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2"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9" d="100"/>
          <a:sy n="79" d="100"/>
        </p:scale>
        <p:origin x="8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3F74E-AA36-1992-AA8E-A65CEBE98C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C144F9B9-3A68-0161-0FF3-53CE61289D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87C85FBF-9CA5-DF16-8073-957273991AE7}"/>
              </a:ext>
            </a:extLst>
          </p:cNvPr>
          <p:cNvSpPr>
            <a:spLocks noGrp="1"/>
          </p:cNvSpPr>
          <p:nvPr>
            <p:ph type="dt" sz="half" idx="10"/>
          </p:nvPr>
        </p:nvSpPr>
        <p:spPr/>
        <p:txBody>
          <a:bodyPr/>
          <a:lstStyle/>
          <a:p>
            <a:fld id="{D42F37AA-C899-4AC2-A4F6-FE7EE94ADDAC}" type="datetimeFigureOut">
              <a:rPr lang="en-CA" smtClean="0"/>
              <a:t>2024-06-22</a:t>
            </a:fld>
            <a:endParaRPr lang="en-CA"/>
          </a:p>
        </p:txBody>
      </p:sp>
      <p:sp>
        <p:nvSpPr>
          <p:cNvPr id="5" name="Footer Placeholder 4">
            <a:extLst>
              <a:ext uri="{FF2B5EF4-FFF2-40B4-BE49-F238E27FC236}">
                <a16:creationId xmlns:a16="http://schemas.microsoft.com/office/drawing/2014/main" id="{EA77B7CF-F983-3CF1-529A-FF88D8EEC18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D56EE92-AEE6-56FB-8B02-9DBCDB606867}"/>
              </a:ext>
            </a:extLst>
          </p:cNvPr>
          <p:cNvSpPr>
            <a:spLocks noGrp="1"/>
          </p:cNvSpPr>
          <p:nvPr>
            <p:ph type="sldNum" sz="quarter" idx="12"/>
          </p:nvPr>
        </p:nvSpPr>
        <p:spPr/>
        <p:txBody>
          <a:bodyPr/>
          <a:lstStyle/>
          <a:p>
            <a:fld id="{D7CC0419-F7C7-43FA-A81F-0ED6D0F52ED0}" type="slidenum">
              <a:rPr lang="en-CA" smtClean="0"/>
              <a:t>‹#›</a:t>
            </a:fld>
            <a:endParaRPr lang="en-CA"/>
          </a:p>
        </p:txBody>
      </p:sp>
    </p:spTree>
    <p:extLst>
      <p:ext uri="{BB962C8B-B14F-4D97-AF65-F5344CB8AC3E}">
        <p14:creationId xmlns:p14="http://schemas.microsoft.com/office/powerpoint/2010/main" val="5856606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30B16-400C-F6A9-AD89-853FE81EBF76}"/>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F0755528-87D5-4730-B645-697817AC8A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3E4064D-9F5F-A6A7-4703-DD558EA77225}"/>
              </a:ext>
            </a:extLst>
          </p:cNvPr>
          <p:cNvSpPr>
            <a:spLocks noGrp="1"/>
          </p:cNvSpPr>
          <p:nvPr>
            <p:ph type="dt" sz="half" idx="10"/>
          </p:nvPr>
        </p:nvSpPr>
        <p:spPr/>
        <p:txBody>
          <a:bodyPr/>
          <a:lstStyle/>
          <a:p>
            <a:fld id="{D42F37AA-C899-4AC2-A4F6-FE7EE94ADDAC}" type="datetimeFigureOut">
              <a:rPr lang="en-CA" smtClean="0"/>
              <a:t>2024-06-22</a:t>
            </a:fld>
            <a:endParaRPr lang="en-CA"/>
          </a:p>
        </p:txBody>
      </p:sp>
      <p:sp>
        <p:nvSpPr>
          <p:cNvPr id="5" name="Footer Placeholder 4">
            <a:extLst>
              <a:ext uri="{FF2B5EF4-FFF2-40B4-BE49-F238E27FC236}">
                <a16:creationId xmlns:a16="http://schemas.microsoft.com/office/drawing/2014/main" id="{50674504-6F16-6865-ED0B-419F950F8AD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737A3F7-09FF-B115-E526-5E9BE01C4D7E}"/>
              </a:ext>
            </a:extLst>
          </p:cNvPr>
          <p:cNvSpPr>
            <a:spLocks noGrp="1"/>
          </p:cNvSpPr>
          <p:nvPr>
            <p:ph type="sldNum" sz="quarter" idx="12"/>
          </p:nvPr>
        </p:nvSpPr>
        <p:spPr/>
        <p:txBody>
          <a:bodyPr/>
          <a:lstStyle/>
          <a:p>
            <a:fld id="{D7CC0419-F7C7-43FA-A81F-0ED6D0F52ED0}" type="slidenum">
              <a:rPr lang="en-CA" smtClean="0"/>
              <a:t>‹#›</a:t>
            </a:fld>
            <a:endParaRPr lang="en-CA"/>
          </a:p>
        </p:txBody>
      </p:sp>
    </p:spTree>
    <p:extLst>
      <p:ext uri="{BB962C8B-B14F-4D97-AF65-F5344CB8AC3E}">
        <p14:creationId xmlns:p14="http://schemas.microsoft.com/office/powerpoint/2010/main" val="23859648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7E665D-A8E8-6CD7-CFA5-DF6F6DF0466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310810D-9120-0EDB-73E3-9F9EE8F9DE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3FDD2CA-70B3-A7EE-3D65-9DB91B889DAD}"/>
              </a:ext>
            </a:extLst>
          </p:cNvPr>
          <p:cNvSpPr>
            <a:spLocks noGrp="1"/>
          </p:cNvSpPr>
          <p:nvPr>
            <p:ph type="dt" sz="half" idx="10"/>
          </p:nvPr>
        </p:nvSpPr>
        <p:spPr/>
        <p:txBody>
          <a:bodyPr/>
          <a:lstStyle/>
          <a:p>
            <a:fld id="{D42F37AA-C899-4AC2-A4F6-FE7EE94ADDAC}" type="datetimeFigureOut">
              <a:rPr lang="en-CA" smtClean="0"/>
              <a:t>2024-06-22</a:t>
            </a:fld>
            <a:endParaRPr lang="en-CA"/>
          </a:p>
        </p:txBody>
      </p:sp>
      <p:sp>
        <p:nvSpPr>
          <p:cNvPr id="5" name="Footer Placeholder 4">
            <a:extLst>
              <a:ext uri="{FF2B5EF4-FFF2-40B4-BE49-F238E27FC236}">
                <a16:creationId xmlns:a16="http://schemas.microsoft.com/office/drawing/2014/main" id="{39773B3A-1C7A-32EE-133B-52817BAAD93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6442A8C-67AF-E938-F74E-71ED3F51451C}"/>
              </a:ext>
            </a:extLst>
          </p:cNvPr>
          <p:cNvSpPr>
            <a:spLocks noGrp="1"/>
          </p:cNvSpPr>
          <p:nvPr>
            <p:ph type="sldNum" sz="quarter" idx="12"/>
          </p:nvPr>
        </p:nvSpPr>
        <p:spPr/>
        <p:txBody>
          <a:bodyPr/>
          <a:lstStyle/>
          <a:p>
            <a:fld id="{D7CC0419-F7C7-43FA-A81F-0ED6D0F52ED0}" type="slidenum">
              <a:rPr lang="en-CA" smtClean="0"/>
              <a:t>‹#›</a:t>
            </a:fld>
            <a:endParaRPr lang="en-CA"/>
          </a:p>
        </p:txBody>
      </p:sp>
    </p:spTree>
    <p:extLst>
      <p:ext uri="{BB962C8B-B14F-4D97-AF65-F5344CB8AC3E}">
        <p14:creationId xmlns:p14="http://schemas.microsoft.com/office/powerpoint/2010/main" val="15745038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8A920-D47F-B364-17B1-090A4CFCC0A9}"/>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A333CCA-1580-7D70-1E66-E6EC306C78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BBD2AE4-0CC1-F380-4ABC-46D6A0C72AED}"/>
              </a:ext>
            </a:extLst>
          </p:cNvPr>
          <p:cNvSpPr>
            <a:spLocks noGrp="1"/>
          </p:cNvSpPr>
          <p:nvPr>
            <p:ph type="dt" sz="half" idx="10"/>
          </p:nvPr>
        </p:nvSpPr>
        <p:spPr/>
        <p:txBody>
          <a:bodyPr/>
          <a:lstStyle/>
          <a:p>
            <a:fld id="{D42F37AA-C899-4AC2-A4F6-FE7EE94ADDAC}" type="datetimeFigureOut">
              <a:rPr lang="en-CA" smtClean="0"/>
              <a:t>2024-06-22</a:t>
            </a:fld>
            <a:endParaRPr lang="en-CA"/>
          </a:p>
        </p:txBody>
      </p:sp>
      <p:sp>
        <p:nvSpPr>
          <p:cNvPr id="5" name="Footer Placeholder 4">
            <a:extLst>
              <a:ext uri="{FF2B5EF4-FFF2-40B4-BE49-F238E27FC236}">
                <a16:creationId xmlns:a16="http://schemas.microsoft.com/office/drawing/2014/main" id="{0A6B5967-E892-3CCF-9EE0-315E000278F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794E27F-941C-0A57-1987-21794A54B8FC}"/>
              </a:ext>
            </a:extLst>
          </p:cNvPr>
          <p:cNvSpPr>
            <a:spLocks noGrp="1"/>
          </p:cNvSpPr>
          <p:nvPr>
            <p:ph type="sldNum" sz="quarter" idx="12"/>
          </p:nvPr>
        </p:nvSpPr>
        <p:spPr/>
        <p:txBody>
          <a:bodyPr/>
          <a:lstStyle/>
          <a:p>
            <a:fld id="{D7CC0419-F7C7-43FA-A81F-0ED6D0F52ED0}" type="slidenum">
              <a:rPr lang="en-CA" smtClean="0"/>
              <a:t>‹#›</a:t>
            </a:fld>
            <a:endParaRPr lang="en-CA"/>
          </a:p>
        </p:txBody>
      </p:sp>
    </p:spTree>
    <p:extLst>
      <p:ext uri="{BB962C8B-B14F-4D97-AF65-F5344CB8AC3E}">
        <p14:creationId xmlns:p14="http://schemas.microsoft.com/office/powerpoint/2010/main" val="25618262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A9EFD-C620-694B-B664-0961F102B0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ADADE4A-59F1-BEA0-544A-22F0C552DC2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3993E4-672B-7A96-1DA2-B2DB533BF7E9}"/>
              </a:ext>
            </a:extLst>
          </p:cNvPr>
          <p:cNvSpPr>
            <a:spLocks noGrp="1"/>
          </p:cNvSpPr>
          <p:nvPr>
            <p:ph type="dt" sz="half" idx="10"/>
          </p:nvPr>
        </p:nvSpPr>
        <p:spPr/>
        <p:txBody>
          <a:bodyPr/>
          <a:lstStyle/>
          <a:p>
            <a:fld id="{D42F37AA-C899-4AC2-A4F6-FE7EE94ADDAC}" type="datetimeFigureOut">
              <a:rPr lang="en-CA" smtClean="0"/>
              <a:t>2024-06-22</a:t>
            </a:fld>
            <a:endParaRPr lang="en-CA"/>
          </a:p>
        </p:txBody>
      </p:sp>
      <p:sp>
        <p:nvSpPr>
          <p:cNvPr id="5" name="Footer Placeholder 4">
            <a:extLst>
              <a:ext uri="{FF2B5EF4-FFF2-40B4-BE49-F238E27FC236}">
                <a16:creationId xmlns:a16="http://schemas.microsoft.com/office/drawing/2014/main" id="{D558C2BA-77F3-A71E-BFE5-51FD17F2533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EE9E57E-7F70-DC37-FCBE-28FB893AA80F}"/>
              </a:ext>
            </a:extLst>
          </p:cNvPr>
          <p:cNvSpPr>
            <a:spLocks noGrp="1"/>
          </p:cNvSpPr>
          <p:nvPr>
            <p:ph type="sldNum" sz="quarter" idx="12"/>
          </p:nvPr>
        </p:nvSpPr>
        <p:spPr/>
        <p:txBody>
          <a:bodyPr/>
          <a:lstStyle/>
          <a:p>
            <a:fld id="{D7CC0419-F7C7-43FA-A81F-0ED6D0F52ED0}" type="slidenum">
              <a:rPr lang="en-CA" smtClean="0"/>
              <a:t>‹#›</a:t>
            </a:fld>
            <a:endParaRPr lang="en-CA"/>
          </a:p>
        </p:txBody>
      </p:sp>
    </p:spTree>
    <p:extLst>
      <p:ext uri="{BB962C8B-B14F-4D97-AF65-F5344CB8AC3E}">
        <p14:creationId xmlns:p14="http://schemas.microsoft.com/office/powerpoint/2010/main" val="4769484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E6ED8-312C-96DC-CF23-ABEA4A9BD39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B9DA840-5687-DA5C-94B5-EF1500F275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484168C6-8AFD-655A-C2AD-A0C0E0BA10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1CBE3007-8ABB-E114-9BC5-051A6FAE60A9}"/>
              </a:ext>
            </a:extLst>
          </p:cNvPr>
          <p:cNvSpPr>
            <a:spLocks noGrp="1"/>
          </p:cNvSpPr>
          <p:nvPr>
            <p:ph type="dt" sz="half" idx="10"/>
          </p:nvPr>
        </p:nvSpPr>
        <p:spPr/>
        <p:txBody>
          <a:bodyPr/>
          <a:lstStyle/>
          <a:p>
            <a:fld id="{D42F37AA-C899-4AC2-A4F6-FE7EE94ADDAC}" type="datetimeFigureOut">
              <a:rPr lang="en-CA" smtClean="0"/>
              <a:t>2024-06-22</a:t>
            </a:fld>
            <a:endParaRPr lang="en-CA"/>
          </a:p>
        </p:txBody>
      </p:sp>
      <p:sp>
        <p:nvSpPr>
          <p:cNvPr id="6" name="Footer Placeholder 5">
            <a:extLst>
              <a:ext uri="{FF2B5EF4-FFF2-40B4-BE49-F238E27FC236}">
                <a16:creationId xmlns:a16="http://schemas.microsoft.com/office/drawing/2014/main" id="{47647B10-9DE7-B0CD-ADDB-2121BE348B6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811EF61-B012-C15B-0EB1-3AE80054D34E}"/>
              </a:ext>
            </a:extLst>
          </p:cNvPr>
          <p:cNvSpPr>
            <a:spLocks noGrp="1"/>
          </p:cNvSpPr>
          <p:nvPr>
            <p:ph type="sldNum" sz="quarter" idx="12"/>
          </p:nvPr>
        </p:nvSpPr>
        <p:spPr/>
        <p:txBody>
          <a:bodyPr/>
          <a:lstStyle/>
          <a:p>
            <a:fld id="{D7CC0419-F7C7-43FA-A81F-0ED6D0F52ED0}" type="slidenum">
              <a:rPr lang="en-CA" smtClean="0"/>
              <a:t>‹#›</a:t>
            </a:fld>
            <a:endParaRPr lang="en-CA"/>
          </a:p>
        </p:txBody>
      </p:sp>
    </p:spTree>
    <p:extLst>
      <p:ext uri="{BB962C8B-B14F-4D97-AF65-F5344CB8AC3E}">
        <p14:creationId xmlns:p14="http://schemas.microsoft.com/office/powerpoint/2010/main" val="6389879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35C8E-AD63-AD8B-3716-B2F8F73ECA48}"/>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9EFB7B5-1B07-CD9C-BF14-0BFE14B656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E9CDAB-087C-1BB9-4A1B-851F78DAC9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3ED35CB2-FD8B-8321-73DA-43E575C439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93C79C-713A-7B19-B18B-B5761BA909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D484105-7EA0-40A8-05BB-8118A8E450FC}"/>
              </a:ext>
            </a:extLst>
          </p:cNvPr>
          <p:cNvSpPr>
            <a:spLocks noGrp="1"/>
          </p:cNvSpPr>
          <p:nvPr>
            <p:ph type="dt" sz="half" idx="10"/>
          </p:nvPr>
        </p:nvSpPr>
        <p:spPr/>
        <p:txBody>
          <a:bodyPr/>
          <a:lstStyle/>
          <a:p>
            <a:fld id="{D42F37AA-C899-4AC2-A4F6-FE7EE94ADDAC}" type="datetimeFigureOut">
              <a:rPr lang="en-CA" smtClean="0"/>
              <a:t>2024-06-22</a:t>
            </a:fld>
            <a:endParaRPr lang="en-CA"/>
          </a:p>
        </p:txBody>
      </p:sp>
      <p:sp>
        <p:nvSpPr>
          <p:cNvPr id="8" name="Footer Placeholder 7">
            <a:extLst>
              <a:ext uri="{FF2B5EF4-FFF2-40B4-BE49-F238E27FC236}">
                <a16:creationId xmlns:a16="http://schemas.microsoft.com/office/drawing/2014/main" id="{72225E84-FF2A-4E9C-BBFD-BADF3176B1BF}"/>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D06BD4F3-3D08-5489-F2E2-0354C8D2FC93}"/>
              </a:ext>
            </a:extLst>
          </p:cNvPr>
          <p:cNvSpPr>
            <a:spLocks noGrp="1"/>
          </p:cNvSpPr>
          <p:nvPr>
            <p:ph type="sldNum" sz="quarter" idx="12"/>
          </p:nvPr>
        </p:nvSpPr>
        <p:spPr/>
        <p:txBody>
          <a:bodyPr/>
          <a:lstStyle/>
          <a:p>
            <a:fld id="{D7CC0419-F7C7-43FA-A81F-0ED6D0F52ED0}" type="slidenum">
              <a:rPr lang="en-CA" smtClean="0"/>
              <a:t>‹#›</a:t>
            </a:fld>
            <a:endParaRPr lang="en-CA"/>
          </a:p>
        </p:txBody>
      </p:sp>
    </p:spTree>
    <p:extLst>
      <p:ext uri="{BB962C8B-B14F-4D97-AF65-F5344CB8AC3E}">
        <p14:creationId xmlns:p14="http://schemas.microsoft.com/office/powerpoint/2010/main" val="36432212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735DA-D8CD-89BB-5721-96B0892E3BF8}"/>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99E70CDC-2EC6-A3C6-711B-5FB8B2AAEC39}"/>
              </a:ext>
            </a:extLst>
          </p:cNvPr>
          <p:cNvSpPr>
            <a:spLocks noGrp="1"/>
          </p:cNvSpPr>
          <p:nvPr>
            <p:ph type="dt" sz="half" idx="10"/>
          </p:nvPr>
        </p:nvSpPr>
        <p:spPr/>
        <p:txBody>
          <a:bodyPr/>
          <a:lstStyle/>
          <a:p>
            <a:fld id="{D42F37AA-C899-4AC2-A4F6-FE7EE94ADDAC}" type="datetimeFigureOut">
              <a:rPr lang="en-CA" smtClean="0"/>
              <a:t>2024-06-22</a:t>
            </a:fld>
            <a:endParaRPr lang="en-CA"/>
          </a:p>
        </p:txBody>
      </p:sp>
      <p:sp>
        <p:nvSpPr>
          <p:cNvPr id="4" name="Footer Placeholder 3">
            <a:extLst>
              <a:ext uri="{FF2B5EF4-FFF2-40B4-BE49-F238E27FC236}">
                <a16:creationId xmlns:a16="http://schemas.microsoft.com/office/drawing/2014/main" id="{FE21ECFC-44A7-3650-BCA4-C6DC0811AAD6}"/>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7A0419A-830F-DEF0-2B75-4F7B9347AD35}"/>
              </a:ext>
            </a:extLst>
          </p:cNvPr>
          <p:cNvSpPr>
            <a:spLocks noGrp="1"/>
          </p:cNvSpPr>
          <p:nvPr>
            <p:ph type="sldNum" sz="quarter" idx="12"/>
          </p:nvPr>
        </p:nvSpPr>
        <p:spPr/>
        <p:txBody>
          <a:bodyPr/>
          <a:lstStyle/>
          <a:p>
            <a:fld id="{D7CC0419-F7C7-43FA-A81F-0ED6D0F52ED0}" type="slidenum">
              <a:rPr lang="en-CA" smtClean="0"/>
              <a:t>‹#›</a:t>
            </a:fld>
            <a:endParaRPr lang="en-CA"/>
          </a:p>
        </p:txBody>
      </p:sp>
    </p:spTree>
    <p:extLst>
      <p:ext uri="{BB962C8B-B14F-4D97-AF65-F5344CB8AC3E}">
        <p14:creationId xmlns:p14="http://schemas.microsoft.com/office/powerpoint/2010/main" val="34595364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A7A994-3846-6947-05B4-32DF235B6C7C}"/>
              </a:ext>
            </a:extLst>
          </p:cNvPr>
          <p:cNvSpPr>
            <a:spLocks noGrp="1"/>
          </p:cNvSpPr>
          <p:nvPr>
            <p:ph type="dt" sz="half" idx="10"/>
          </p:nvPr>
        </p:nvSpPr>
        <p:spPr/>
        <p:txBody>
          <a:bodyPr/>
          <a:lstStyle/>
          <a:p>
            <a:fld id="{D42F37AA-C899-4AC2-A4F6-FE7EE94ADDAC}" type="datetimeFigureOut">
              <a:rPr lang="en-CA" smtClean="0"/>
              <a:t>2024-06-22</a:t>
            </a:fld>
            <a:endParaRPr lang="en-CA"/>
          </a:p>
        </p:txBody>
      </p:sp>
      <p:sp>
        <p:nvSpPr>
          <p:cNvPr id="3" name="Footer Placeholder 2">
            <a:extLst>
              <a:ext uri="{FF2B5EF4-FFF2-40B4-BE49-F238E27FC236}">
                <a16:creationId xmlns:a16="http://schemas.microsoft.com/office/drawing/2014/main" id="{DED25563-72FC-5B11-DE28-D29D40C0BDC5}"/>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897E903-CDC4-3455-8816-0DD026F4F450}"/>
              </a:ext>
            </a:extLst>
          </p:cNvPr>
          <p:cNvSpPr>
            <a:spLocks noGrp="1"/>
          </p:cNvSpPr>
          <p:nvPr>
            <p:ph type="sldNum" sz="quarter" idx="12"/>
          </p:nvPr>
        </p:nvSpPr>
        <p:spPr/>
        <p:txBody>
          <a:bodyPr/>
          <a:lstStyle/>
          <a:p>
            <a:fld id="{D7CC0419-F7C7-43FA-A81F-0ED6D0F52ED0}" type="slidenum">
              <a:rPr lang="en-CA" smtClean="0"/>
              <a:t>‹#›</a:t>
            </a:fld>
            <a:endParaRPr lang="en-CA"/>
          </a:p>
        </p:txBody>
      </p:sp>
    </p:spTree>
    <p:extLst>
      <p:ext uri="{BB962C8B-B14F-4D97-AF65-F5344CB8AC3E}">
        <p14:creationId xmlns:p14="http://schemas.microsoft.com/office/powerpoint/2010/main" val="109887310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2CC81-7221-D529-FFEF-08A3D824B6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68718BC8-CFDB-38F7-774B-3A1F0EF202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E6846686-0CB8-E478-0929-5657E7C90F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29825F-10B4-87ED-2BA1-733ACD72FD33}"/>
              </a:ext>
            </a:extLst>
          </p:cNvPr>
          <p:cNvSpPr>
            <a:spLocks noGrp="1"/>
          </p:cNvSpPr>
          <p:nvPr>
            <p:ph type="dt" sz="half" idx="10"/>
          </p:nvPr>
        </p:nvSpPr>
        <p:spPr/>
        <p:txBody>
          <a:bodyPr/>
          <a:lstStyle/>
          <a:p>
            <a:fld id="{D42F37AA-C899-4AC2-A4F6-FE7EE94ADDAC}" type="datetimeFigureOut">
              <a:rPr lang="en-CA" smtClean="0"/>
              <a:t>2024-06-22</a:t>
            </a:fld>
            <a:endParaRPr lang="en-CA"/>
          </a:p>
        </p:txBody>
      </p:sp>
      <p:sp>
        <p:nvSpPr>
          <p:cNvPr id="6" name="Footer Placeholder 5">
            <a:extLst>
              <a:ext uri="{FF2B5EF4-FFF2-40B4-BE49-F238E27FC236}">
                <a16:creationId xmlns:a16="http://schemas.microsoft.com/office/drawing/2014/main" id="{4622BC40-7FE1-6C59-4214-A8E66742400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A2B8A1A-19D1-AB0C-1AD1-C03D1ABEDCF9}"/>
              </a:ext>
            </a:extLst>
          </p:cNvPr>
          <p:cNvSpPr>
            <a:spLocks noGrp="1"/>
          </p:cNvSpPr>
          <p:nvPr>
            <p:ph type="sldNum" sz="quarter" idx="12"/>
          </p:nvPr>
        </p:nvSpPr>
        <p:spPr/>
        <p:txBody>
          <a:bodyPr/>
          <a:lstStyle/>
          <a:p>
            <a:fld id="{D7CC0419-F7C7-43FA-A81F-0ED6D0F52ED0}" type="slidenum">
              <a:rPr lang="en-CA" smtClean="0"/>
              <a:t>‹#›</a:t>
            </a:fld>
            <a:endParaRPr lang="en-CA"/>
          </a:p>
        </p:txBody>
      </p:sp>
    </p:spTree>
    <p:extLst>
      <p:ext uri="{BB962C8B-B14F-4D97-AF65-F5344CB8AC3E}">
        <p14:creationId xmlns:p14="http://schemas.microsoft.com/office/powerpoint/2010/main" val="32959234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0F652-410D-98BD-1AC7-3DB074C557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11F1A1E7-2FFD-15B8-7EAC-2BD628E72C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18974015-B342-08B8-8610-BC1A43F5A3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04D296-8106-245D-1F30-C859EEEF310B}"/>
              </a:ext>
            </a:extLst>
          </p:cNvPr>
          <p:cNvSpPr>
            <a:spLocks noGrp="1"/>
          </p:cNvSpPr>
          <p:nvPr>
            <p:ph type="dt" sz="half" idx="10"/>
          </p:nvPr>
        </p:nvSpPr>
        <p:spPr/>
        <p:txBody>
          <a:bodyPr/>
          <a:lstStyle/>
          <a:p>
            <a:fld id="{D42F37AA-C899-4AC2-A4F6-FE7EE94ADDAC}" type="datetimeFigureOut">
              <a:rPr lang="en-CA" smtClean="0"/>
              <a:t>2024-06-22</a:t>
            </a:fld>
            <a:endParaRPr lang="en-CA"/>
          </a:p>
        </p:txBody>
      </p:sp>
      <p:sp>
        <p:nvSpPr>
          <p:cNvPr id="6" name="Footer Placeholder 5">
            <a:extLst>
              <a:ext uri="{FF2B5EF4-FFF2-40B4-BE49-F238E27FC236}">
                <a16:creationId xmlns:a16="http://schemas.microsoft.com/office/drawing/2014/main" id="{40D2BDBD-4B69-F849-4A79-C00E9A5AB90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4B2CF32-31A3-EA16-90B5-6CAC5FABF2AB}"/>
              </a:ext>
            </a:extLst>
          </p:cNvPr>
          <p:cNvSpPr>
            <a:spLocks noGrp="1"/>
          </p:cNvSpPr>
          <p:nvPr>
            <p:ph type="sldNum" sz="quarter" idx="12"/>
          </p:nvPr>
        </p:nvSpPr>
        <p:spPr/>
        <p:txBody>
          <a:bodyPr/>
          <a:lstStyle/>
          <a:p>
            <a:fld id="{D7CC0419-F7C7-43FA-A81F-0ED6D0F52ED0}" type="slidenum">
              <a:rPr lang="en-CA" smtClean="0"/>
              <a:t>‹#›</a:t>
            </a:fld>
            <a:endParaRPr lang="en-CA"/>
          </a:p>
        </p:txBody>
      </p:sp>
    </p:spTree>
    <p:extLst>
      <p:ext uri="{BB962C8B-B14F-4D97-AF65-F5344CB8AC3E}">
        <p14:creationId xmlns:p14="http://schemas.microsoft.com/office/powerpoint/2010/main" val="8738196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853ADD-F95B-37FD-6E36-11BE47EF7F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A8F9133A-05A2-6AB6-CF12-C5A6C4D8E1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0738D74-3C78-0D60-2102-49EEF21C06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42F37AA-C899-4AC2-A4F6-FE7EE94ADDAC}" type="datetimeFigureOut">
              <a:rPr lang="en-CA" smtClean="0"/>
              <a:t>2024-06-22</a:t>
            </a:fld>
            <a:endParaRPr lang="en-CA"/>
          </a:p>
        </p:txBody>
      </p:sp>
      <p:sp>
        <p:nvSpPr>
          <p:cNvPr id="5" name="Footer Placeholder 4">
            <a:extLst>
              <a:ext uri="{FF2B5EF4-FFF2-40B4-BE49-F238E27FC236}">
                <a16:creationId xmlns:a16="http://schemas.microsoft.com/office/drawing/2014/main" id="{905BA5BF-7B04-215B-53A6-386BA3B8FC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5250F707-28E9-6881-1F42-D39551A88D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7CC0419-F7C7-43FA-A81F-0ED6D0F52ED0}" type="slidenum">
              <a:rPr lang="en-CA" smtClean="0"/>
              <a:t>‹#›</a:t>
            </a:fld>
            <a:endParaRPr lang="en-CA"/>
          </a:p>
        </p:txBody>
      </p:sp>
    </p:spTree>
    <p:extLst>
      <p:ext uri="{BB962C8B-B14F-4D97-AF65-F5344CB8AC3E}">
        <p14:creationId xmlns:p14="http://schemas.microsoft.com/office/powerpoint/2010/main" val="2485124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608344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73D7FD-8936-0CC0-6D64-3AA6403DACE7}"/>
              </a:ext>
            </a:extLst>
          </p:cNvPr>
          <p:cNvSpPr>
            <a:spLocks noGrp="1"/>
          </p:cNvSpPr>
          <p:nvPr>
            <p:ph type="ctrTitle"/>
          </p:nvPr>
        </p:nvSpPr>
        <p:spPr>
          <a:xfrm>
            <a:off x="1155556" y="6214530"/>
            <a:ext cx="4284418" cy="321736"/>
          </a:xfrm>
        </p:spPr>
        <p:txBody>
          <a:bodyPr anchor="b">
            <a:normAutofit/>
          </a:bodyPr>
          <a:lstStyle/>
          <a:p>
            <a:pPr algn="l"/>
            <a:r>
              <a:rPr lang="en-CA" sz="700">
                <a:solidFill>
                  <a:schemeClr val="bg1"/>
                </a:solidFill>
              </a:rPr>
              <a:t>IS GOD REAL?</a:t>
            </a:r>
            <a:br>
              <a:rPr lang="en-CA" sz="700">
                <a:solidFill>
                  <a:schemeClr val="bg1"/>
                </a:solidFill>
              </a:rPr>
            </a:br>
            <a:endParaRPr lang="en-CA" sz="700">
              <a:solidFill>
                <a:schemeClr val="bg1"/>
              </a:solidFill>
            </a:endParaRPr>
          </a:p>
        </p:txBody>
      </p:sp>
      <p:sp>
        <p:nvSpPr>
          <p:cNvPr id="12" name="Rectangle 11">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5990"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6760E9C-0ACE-6216-EAD1-42067102ADE4}"/>
              </a:ext>
            </a:extLst>
          </p:cNvPr>
          <p:cNvSpPr>
            <a:spLocks noGrp="1"/>
          </p:cNvSpPr>
          <p:nvPr>
            <p:ph type="subTitle" idx="1"/>
          </p:nvPr>
        </p:nvSpPr>
        <p:spPr>
          <a:xfrm>
            <a:off x="6083457" y="6443499"/>
            <a:ext cx="5949658" cy="321733"/>
          </a:xfrm>
        </p:spPr>
        <p:txBody>
          <a:bodyPr anchor="b">
            <a:noAutofit/>
          </a:bodyPr>
          <a:lstStyle/>
          <a:p>
            <a:pPr algn="r"/>
            <a:r>
              <a:rPr lang="en-CA" sz="2800" b="1" i="0" u="none" strike="noStrike" baseline="0" dirty="0">
                <a:latin typeface="Arial" panose="020B0604020202020204" pitchFamily="34" charset="0"/>
              </a:rPr>
              <a:t>Text</a:t>
            </a:r>
            <a:r>
              <a:rPr lang="en-CA" sz="2800" b="1" i="1" u="none" strike="noStrike" baseline="0" dirty="0">
                <a:latin typeface="Arial" panose="020B0604020202020204" pitchFamily="34" charset="0"/>
              </a:rPr>
              <a:t>: Hebrews 11:6</a:t>
            </a:r>
            <a:r>
              <a:rPr lang="en-CA" sz="2800" b="0" i="1" u="none" strike="noStrike" baseline="0" dirty="0">
                <a:latin typeface="Arial" panose="020B0604020202020204" pitchFamily="34" charset="0"/>
              </a:rPr>
              <a:t>,</a:t>
            </a:r>
            <a:r>
              <a:rPr lang="en-CA" sz="2800" b="1" i="1" u="none" strike="noStrike" baseline="0" dirty="0">
                <a:latin typeface="Arial" panose="020B0604020202020204" pitchFamily="34" charset="0"/>
              </a:rPr>
              <a:t>Romans 1:20</a:t>
            </a:r>
            <a:endParaRPr lang="en-CA" sz="2800" i="1" dirty="0"/>
          </a:p>
        </p:txBody>
      </p:sp>
      <p:pic>
        <p:nvPicPr>
          <p:cNvPr id="5" name="Picture 4" descr="A galaxy in space with stars and a cloud&#10;&#10;Description automatically generated">
            <a:extLst>
              <a:ext uri="{FF2B5EF4-FFF2-40B4-BE49-F238E27FC236}">
                <a16:creationId xmlns:a16="http://schemas.microsoft.com/office/drawing/2014/main" id="{9DF37A0E-D786-B5F4-B3EC-3C133314D6AA}"/>
              </a:ext>
            </a:extLst>
          </p:cNvPr>
          <p:cNvPicPr>
            <a:picLocks noChangeAspect="1"/>
          </p:cNvPicPr>
          <p:nvPr/>
        </p:nvPicPr>
        <p:blipFill rotWithShape="1">
          <a:blip r:embed="rId2">
            <a:extLst>
              <a:ext uri="{28A0092B-C50C-407E-A947-70E740481C1C}">
                <a14:useLocalDpi xmlns:a14="http://schemas.microsoft.com/office/drawing/2010/main" val="0"/>
              </a:ext>
            </a:extLst>
          </a:blip>
          <a:srcRect l="247"/>
          <a:stretch/>
        </p:blipFill>
        <p:spPr>
          <a:xfrm>
            <a:off x="1155556" y="637761"/>
            <a:ext cx="9889765" cy="5576763"/>
          </a:xfrm>
          <a:prstGeom prst="rect">
            <a:avLst/>
          </a:prstGeom>
        </p:spPr>
      </p:pic>
    </p:spTree>
    <p:extLst>
      <p:ext uri="{BB962C8B-B14F-4D97-AF65-F5344CB8AC3E}">
        <p14:creationId xmlns:p14="http://schemas.microsoft.com/office/powerpoint/2010/main" val="20286971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F0AED851-54B9-4765-92D2-F0BE443BEC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6760E9C-0ACE-6216-EAD1-42067102ADE4}"/>
              </a:ext>
            </a:extLst>
          </p:cNvPr>
          <p:cNvSpPr>
            <a:spLocks noGrp="1"/>
          </p:cNvSpPr>
          <p:nvPr>
            <p:ph type="subTitle" idx="1"/>
          </p:nvPr>
        </p:nvSpPr>
        <p:spPr>
          <a:xfrm>
            <a:off x="6742873" y="4105554"/>
            <a:ext cx="4191016" cy="1709849"/>
          </a:xfrm>
        </p:spPr>
        <p:txBody>
          <a:bodyPr anchor="b">
            <a:noAutofit/>
          </a:bodyPr>
          <a:lstStyle/>
          <a:p>
            <a:pPr algn="l"/>
            <a:r>
              <a:rPr lang="en-CA" sz="4400" b="0" i="1" dirty="0">
                <a:effectLst/>
                <a:highlight>
                  <a:srgbClr val="FFFFFF"/>
                </a:highlight>
                <a:latin typeface="system-ui"/>
              </a:rPr>
              <a:t>11. For this reason God sends them a powerful delusion so that they will believe the lie.”</a:t>
            </a:r>
          </a:p>
          <a:p>
            <a:pPr algn="l"/>
            <a:r>
              <a:rPr lang="en-CA" sz="4400" i="1" dirty="0">
                <a:highlight>
                  <a:srgbClr val="FFFFFF"/>
                </a:highlight>
                <a:latin typeface="system-ui"/>
              </a:rPr>
              <a:t>2 Thessalonians 2:9-12</a:t>
            </a:r>
            <a:endParaRPr lang="en-CA" sz="4400" b="0" i="1" dirty="0">
              <a:effectLst/>
              <a:highlight>
                <a:srgbClr val="FFFFFF"/>
              </a:highlight>
              <a:latin typeface="system-ui"/>
            </a:endParaRPr>
          </a:p>
        </p:txBody>
      </p:sp>
      <p:sp>
        <p:nvSpPr>
          <p:cNvPr id="48" name="Rectangle 4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824"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galaxy in space with stars and a cloud&#10;&#10;Description automatically generated">
            <a:extLst>
              <a:ext uri="{FF2B5EF4-FFF2-40B4-BE49-F238E27FC236}">
                <a16:creationId xmlns:a16="http://schemas.microsoft.com/office/drawing/2014/main" id="{9DF37A0E-D786-B5F4-B3EC-3C133314D6AA}"/>
              </a:ext>
            </a:extLst>
          </p:cNvPr>
          <p:cNvPicPr>
            <a:picLocks noChangeAspect="1"/>
          </p:cNvPicPr>
          <p:nvPr/>
        </p:nvPicPr>
        <p:blipFill rotWithShape="1">
          <a:blip r:embed="rId2">
            <a:extLst>
              <a:ext uri="{28A0092B-C50C-407E-A947-70E740481C1C}">
                <a14:useLocalDpi xmlns:a14="http://schemas.microsoft.com/office/drawing/2010/main" val="0"/>
              </a:ext>
            </a:extLst>
          </a:blip>
          <a:srcRect l="247"/>
          <a:stretch/>
        </p:blipFill>
        <p:spPr>
          <a:xfrm>
            <a:off x="733507" y="1838768"/>
            <a:ext cx="5536001" cy="3121711"/>
          </a:xfrm>
          <a:prstGeom prst="rect">
            <a:avLst/>
          </a:prstGeom>
        </p:spPr>
      </p:pic>
      <p:grpSp>
        <p:nvGrpSpPr>
          <p:cNvPr id="52" name="Group 51">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60480" y="2984992"/>
            <a:ext cx="731521" cy="673460"/>
            <a:chOff x="3940602" y="308034"/>
            <a:chExt cx="2116791" cy="3428999"/>
          </a:xfrm>
          <a:solidFill>
            <a:schemeClr val="accent4"/>
          </a:solidFill>
        </p:grpSpPr>
        <p:sp>
          <p:nvSpPr>
            <p:cNvPr id="53" name="Rectangle 52">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966246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 name="Rectangle 68">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galaxy in space with stars and a cloud&#10;&#10;Description automatically generated">
            <a:extLst>
              <a:ext uri="{FF2B5EF4-FFF2-40B4-BE49-F238E27FC236}">
                <a16:creationId xmlns:a16="http://schemas.microsoft.com/office/drawing/2014/main" id="{9DF37A0E-D786-B5F4-B3EC-3C133314D6AA}"/>
              </a:ext>
            </a:extLst>
          </p:cNvPr>
          <p:cNvPicPr>
            <a:picLocks noChangeAspect="1"/>
          </p:cNvPicPr>
          <p:nvPr/>
        </p:nvPicPr>
        <p:blipFill rotWithShape="1">
          <a:blip r:embed="rId2">
            <a:alphaModFix amt="40000"/>
            <a:extLst>
              <a:ext uri="{28A0092B-C50C-407E-A947-70E740481C1C}">
                <a14:useLocalDpi xmlns:a14="http://schemas.microsoft.com/office/drawing/2010/main" val="0"/>
              </a:ext>
            </a:extLst>
          </a:blip>
          <a:srcRect t="1277" r="-1" b="-1"/>
          <a:stretch/>
        </p:blipFill>
        <p:spPr>
          <a:xfrm>
            <a:off x="128585" y="115194"/>
            <a:ext cx="11934817" cy="6627613"/>
          </a:xfrm>
          <a:prstGeom prst="rect">
            <a:avLst/>
          </a:prstGeom>
        </p:spPr>
      </p:pic>
      <p:sp>
        <p:nvSpPr>
          <p:cNvPr id="3" name="Subtitle 2">
            <a:extLst>
              <a:ext uri="{FF2B5EF4-FFF2-40B4-BE49-F238E27FC236}">
                <a16:creationId xmlns:a16="http://schemas.microsoft.com/office/drawing/2014/main" id="{A6760E9C-0ACE-6216-EAD1-42067102ADE4}"/>
              </a:ext>
            </a:extLst>
          </p:cNvPr>
          <p:cNvSpPr>
            <a:spLocks noGrp="1"/>
          </p:cNvSpPr>
          <p:nvPr>
            <p:ph type="subTitle" idx="1"/>
          </p:nvPr>
        </p:nvSpPr>
        <p:spPr>
          <a:xfrm>
            <a:off x="330740" y="215292"/>
            <a:ext cx="6837227" cy="1655762"/>
          </a:xfrm>
        </p:spPr>
        <p:txBody>
          <a:bodyPr>
            <a:noAutofit/>
          </a:bodyPr>
          <a:lstStyle/>
          <a:p>
            <a:pPr algn="l"/>
            <a:r>
              <a:rPr lang="en-CA" sz="4000" i="1" dirty="0">
                <a:solidFill>
                  <a:schemeClr val="bg1"/>
                </a:solidFill>
                <a:latin typeface="system-ui"/>
              </a:rPr>
              <a:t>“This is the verdict: Light has come into the world, but people loved darkness instead of light because their deeds were evil. 20 Everyone who does evil hates the light, and will not come into the light for fear that their deeds will be exposed.” </a:t>
            </a:r>
          </a:p>
          <a:p>
            <a:pPr algn="l"/>
            <a:r>
              <a:rPr lang="en-CA" sz="4000" i="1" dirty="0">
                <a:solidFill>
                  <a:schemeClr val="bg1"/>
                </a:solidFill>
                <a:latin typeface="system-ui"/>
              </a:rPr>
              <a:t>				John 3:19,20</a:t>
            </a:r>
            <a:endParaRPr lang="en-CA" sz="4000" b="0" i="1" dirty="0">
              <a:solidFill>
                <a:schemeClr val="bg1"/>
              </a:solidFill>
              <a:effectLst/>
              <a:highlight>
                <a:srgbClr val="FFFFFF"/>
              </a:highlight>
              <a:latin typeface="system-ui"/>
            </a:endParaRPr>
          </a:p>
        </p:txBody>
      </p:sp>
      <p:sp>
        <p:nvSpPr>
          <p:cNvPr id="71" name="Rectangle 70">
            <a:extLst>
              <a:ext uri="{FF2B5EF4-FFF2-40B4-BE49-F238E27FC236}">
                <a16:creationId xmlns:a16="http://schemas.microsoft.com/office/drawing/2014/main" id="{1A89CBBC-7743-43D9-A324-25CB472E9B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71084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 name="Rectangle 68">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galaxy in space with stars and a cloud&#10;&#10;Description automatically generated">
            <a:extLst>
              <a:ext uri="{FF2B5EF4-FFF2-40B4-BE49-F238E27FC236}">
                <a16:creationId xmlns:a16="http://schemas.microsoft.com/office/drawing/2014/main" id="{9DF37A0E-D786-B5F4-B3EC-3C133314D6AA}"/>
              </a:ext>
            </a:extLst>
          </p:cNvPr>
          <p:cNvPicPr>
            <a:picLocks noChangeAspect="1"/>
          </p:cNvPicPr>
          <p:nvPr/>
        </p:nvPicPr>
        <p:blipFill rotWithShape="1">
          <a:blip r:embed="rId2">
            <a:alphaModFix amt="40000"/>
            <a:extLst>
              <a:ext uri="{28A0092B-C50C-407E-A947-70E740481C1C}">
                <a14:useLocalDpi xmlns:a14="http://schemas.microsoft.com/office/drawing/2010/main" val="0"/>
              </a:ext>
            </a:extLst>
          </a:blip>
          <a:srcRect t="1277" r="-1" b="-1"/>
          <a:stretch/>
        </p:blipFill>
        <p:spPr>
          <a:xfrm>
            <a:off x="128585" y="115194"/>
            <a:ext cx="11934817" cy="6627613"/>
          </a:xfrm>
          <a:prstGeom prst="rect">
            <a:avLst/>
          </a:prstGeom>
        </p:spPr>
      </p:pic>
      <p:sp>
        <p:nvSpPr>
          <p:cNvPr id="3" name="Subtitle 2">
            <a:extLst>
              <a:ext uri="{FF2B5EF4-FFF2-40B4-BE49-F238E27FC236}">
                <a16:creationId xmlns:a16="http://schemas.microsoft.com/office/drawing/2014/main" id="{A6760E9C-0ACE-6216-EAD1-42067102ADE4}"/>
              </a:ext>
            </a:extLst>
          </p:cNvPr>
          <p:cNvSpPr>
            <a:spLocks noGrp="1"/>
          </p:cNvSpPr>
          <p:nvPr>
            <p:ph type="subTitle" idx="1"/>
          </p:nvPr>
        </p:nvSpPr>
        <p:spPr>
          <a:xfrm>
            <a:off x="330740" y="361207"/>
            <a:ext cx="6837227" cy="1655762"/>
          </a:xfrm>
        </p:spPr>
        <p:txBody>
          <a:bodyPr>
            <a:noAutofit/>
          </a:bodyPr>
          <a:lstStyle/>
          <a:p>
            <a:pPr algn="l"/>
            <a:r>
              <a:rPr lang="en-CA" sz="4000" i="1" dirty="0">
                <a:solidFill>
                  <a:schemeClr val="bg1"/>
                </a:solidFill>
                <a:latin typeface="system-ui"/>
              </a:rPr>
              <a:t>‘Through him all things were made; without him nothing was made that has been made . . .</a:t>
            </a:r>
          </a:p>
          <a:p>
            <a:pPr algn="l"/>
            <a:r>
              <a:rPr lang="en-CA" sz="4000" i="1" dirty="0">
                <a:solidFill>
                  <a:schemeClr val="bg1"/>
                </a:solidFill>
                <a:latin typeface="system-ui"/>
              </a:rPr>
              <a:t> 10. He was in the world, and though the world was made through him, the world did not recognize him.”</a:t>
            </a:r>
          </a:p>
          <a:p>
            <a:pPr algn="l"/>
            <a:r>
              <a:rPr lang="en-CA" sz="4000" b="0" i="1" dirty="0">
                <a:solidFill>
                  <a:schemeClr val="bg1"/>
                </a:solidFill>
                <a:effectLst/>
                <a:latin typeface="system-ui"/>
              </a:rPr>
              <a:t>				John 1:3,10</a:t>
            </a:r>
            <a:endParaRPr lang="en-CA" sz="4000" b="0" i="1" dirty="0">
              <a:solidFill>
                <a:schemeClr val="bg1"/>
              </a:solidFill>
              <a:effectLst/>
              <a:highlight>
                <a:srgbClr val="FFFFFF"/>
              </a:highlight>
              <a:latin typeface="system-ui"/>
            </a:endParaRPr>
          </a:p>
        </p:txBody>
      </p:sp>
      <p:sp>
        <p:nvSpPr>
          <p:cNvPr id="71" name="Rectangle 70">
            <a:extLst>
              <a:ext uri="{FF2B5EF4-FFF2-40B4-BE49-F238E27FC236}">
                <a16:creationId xmlns:a16="http://schemas.microsoft.com/office/drawing/2014/main" id="{1A89CBBC-7743-43D9-A324-25CB472E9B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55596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6" name="Rectangle 75">
            <a:extLst>
              <a:ext uri="{FF2B5EF4-FFF2-40B4-BE49-F238E27FC236}">
                <a16:creationId xmlns:a16="http://schemas.microsoft.com/office/drawing/2014/main" id="{A0A2B7F3-65A0-4CC5-8310-3252C59E02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6760E9C-0ACE-6216-EAD1-42067102ADE4}"/>
              </a:ext>
            </a:extLst>
          </p:cNvPr>
          <p:cNvSpPr>
            <a:spLocks noGrp="1"/>
          </p:cNvSpPr>
          <p:nvPr>
            <p:ph type="subTitle" idx="1"/>
          </p:nvPr>
        </p:nvSpPr>
        <p:spPr>
          <a:xfrm>
            <a:off x="838200" y="4387174"/>
            <a:ext cx="10515600" cy="1891105"/>
          </a:xfrm>
        </p:spPr>
        <p:txBody>
          <a:bodyPr>
            <a:noAutofit/>
          </a:bodyPr>
          <a:lstStyle/>
          <a:p>
            <a:pPr algn="l"/>
            <a:r>
              <a:rPr lang="en-CA" sz="4000" i="1" dirty="0">
                <a:latin typeface="system-ui"/>
              </a:rPr>
              <a:t>“There is only one Lawgiver and Judge, the one who is able to save and destroy. But you—who are you to judge your neighbor?”</a:t>
            </a:r>
            <a:r>
              <a:rPr lang="en-CA" sz="4000" b="0" i="1" dirty="0">
                <a:effectLst/>
                <a:latin typeface="system-ui"/>
              </a:rPr>
              <a:t>												James 4:12</a:t>
            </a:r>
            <a:endParaRPr lang="en-CA" sz="4000" b="0" i="1" dirty="0">
              <a:effectLst/>
              <a:highlight>
                <a:srgbClr val="FFFFFF"/>
              </a:highlight>
              <a:latin typeface="system-ui"/>
            </a:endParaRPr>
          </a:p>
        </p:txBody>
      </p:sp>
      <p:pic>
        <p:nvPicPr>
          <p:cNvPr id="5" name="Picture 4" descr="A galaxy in space with stars and a cloud&#10;&#10;Description automatically generated">
            <a:extLst>
              <a:ext uri="{FF2B5EF4-FFF2-40B4-BE49-F238E27FC236}">
                <a16:creationId xmlns:a16="http://schemas.microsoft.com/office/drawing/2014/main" id="{9DF37A0E-D786-B5F4-B3EC-3C133314D6AA}"/>
              </a:ext>
            </a:extLst>
          </p:cNvPr>
          <p:cNvPicPr>
            <a:picLocks noChangeAspect="1"/>
          </p:cNvPicPr>
          <p:nvPr/>
        </p:nvPicPr>
        <p:blipFill rotWithShape="1">
          <a:blip r:embed="rId2">
            <a:extLst>
              <a:ext uri="{28A0092B-C50C-407E-A947-70E740481C1C}">
                <a14:useLocalDpi xmlns:a14="http://schemas.microsoft.com/office/drawing/2010/main" val="0"/>
              </a:ext>
            </a:extLst>
          </a:blip>
          <a:srcRect t="25824" r="2" b="4665"/>
          <a:stretch/>
        </p:blipFill>
        <p:spPr>
          <a:xfrm>
            <a:off x="1420261" y="304800"/>
            <a:ext cx="9392179" cy="3672406"/>
          </a:xfrm>
          <a:custGeom>
            <a:avLst/>
            <a:gdLst/>
            <a:ahLst/>
            <a:cxnLst/>
            <a:rect l="l" t="t" r="r" b="b"/>
            <a:pathLst>
              <a:path w="9392179" h="3672406">
                <a:moveTo>
                  <a:pt x="8328426" y="0"/>
                </a:moveTo>
                <a:cubicBezTo>
                  <a:pt x="8306669" y="212063"/>
                  <a:pt x="8209966" y="234386"/>
                  <a:pt x="8156780" y="365530"/>
                </a:cubicBezTo>
                <a:cubicBezTo>
                  <a:pt x="8193044" y="376692"/>
                  <a:pt x="8224472" y="390643"/>
                  <a:pt x="8255900" y="396224"/>
                </a:cubicBezTo>
                <a:cubicBezTo>
                  <a:pt x="8379195" y="424127"/>
                  <a:pt x="8497654" y="496675"/>
                  <a:pt x="8608861" y="619448"/>
                </a:cubicBezTo>
                <a:cubicBezTo>
                  <a:pt x="8693475" y="711528"/>
                  <a:pt x="8785341" y="750593"/>
                  <a:pt x="8877208" y="756173"/>
                </a:cubicBezTo>
                <a:cubicBezTo>
                  <a:pt x="8923141" y="758964"/>
                  <a:pt x="8971492" y="761754"/>
                  <a:pt x="9012590" y="795238"/>
                </a:cubicBezTo>
                <a:cubicBezTo>
                  <a:pt x="9053688" y="828721"/>
                  <a:pt x="9133466" y="814770"/>
                  <a:pt x="9106875" y="996140"/>
                </a:cubicBezTo>
                <a:cubicBezTo>
                  <a:pt x="9210828" y="1068688"/>
                  <a:pt x="9167313" y="1283542"/>
                  <a:pt x="9215663" y="1417476"/>
                </a:cubicBezTo>
                <a:cubicBezTo>
                  <a:pt x="9268849" y="1565363"/>
                  <a:pt x="9300277" y="1746734"/>
                  <a:pt x="9370386" y="1872297"/>
                </a:cubicBezTo>
                <a:cubicBezTo>
                  <a:pt x="9396979" y="1916942"/>
                  <a:pt x="9396979" y="1967168"/>
                  <a:pt x="9382473" y="2014603"/>
                </a:cubicBezTo>
                <a:cubicBezTo>
                  <a:pt x="9355881" y="2115054"/>
                  <a:pt x="9322035" y="2201554"/>
                  <a:pt x="9276102" y="2268521"/>
                </a:cubicBezTo>
                <a:cubicBezTo>
                  <a:pt x="9106875" y="2514068"/>
                  <a:pt x="8932811" y="2756825"/>
                  <a:pt x="8746660" y="2949356"/>
                </a:cubicBezTo>
                <a:cubicBezTo>
                  <a:pt x="8536335" y="3169790"/>
                  <a:pt x="8304251" y="3289774"/>
                  <a:pt x="8069749" y="3384644"/>
                </a:cubicBezTo>
                <a:cubicBezTo>
                  <a:pt x="7624922" y="3566014"/>
                  <a:pt x="7172842" y="3632982"/>
                  <a:pt x="6713509" y="3649724"/>
                </a:cubicBezTo>
                <a:cubicBezTo>
                  <a:pt x="6406482" y="3660885"/>
                  <a:pt x="6101872" y="3674836"/>
                  <a:pt x="5794844" y="3672046"/>
                </a:cubicBezTo>
                <a:cubicBezTo>
                  <a:pt x="5526498" y="3669256"/>
                  <a:pt x="5258151" y="3638562"/>
                  <a:pt x="4987387" y="3599498"/>
                </a:cubicBezTo>
                <a:cubicBezTo>
                  <a:pt x="4636843" y="3546482"/>
                  <a:pt x="3362799" y="3312096"/>
                  <a:pt x="2920390" y="3220016"/>
                </a:cubicBezTo>
                <a:cubicBezTo>
                  <a:pt x="2702811" y="3175371"/>
                  <a:pt x="1498875" y="2762406"/>
                  <a:pt x="1472282" y="2695438"/>
                </a:cubicBezTo>
                <a:cubicBezTo>
                  <a:pt x="1554478" y="2650793"/>
                  <a:pt x="1634257" y="2728922"/>
                  <a:pt x="1721289" y="2681487"/>
                </a:cubicBezTo>
                <a:cubicBezTo>
                  <a:pt x="1571401" y="2578245"/>
                  <a:pt x="1399756" y="2625681"/>
                  <a:pt x="1257121" y="2555923"/>
                </a:cubicBezTo>
                <a:cubicBezTo>
                  <a:pt x="1259538" y="2488955"/>
                  <a:pt x="1322394" y="2508488"/>
                  <a:pt x="1332064" y="2463843"/>
                </a:cubicBezTo>
                <a:cubicBezTo>
                  <a:pt x="1061300" y="2335488"/>
                  <a:pt x="759108" y="2341069"/>
                  <a:pt x="483508" y="2229457"/>
                </a:cubicBezTo>
                <a:cubicBezTo>
                  <a:pt x="734932" y="2184812"/>
                  <a:pt x="981521" y="2232247"/>
                  <a:pt x="1235363" y="2240618"/>
                </a:cubicBezTo>
                <a:cubicBezTo>
                  <a:pt x="1211188" y="2182021"/>
                  <a:pt x="1167672" y="2187602"/>
                  <a:pt x="1138662" y="2168069"/>
                </a:cubicBezTo>
                <a:cubicBezTo>
                  <a:pt x="1099981" y="2142957"/>
                  <a:pt x="1068553" y="2120635"/>
                  <a:pt x="1092728" y="2056458"/>
                </a:cubicBezTo>
                <a:cubicBezTo>
                  <a:pt x="1116903" y="1995071"/>
                  <a:pt x="1085475" y="1978329"/>
                  <a:pt x="1039542" y="1956007"/>
                </a:cubicBezTo>
                <a:cubicBezTo>
                  <a:pt x="923501" y="1894620"/>
                  <a:pt x="795371" y="1914152"/>
                  <a:pt x="674494" y="1894620"/>
                </a:cubicBezTo>
                <a:cubicBezTo>
                  <a:pt x="618891" y="1886249"/>
                  <a:pt x="529441" y="1900200"/>
                  <a:pt x="514936" y="1852765"/>
                </a:cubicBezTo>
                <a:cubicBezTo>
                  <a:pt x="464168" y="1699298"/>
                  <a:pt x="362631" y="1743943"/>
                  <a:pt x="268347" y="1735572"/>
                </a:cubicBezTo>
                <a:cubicBezTo>
                  <a:pt x="171646" y="1727201"/>
                  <a:pt x="152305" y="1657444"/>
                  <a:pt x="200656" y="1529089"/>
                </a:cubicBezTo>
                <a:cubicBezTo>
                  <a:pt x="149887" y="1467702"/>
                  <a:pt x="65273" y="1537459"/>
                  <a:pt x="0" y="1453750"/>
                </a:cubicBezTo>
                <a:cubicBezTo>
                  <a:pt x="502848" y="1411896"/>
                  <a:pt x="993609" y="1450960"/>
                  <a:pt x="1479534" y="1330977"/>
                </a:cubicBezTo>
                <a:cubicBezTo>
                  <a:pt x="1324812" y="1336557"/>
                  <a:pt x="1172507" y="1286332"/>
                  <a:pt x="1017784" y="1317025"/>
                </a:cubicBezTo>
                <a:cubicBezTo>
                  <a:pt x="993609" y="1322606"/>
                  <a:pt x="964599" y="1317025"/>
                  <a:pt x="940423" y="1311445"/>
                </a:cubicBezTo>
                <a:cubicBezTo>
                  <a:pt x="913830" y="1305864"/>
                  <a:pt x="889655" y="1294703"/>
                  <a:pt x="889655" y="1255638"/>
                </a:cubicBezTo>
                <a:cubicBezTo>
                  <a:pt x="889655" y="1227735"/>
                  <a:pt x="908995" y="1213784"/>
                  <a:pt x="928335" y="1202623"/>
                </a:cubicBezTo>
                <a:cubicBezTo>
                  <a:pt x="981521" y="1171929"/>
                  <a:pt x="1039542" y="1163558"/>
                  <a:pt x="1092728" y="1194252"/>
                </a:cubicBezTo>
                <a:cubicBezTo>
                  <a:pt x="1153167" y="1227735"/>
                  <a:pt x="1201518" y="1219364"/>
                  <a:pt x="1247451" y="1160768"/>
                </a:cubicBezTo>
                <a:cubicBezTo>
                  <a:pt x="1307889" y="1085430"/>
                  <a:pt x="1394920" y="1113333"/>
                  <a:pt x="1467447" y="1088220"/>
                </a:cubicBezTo>
                <a:cubicBezTo>
                  <a:pt x="1547226" y="1063107"/>
                  <a:pt x="1631840" y="1077059"/>
                  <a:pt x="1735794" y="1032414"/>
                </a:cubicBezTo>
                <a:cubicBezTo>
                  <a:pt x="1559313" y="982188"/>
                  <a:pt x="1397338" y="1057527"/>
                  <a:pt x="1218440" y="1007301"/>
                </a:cubicBezTo>
                <a:cubicBezTo>
                  <a:pt x="1290966" y="937543"/>
                  <a:pt x="1356240" y="957076"/>
                  <a:pt x="1416678" y="945914"/>
                </a:cubicBezTo>
                <a:cubicBezTo>
                  <a:pt x="1489204" y="931963"/>
                  <a:pt x="1561731" y="929172"/>
                  <a:pt x="1634257" y="915221"/>
                </a:cubicBezTo>
                <a:cubicBezTo>
                  <a:pt x="1701949" y="904060"/>
                  <a:pt x="1767223" y="884528"/>
                  <a:pt x="1834914" y="873366"/>
                </a:cubicBezTo>
                <a:cubicBezTo>
                  <a:pt x="1900187" y="862205"/>
                  <a:pt x="1967878" y="876157"/>
                  <a:pt x="2028317" y="814770"/>
                </a:cubicBezTo>
                <a:cubicBezTo>
                  <a:pt x="1863924" y="691996"/>
                  <a:pt x="1677773" y="750593"/>
                  <a:pt x="1484370" y="719899"/>
                </a:cubicBezTo>
                <a:cubicBezTo>
                  <a:pt x="1535138" y="661303"/>
                  <a:pt x="1588324" y="672464"/>
                  <a:pt x="1631840" y="655722"/>
                </a:cubicBezTo>
                <a:cubicBezTo>
                  <a:pt x="1651180" y="650142"/>
                  <a:pt x="1675355" y="650142"/>
                  <a:pt x="1682608" y="622239"/>
                </a:cubicBezTo>
                <a:cubicBezTo>
                  <a:pt x="1692278" y="585965"/>
                  <a:pt x="1670520" y="563642"/>
                  <a:pt x="1646344" y="552481"/>
                </a:cubicBezTo>
                <a:cubicBezTo>
                  <a:pt x="1537556" y="499465"/>
                  <a:pt x="1421514" y="471562"/>
                  <a:pt x="1305472" y="443659"/>
                </a:cubicBezTo>
                <a:cubicBezTo>
                  <a:pt x="1240198" y="429707"/>
                  <a:pt x="1170090" y="438078"/>
                  <a:pt x="1112068" y="393433"/>
                </a:cubicBezTo>
                <a:cubicBezTo>
                  <a:pt x="1324812" y="200902"/>
                  <a:pt x="1561731" y="237176"/>
                  <a:pt x="1801068" y="248337"/>
                </a:cubicBezTo>
                <a:cubicBezTo>
                  <a:pt x="2190293" y="265079"/>
                  <a:pt x="2579516" y="281821"/>
                  <a:pt x="2971158" y="253918"/>
                </a:cubicBezTo>
                <a:cubicBezTo>
                  <a:pt x="3287854" y="200902"/>
                  <a:pt x="3609388" y="195322"/>
                  <a:pt x="3930923" y="175789"/>
                </a:cubicBezTo>
                <a:cubicBezTo>
                  <a:pt x="4283882" y="150677"/>
                  <a:pt x="4641678" y="170209"/>
                  <a:pt x="4997057" y="172999"/>
                </a:cubicBezTo>
                <a:cubicBezTo>
                  <a:pt x="5253316" y="175789"/>
                  <a:pt x="5511992" y="200902"/>
                  <a:pt x="5768252" y="178580"/>
                </a:cubicBezTo>
                <a:cubicBezTo>
                  <a:pt x="6068027" y="153467"/>
                  <a:pt x="6372637" y="172999"/>
                  <a:pt x="6674829" y="164628"/>
                </a:cubicBezTo>
                <a:cubicBezTo>
                  <a:pt x="6810212" y="161838"/>
                  <a:pt x="6945593" y="139515"/>
                  <a:pt x="7080976" y="122774"/>
                </a:cubicBezTo>
                <a:cubicBezTo>
                  <a:pt x="7334817" y="89290"/>
                  <a:pt x="7591076" y="44645"/>
                  <a:pt x="7847336" y="58596"/>
                </a:cubicBezTo>
                <a:cubicBezTo>
                  <a:pt x="8006894" y="66967"/>
                  <a:pt x="8164034" y="66967"/>
                  <a:pt x="8328426" y="0"/>
                </a:cubicBezTo>
                <a:close/>
              </a:path>
            </a:pathLst>
          </a:custGeom>
        </p:spPr>
      </p:pic>
    </p:spTree>
    <p:extLst>
      <p:ext uri="{BB962C8B-B14F-4D97-AF65-F5344CB8AC3E}">
        <p14:creationId xmlns:p14="http://schemas.microsoft.com/office/powerpoint/2010/main" val="16697455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 name="Rectangle 9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6760E9C-0ACE-6216-EAD1-42067102ADE4}"/>
              </a:ext>
            </a:extLst>
          </p:cNvPr>
          <p:cNvSpPr>
            <a:spLocks noGrp="1"/>
          </p:cNvSpPr>
          <p:nvPr>
            <p:ph type="subTitle" idx="1"/>
          </p:nvPr>
        </p:nvSpPr>
        <p:spPr>
          <a:xfrm>
            <a:off x="0" y="390832"/>
            <a:ext cx="12062297" cy="873612"/>
          </a:xfrm>
        </p:spPr>
        <p:txBody>
          <a:bodyPr anchor="ctr">
            <a:noAutofit/>
          </a:bodyPr>
          <a:lstStyle/>
          <a:p>
            <a:pPr algn="l"/>
            <a:r>
              <a:rPr lang="en-CA" sz="3600" i="1" dirty="0">
                <a:solidFill>
                  <a:srgbClr val="FFFFFF"/>
                </a:solidFill>
                <a:latin typeface="system-ui"/>
              </a:rPr>
              <a:t>“Then the Lord God formed a man from the dust of the ground and breathed into his nostrils the breath of life, and the man became a living being.”					Genesis  2:7</a:t>
            </a:r>
            <a:endParaRPr lang="en-CA" sz="3600" b="0" i="1" dirty="0">
              <a:solidFill>
                <a:srgbClr val="FFFFFF"/>
              </a:solidFill>
              <a:effectLst/>
              <a:highlight>
                <a:srgbClr val="FFFFFF"/>
              </a:highlight>
              <a:latin typeface="system-ui"/>
            </a:endParaRPr>
          </a:p>
        </p:txBody>
      </p:sp>
      <p:pic>
        <p:nvPicPr>
          <p:cNvPr id="5" name="Picture 4" descr="A galaxy in space with stars and a cloud&#10;&#10;Description automatically generated">
            <a:extLst>
              <a:ext uri="{FF2B5EF4-FFF2-40B4-BE49-F238E27FC236}">
                <a16:creationId xmlns:a16="http://schemas.microsoft.com/office/drawing/2014/main" id="{9DF37A0E-D786-B5F4-B3EC-3C133314D6AA}"/>
              </a:ext>
            </a:extLst>
          </p:cNvPr>
          <p:cNvPicPr>
            <a:picLocks noChangeAspect="1"/>
          </p:cNvPicPr>
          <p:nvPr/>
        </p:nvPicPr>
        <p:blipFill rotWithShape="1">
          <a:blip r:embed="rId2">
            <a:extLst>
              <a:ext uri="{28A0092B-C50C-407E-A947-70E740481C1C}">
                <a14:useLocalDpi xmlns:a14="http://schemas.microsoft.com/office/drawing/2010/main" val="0"/>
              </a:ext>
            </a:extLst>
          </a:blip>
          <a:srcRect t="25824" r="2" b="4665"/>
          <a:stretch/>
        </p:blipFill>
        <p:spPr>
          <a:xfrm>
            <a:off x="432225" y="1977796"/>
            <a:ext cx="11327549" cy="4429153"/>
          </a:xfrm>
          <a:prstGeom prst="rect">
            <a:avLst/>
          </a:prstGeom>
        </p:spPr>
      </p:pic>
    </p:spTree>
    <p:extLst>
      <p:ext uri="{BB962C8B-B14F-4D97-AF65-F5344CB8AC3E}">
        <p14:creationId xmlns:p14="http://schemas.microsoft.com/office/powerpoint/2010/main" val="7400093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 name="Rectangle 9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6760E9C-0ACE-6216-EAD1-42067102ADE4}"/>
              </a:ext>
            </a:extLst>
          </p:cNvPr>
          <p:cNvSpPr>
            <a:spLocks noGrp="1"/>
          </p:cNvSpPr>
          <p:nvPr>
            <p:ph type="subTitle" idx="1"/>
          </p:nvPr>
        </p:nvSpPr>
        <p:spPr>
          <a:xfrm>
            <a:off x="0" y="390832"/>
            <a:ext cx="12081753" cy="873612"/>
          </a:xfrm>
        </p:spPr>
        <p:txBody>
          <a:bodyPr anchor="ctr">
            <a:noAutofit/>
          </a:bodyPr>
          <a:lstStyle/>
          <a:p>
            <a:pPr algn="l"/>
            <a:r>
              <a:rPr lang="en-CA" sz="3200" i="1" dirty="0">
                <a:solidFill>
                  <a:srgbClr val="FFFFFF"/>
                </a:solidFill>
                <a:latin typeface="system-ui"/>
              </a:rPr>
              <a:t>“And God said, “Let the land produce living creatures according to their kinds: the livestock, the creatures that move along the ground, and the wild animals, each according to its kind.” And it was so.”   Genesis  1:24</a:t>
            </a:r>
            <a:endParaRPr lang="en-CA" sz="3200" b="0" i="1" dirty="0">
              <a:solidFill>
                <a:srgbClr val="FFFFFF"/>
              </a:solidFill>
              <a:effectLst/>
              <a:highlight>
                <a:srgbClr val="FFFFFF"/>
              </a:highlight>
              <a:latin typeface="system-ui"/>
            </a:endParaRPr>
          </a:p>
        </p:txBody>
      </p:sp>
      <p:pic>
        <p:nvPicPr>
          <p:cNvPr id="5" name="Picture 4" descr="A galaxy in space with stars and a cloud&#10;&#10;Description automatically generated">
            <a:extLst>
              <a:ext uri="{FF2B5EF4-FFF2-40B4-BE49-F238E27FC236}">
                <a16:creationId xmlns:a16="http://schemas.microsoft.com/office/drawing/2014/main" id="{9DF37A0E-D786-B5F4-B3EC-3C133314D6AA}"/>
              </a:ext>
            </a:extLst>
          </p:cNvPr>
          <p:cNvPicPr>
            <a:picLocks noChangeAspect="1"/>
          </p:cNvPicPr>
          <p:nvPr/>
        </p:nvPicPr>
        <p:blipFill rotWithShape="1">
          <a:blip r:embed="rId2">
            <a:extLst>
              <a:ext uri="{28A0092B-C50C-407E-A947-70E740481C1C}">
                <a14:useLocalDpi xmlns:a14="http://schemas.microsoft.com/office/drawing/2010/main" val="0"/>
              </a:ext>
            </a:extLst>
          </a:blip>
          <a:srcRect t="25824" r="2" b="4665"/>
          <a:stretch/>
        </p:blipFill>
        <p:spPr>
          <a:xfrm>
            <a:off x="432225" y="1977796"/>
            <a:ext cx="11327549" cy="4429153"/>
          </a:xfrm>
          <a:prstGeom prst="rect">
            <a:avLst/>
          </a:prstGeom>
        </p:spPr>
      </p:pic>
    </p:spTree>
    <p:extLst>
      <p:ext uri="{BB962C8B-B14F-4D97-AF65-F5344CB8AC3E}">
        <p14:creationId xmlns:p14="http://schemas.microsoft.com/office/powerpoint/2010/main" val="37892235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 name="Rectangle 9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6760E9C-0ACE-6216-EAD1-42067102ADE4}"/>
              </a:ext>
            </a:extLst>
          </p:cNvPr>
          <p:cNvSpPr>
            <a:spLocks noGrp="1"/>
          </p:cNvSpPr>
          <p:nvPr>
            <p:ph type="subTitle" idx="1"/>
          </p:nvPr>
        </p:nvSpPr>
        <p:spPr>
          <a:xfrm>
            <a:off x="0" y="390832"/>
            <a:ext cx="12081753" cy="873612"/>
          </a:xfrm>
        </p:spPr>
        <p:txBody>
          <a:bodyPr anchor="ctr">
            <a:noAutofit/>
          </a:bodyPr>
          <a:lstStyle/>
          <a:p>
            <a:pPr algn="l"/>
            <a:r>
              <a:rPr lang="en-CA" sz="3000" i="1" dirty="0">
                <a:solidFill>
                  <a:srgbClr val="FFFFFF"/>
                </a:solidFill>
                <a:latin typeface="system-ui"/>
              </a:rPr>
              <a:t>“God made the wild animals according to their kinds, the livestock according to their kinds, and all the creatures that move along the ground according to their kinds. And God saw that it was good.”   			Genesis  1:25</a:t>
            </a:r>
            <a:endParaRPr lang="en-CA" sz="3000" b="0" i="1" dirty="0">
              <a:solidFill>
                <a:srgbClr val="FFFFFF"/>
              </a:solidFill>
              <a:effectLst/>
              <a:highlight>
                <a:srgbClr val="FFFFFF"/>
              </a:highlight>
              <a:latin typeface="system-ui"/>
            </a:endParaRPr>
          </a:p>
        </p:txBody>
      </p:sp>
      <p:pic>
        <p:nvPicPr>
          <p:cNvPr id="5" name="Picture 4" descr="A galaxy in space with stars and a cloud&#10;&#10;Description automatically generated">
            <a:extLst>
              <a:ext uri="{FF2B5EF4-FFF2-40B4-BE49-F238E27FC236}">
                <a16:creationId xmlns:a16="http://schemas.microsoft.com/office/drawing/2014/main" id="{9DF37A0E-D786-B5F4-B3EC-3C133314D6AA}"/>
              </a:ext>
            </a:extLst>
          </p:cNvPr>
          <p:cNvPicPr>
            <a:picLocks noChangeAspect="1"/>
          </p:cNvPicPr>
          <p:nvPr/>
        </p:nvPicPr>
        <p:blipFill rotWithShape="1">
          <a:blip r:embed="rId2">
            <a:extLst>
              <a:ext uri="{28A0092B-C50C-407E-A947-70E740481C1C}">
                <a14:useLocalDpi xmlns:a14="http://schemas.microsoft.com/office/drawing/2010/main" val="0"/>
              </a:ext>
            </a:extLst>
          </a:blip>
          <a:srcRect t="25824" r="2" b="4665"/>
          <a:stretch/>
        </p:blipFill>
        <p:spPr>
          <a:xfrm>
            <a:off x="432225" y="1977796"/>
            <a:ext cx="11327549" cy="4429153"/>
          </a:xfrm>
          <a:prstGeom prst="rect">
            <a:avLst/>
          </a:prstGeom>
        </p:spPr>
      </p:pic>
    </p:spTree>
    <p:extLst>
      <p:ext uri="{BB962C8B-B14F-4D97-AF65-F5344CB8AC3E}">
        <p14:creationId xmlns:p14="http://schemas.microsoft.com/office/powerpoint/2010/main" val="347603847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9" name="Rectangle 98">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6760E9C-0ACE-6216-EAD1-42067102ADE4}"/>
              </a:ext>
            </a:extLst>
          </p:cNvPr>
          <p:cNvSpPr>
            <a:spLocks noGrp="1"/>
          </p:cNvSpPr>
          <p:nvPr>
            <p:ph type="subTitle" idx="1"/>
          </p:nvPr>
        </p:nvSpPr>
        <p:spPr>
          <a:xfrm>
            <a:off x="6257477" y="5462080"/>
            <a:ext cx="5837604" cy="838831"/>
          </a:xfrm>
        </p:spPr>
        <p:txBody>
          <a:bodyPr anchor="b">
            <a:noAutofit/>
          </a:bodyPr>
          <a:lstStyle/>
          <a:p>
            <a:pPr algn="l"/>
            <a:r>
              <a:rPr lang="en-CA" sz="3800" i="1" dirty="0">
                <a:solidFill>
                  <a:schemeClr val="tx2"/>
                </a:solidFill>
                <a:latin typeface="system-ui"/>
              </a:rPr>
              <a:t>“But who are you, a human being, to talk back to God? “Shall what is formed say to the one who formed it, ‘Why did you make me like this?’”</a:t>
            </a:r>
          </a:p>
          <a:p>
            <a:pPr algn="l"/>
            <a:r>
              <a:rPr lang="en-CA" sz="3800" i="1" dirty="0">
                <a:solidFill>
                  <a:schemeClr val="tx2"/>
                </a:solidFill>
                <a:latin typeface="system-ui"/>
              </a:rPr>
              <a:t>21 Does not the potter have the right to make out of the same lump of clay some pottery for special purposes and some for common use?”</a:t>
            </a:r>
          </a:p>
          <a:p>
            <a:pPr algn="l"/>
            <a:r>
              <a:rPr lang="en-CA" sz="3800" b="0" i="1" dirty="0">
                <a:solidFill>
                  <a:schemeClr val="tx2"/>
                </a:solidFill>
                <a:effectLst/>
                <a:highlight>
                  <a:srgbClr val="FFFFFF"/>
                </a:highlight>
                <a:latin typeface="system-ui"/>
              </a:rPr>
              <a:t>		    Romans 9:20,21</a:t>
            </a:r>
          </a:p>
        </p:txBody>
      </p:sp>
      <p:pic>
        <p:nvPicPr>
          <p:cNvPr id="5" name="Picture 4" descr="A galaxy in space with stars and a cloud&#10;&#10;Description automatically generated">
            <a:extLst>
              <a:ext uri="{FF2B5EF4-FFF2-40B4-BE49-F238E27FC236}">
                <a16:creationId xmlns:a16="http://schemas.microsoft.com/office/drawing/2014/main" id="{9DF37A0E-D786-B5F4-B3EC-3C133314D6AA}"/>
              </a:ext>
            </a:extLst>
          </p:cNvPr>
          <p:cNvPicPr>
            <a:picLocks noChangeAspect="1"/>
          </p:cNvPicPr>
          <p:nvPr/>
        </p:nvPicPr>
        <p:blipFill rotWithShape="1">
          <a:blip r:embed="rId2">
            <a:extLst>
              <a:ext uri="{28A0092B-C50C-407E-A947-70E740481C1C}">
                <a14:useLocalDpi xmlns:a14="http://schemas.microsoft.com/office/drawing/2010/main" val="0"/>
              </a:ext>
            </a:extLst>
          </a:blip>
          <a:srcRect t="25824" r="2" b="4665"/>
          <a:stretch/>
        </p:blipFill>
        <p:spPr>
          <a:xfrm>
            <a:off x="340470" y="3076471"/>
            <a:ext cx="4141760" cy="1619458"/>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03" name="Group 102">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04" name="Freeform: Shape 103">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Freeform: Shape 104">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Freeform: Shape 105">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1803571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6760E9C-0ACE-6216-EAD1-42067102ADE4}"/>
              </a:ext>
            </a:extLst>
          </p:cNvPr>
          <p:cNvSpPr>
            <a:spLocks noGrp="1"/>
          </p:cNvSpPr>
          <p:nvPr>
            <p:ph type="subTitle" idx="1"/>
          </p:nvPr>
        </p:nvSpPr>
        <p:spPr>
          <a:xfrm>
            <a:off x="758757" y="447671"/>
            <a:ext cx="5155659" cy="2344167"/>
          </a:xfrm>
        </p:spPr>
        <p:txBody>
          <a:bodyPr anchor="t">
            <a:noAutofit/>
          </a:bodyPr>
          <a:lstStyle/>
          <a:p>
            <a:r>
              <a:rPr lang="en-CA" sz="4800" b="0" i="1" dirty="0">
                <a:solidFill>
                  <a:srgbClr val="000000"/>
                </a:solidFill>
                <a:effectLst/>
                <a:highlight>
                  <a:srgbClr val="FFFFFF"/>
                </a:highlight>
                <a:latin typeface="system-ui"/>
              </a:rPr>
              <a:t>“But at the beginning </a:t>
            </a:r>
          </a:p>
          <a:p>
            <a:r>
              <a:rPr lang="en-CA" sz="4800" b="0" i="1" dirty="0">
                <a:solidFill>
                  <a:srgbClr val="000000"/>
                </a:solidFill>
                <a:effectLst/>
                <a:highlight>
                  <a:srgbClr val="FFFFFF"/>
                </a:highlight>
                <a:latin typeface="system-ui"/>
              </a:rPr>
              <a:t>of creation God ‘made them male and female”</a:t>
            </a:r>
          </a:p>
          <a:p>
            <a:r>
              <a:rPr lang="en-CA" sz="4800" b="0" i="1" dirty="0">
                <a:solidFill>
                  <a:srgbClr val="000000"/>
                </a:solidFill>
                <a:effectLst/>
                <a:highlight>
                  <a:srgbClr val="FFFFFF"/>
                </a:highlight>
                <a:latin typeface="system-ui"/>
              </a:rPr>
              <a:t>Mark 10:6</a:t>
            </a:r>
            <a:endParaRPr lang="en-CA" sz="4800" i="1" dirty="0">
              <a:solidFill>
                <a:srgbClr val="FFFFFF"/>
              </a:solidFill>
            </a:endParaRPr>
          </a:p>
        </p:txBody>
      </p:sp>
      <p:sp>
        <p:nvSpPr>
          <p:cNvPr id="27" name="Oval 26">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galaxy in space with stars and a cloud&#10;&#10;Description automatically generated">
            <a:extLst>
              <a:ext uri="{FF2B5EF4-FFF2-40B4-BE49-F238E27FC236}">
                <a16:creationId xmlns:a16="http://schemas.microsoft.com/office/drawing/2014/main" id="{9DF37A0E-D786-B5F4-B3EC-3C133314D6AA}"/>
              </a:ext>
            </a:extLst>
          </p:cNvPr>
          <p:cNvPicPr>
            <a:picLocks noChangeAspect="1"/>
          </p:cNvPicPr>
          <p:nvPr/>
        </p:nvPicPr>
        <p:blipFill rotWithShape="1">
          <a:blip r:embed="rId2">
            <a:extLst>
              <a:ext uri="{28A0092B-C50C-407E-A947-70E740481C1C}">
                <a14:useLocalDpi xmlns:a14="http://schemas.microsoft.com/office/drawing/2010/main" val="0"/>
              </a:ext>
            </a:extLst>
          </a:blip>
          <a:srcRect l="247"/>
          <a:stretch/>
        </p:blipFill>
        <p:spPr>
          <a:xfrm>
            <a:off x="6920559" y="2382464"/>
            <a:ext cx="3737164" cy="2107359"/>
          </a:xfrm>
          <a:prstGeom prst="rect">
            <a:avLst/>
          </a:prstGeom>
        </p:spPr>
      </p:pic>
    </p:spTree>
    <p:extLst>
      <p:ext uri="{BB962C8B-B14F-4D97-AF65-F5344CB8AC3E}">
        <p14:creationId xmlns:p14="http://schemas.microsoft.com/office/powerpoint/2010/main" val="10797055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6760E9C-0ACE-6216-EAD1-42067102ADE4}"/>
              </a:ext>
            </a:extLst>
          </p:cNvPr>
          <p:cNvSpPr>
            <a:spLocks noGrp="1"/>
          </p:cNvSpPr>
          <p:nvPr>
            <p:ph type="subTitle" idx="1"/>
          </p:nvPr>
        </p:nvSpPr>
        <p:spPr>
          <a:xfrm>
            <a:off x="398835" y="447671"/>
            <a:ext cx="5991754" cy="2344167"/>
          </a:xfrm>
        </p:spPr>
        <p:txBody>
          <a:bodyPr anchor="t">
            <a:noAutofit/>
          </a:bodyPr>
          <a:lstStyle/>
          <a:p>
            <a:pPr algn="l"/>
            <a:r>
              <a:rPr lang="en-CA" sz="4800" b="0" i="1" dirty="0">
                <a:solidFill>
                  <a:srgbClr val="000000"/>
                </a:solidFill>
                <a:effectLst/>
                <a:highlight>
                  <a:srgbClr val="FFFFFF"/>
                </a:highlight>
                <a:latin typeface="system-ui"/>
              </a:rPr>
              <a:t>Although they claimed to be wise, they became fools </a:t>
            </a:r>
            <a:r>
              <a:rPr lang="en-CA" sz="4800" b="1" i="1" baseline="30000" dirty="0">
                <a:solidFill>
                  <a:srgbClr val="000000"/>
                </a:solidFill>
                <a:effectLst/>
                <a:highlight>
                  <a:srgbClr val="FFFFFF"/>
                </a:highlight>
                <a:latin typeface="system-ui"/>
              </a:rPr>
              <a:t>23 </a:t>
            </a:r>
            <a:r>
              <a:rPr lang="en-CA" sz="4800" b="0" i="1" dirty="0">
                <a:solidFill>
                  <a:srgbClr val="000000"/>
                </a:solidFill>
                <a:effectLst/>
                <a:highlight>
                  <a:srgbClr val="FFFFFF"/>
                </a:highlight>
                <a:latin typeface="system-ui"/>
              </a:rPr>
              <a:t>and exchanged the glory of the immortal God for images made to look like a mortal human being and birds and animals and reptiles.</a:t>
            </a:r>
          </a:p>
        </p:txBody>
      </p:sp>
      <p:sp>
        <p:nvSpPr>
          <p:cNvPr id="27" name="Oval 26">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galaxy in space with stars and a cloud&#10;&#10;Description automatically generated">
            <a:extLst>
              <a:ext uri="{FF2B5EF4-FFF2-40B4-BE49-F238E27FC236}">
                <a16:creationId xmlns:a16="http://schemas.microsoft.com/office/drawing/2014/main" id="{9DF37A0E-D786-B5F4-B3EC-3C133314D6AA}"/>
              </a:ext>
            </a:extLst>
          </p:cNvPr>
          <p:cNvPicPr>
            <a:picLocks noChangeAspect="1"/>
          </p:cNvPicPr>
          <p:nvPr/>
        </p:nvPicPr>
        <p:blipFill rotWithShape="1">
          <a:blip r:embed="rId2">
            <a:extLst>
              <a:ext uri="{28A0092B-C50C-407E-A947-70E740481C1C}">
                <a14:useLocalDpi xmlns:a14="http://schemas.microsoft.com/office/drawing/2010/main" val="0"/>
              </a:ext>
            </a:extLst>
          </a:blip>
          <a:srcRect l="247"/>
          <a:stretch/>
        </p:blipFill>
        <p:spPr>
          <a:xfrm>
            <a:off x="6920559" y="2382464"/>
            <a:ext cx="3737164" cy="2107359"/>
          </a:xfrm>
          <a:prstGeom prst="rect">
            <a:avLst/>
          </a:prstGeom>
        </p:spPr>
      </p:pic>
    </p:spTree>
    <p:extLst>
      <p:ext uri="{BB962C8B-B14F-4D97-AF65-F5344CB8AC3E}">
        <p14:creationId xmlns:p14="http://schemas.microsoft.com/office/powerpoint/2010/main" val="33758082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6760E9C-0ACE-6216-EAD1-42067102ADE4}"/>
              </a:ext>
            </a:extLst>
          </p:cNvPr>
          <p:cNvSpPr>
            <a:spLocks noGrp="1"/>
          </p:cNvSpPr>
          <p:nvPr>
            <p:ph type="subTitle" idx="1"/>
          </p:nvPr>
        </p:nvSpPr>
        <p:spPr>
          <a:xfrm>
            <a:off x="398834" y="447671"/>
            <a:ext cx="6032697" cy="2344167"/>
          </a:xfrm>
        </p:spPr>
        <p:txBody>
          <a:bodyPr anchor="t">
            <a:noAutofit/>
          </a:bodyPr>
          <a:lstStyle/>
          <a:p>
            <a:pPr algn="l"/>
            <a:r>
              <a:rPr lang="en-CA" sz="3600" b="1" i="1" baseline="30000" dirty="0">
                <a:solidFill>
                  <a:srgbClr val="000000"/>
                </a:solidFill>
                <a:effectLst/>
                <a:highlight>
                  <a:srgbClr val="FFFFFF"/>
                </a:highlight>
                <a:latin typeface="system-ui"/>
              </a:rPr>
              <a:t>24 </a:t>
            </a:r>
            <a:r>
              <a:rPr lang="en-CA" sz="3600" b="0" i="1" dirty="0">
                <a:solidFill>
                  <a:srgbClr val="000000"/>
                </a:solidFill>
                <a:effectLst/>
                <a:highlight>
                  <a:srgbClr val="FFFFFF"/>
                </a:highlight>
                <a:latin typeface="system-ui"/>
              </a:rPr>
              <a:t>Therefore, God gave them over in the sinful desires of their hearts to sexual impurity for the degrading of their bodies with one another. </a:t>
            </a:r>
            <a:r>
              <a:rPr lang="en-CA" sz="3600" b="1" i="1" baseline="30000" dirty="0">
                <a:solidFill>
                  <a:srgbClr val="000000"/>
                </a:solidFill>
                <a:effectLst/>
                <a:highlight>
                  <a:srgbClr val="FFFFFF"/>
                </a:highlight>
                <a:latin typeface="system-ui"/>
              </a:rPr>
              <a:t>25 </a:t>
            </a:r>
            <a:r>
              <a:rPr lang="en-CA" sz="3600" b="0" i="1" dirty="0">
                <a:solidFill>
                  <a:srgbClr val="000000"/>
                </a:solidFill>
                <a:effectLst/>
                <a:highlight>
                  <a:srgbClr val="FFFFFF"/>
                </a:highlight>
                <a:latin typeface="system-ui"/>
              </a:rPr>
              <a:t>They exchanged the truth about God for a lie, and worshiped and served created things rather than the Creator—who is forever praised. Amen.</a:t>
            </a:r>
          </a:p>
        </p:txBody>
      </p:sp>
      <p:sp>
        <p:nvSpPr>
          <p:cNvPr id="27" name="Oval 26">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galaxy in space with stars and a cloud&#10;&#10;Description automatically generated">
            <a:extLst>
              <a:ext uri="{FF2B5EF4-FFF2-40B4-BE49-F238E27FC236}">
                <a16:creationId xmlns:a16="http://schemas.microsoft.com/office/drawing/2014/main" id="{9DF37A0E-D786-B5F4-B3EC-3C133314D6AA}"/>
              </a:ext>
            </a:extLst>
          </p:cNvPr>
          <p:cNvPicPr>
            <a:picLocks noChangeAspect="1"/>
          </p:cNvPicPr>
          <p:nvPr/>
        </p:nvPicPr>
        <p:blipFill rotWithShape="1">
          <a:blip r:embed="rId2">
            <a:extLst>
              <a:ext uri="{28A0092B-C50C-407E-A947-70E740481C1C}">
                <a14:useLocalDpi xmlns:a14="http://schemas.microsoft.com/office/drawing/2010/main" val="0"/>
              </a:ext>
            </a:extLst>
          </a:blip>
          <a:srcRect l="247"/>
          <a:stretch/>
        </p:blipFill>
        <p:spPr>
          <a:xfrm>
            <a:off x="6920559" y="2382464"/>
            <a:ext cx="3737164" cy="2107359"/>
          </a:xfrm>
          <a:prstGeom prst="rect">
            <a:avLst/>
          </a:prstGeom>
        </p:spPr>
      </p:pic>
    </p:spTree>
    <p:extLst>
      <p:ext uri="{BB962C8B-B14F-4D97-AF65-F5344CB8AC3E}">
        <p14:creationId xmlns:p14="http://schemas.microsoft.com/office/powerpoint/2010/main" val="27808496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6760E9C-0ACE-6216-EAD1-42067102ADE4}"/>
              </a:ext>
            </a:extLst>
          </p:cNvPr>
          <p:cNvSpPr>
            <a:spLocks noGrp="1"/>
          </p:cNvSpPr>
          <p:nvPr>
            <p:ph type="subTitle" idx="1"/>
          </p:nvPr>
        </p:nvSpPr>
        <p:spPr>
          <a:xfrm>
            <a:off x="398834" y="327720"/>
            <a:ext cx="6032697" cy="2344167"/>
          </a:xfrm>
        </p:spPr>
        <p:txBody>
          <a:bodyPr anchor="t">
            <a:noAutofit/>
          </a:bodyPr>
          <a:lstStyle/>
          <a:p>
            <a:pPr algn="l"/>
            <a:r>
              <a:rPr lang="en-CA" sz="3600" b="1" i="0" baseline="30000" dirty="0">
                <a:solidFill>
                  <a:srgbClr val="000000"/>
                </a:solidFill>
                <a:effectLst/>
                <a:highlight>
                  <a:srgbClr val="FFFFFF"/>
                </a:highlight>
                <a:latin typeface="system-ui"/>
              </a:rPr>
              <a:t>26 </a:t>
            </a:r>
            <a:r>
              <a:rPr lang="en-CA" sz="3600" b="0" i="1" dirty="0">
                <a:solidFill>
                  <a:srgbClr val="000000"/>
                </a:solidFill>
                <a:effectLst/>
                <a:highlight>
                  <a:srgbClr val="FFFFFF"/>
                </a:highlight>
                <a:latin typeface="system-ui"/>
              </a:rPr>
              <a:t>Because of this, God gave them over to shameful lusts. Even their women exchanged natural sexual relations for unnatural ones. </a:t>
            </a:r>
            <a:r>
              <a:rPr lang="en-CA" sz="3600" b="1" i="1" baseline="30000" dirty="0">
                <a:solidFill>
                  <a:srgbClr val="000000"/>
                </a:solidFill>
                <a:effectLst/>
                <a:highlight>
                  <a:srgbClr val="FFFFFF"/>
                </a:highlight>
                <a:latin typeface="system-ui"/>
              </a:rPr>
              <a:t>27 </a:t>
            </a:r>
            <a:r>
              <a:rPr lang="en-CA" sz="3600" b="0" i="1" dirty="0">
                <a:solidFill>
                  <a:srgbClr val="000000"/>
                </a:solidFill>
                <a:effectLst/>
                <a:highlight>
                  <a:srgbClr val="FFFFFF"/>
                </a:highlight>
                <a:latin typeface="system-ui"/>
              </a:rPr>
              <a:t>In the same way the men also abandoned natural relations with women and were inflamed with lust for one another. Men committed shameful acts with other men, and received in themselves the due penalty for their error.</a:t>
            </a:r>
          </a:p>
        </p:txBody>
      </p:sp>
      <p:sp>
        <p:nvSpPr>
          <p:cNvPr id="27" name="Oval 26">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galaxy in space with stars and a cloud&#10;&#10;Description automatically generated">
            <a:extLst>
              <a:ext uri="{FF2B5EF4-FFF2-40B4-BE49-F238E27FC236}">
                <a16:creationId xmlns:a16="http://schemas.microsoft.com/office/drawing/2014/main" id="{9DF37A0E-D786-B5F4-B3EC-3C133314D6AA}"/>
              </a:ext>
            </a:extLst>
          </p:cNvPr>
          <p:cNvPicPr>
            <a:picLocks noChangeAspect="1"/>
          </p:cNvPicPr>
          <p:nvPr/>
        </p:nvPicPr>
        <p:blipFill rotWithShape="1">
          <a:blip r:embed="rId2">
            <a:extLst>
              <a:ext uri="{28A0092B-C50C-407E-A947-70E740481C1C}">
                <a14:useLocalDpi xmlns:a14="http://schemas.microsoft.com/office/drawing/2010/main" val="0"/>
              </a:ext>
            </a:extLst>
          </a:blip>
          <a:srcRect l="247"/>
          <a:stretch/>
        </p:blipFill>
        <p:spPr>
          <a:xfrm>
            <a:off x="6920559" y="2382464"/>
            <a:ext cx="3737164" cy="2107359"/>
          </a:xfrm>
          <a:prstGeom prst="rect">
            <a:avLst/>
          </a:prstGeom>
        </p:spPr>
      </p:pic>
    </p:spTree>
    <p:extLst>
      <p:ext uri="{BB962C8B-B14F-4D97-AF65-F5344CB8AC3E}">
        <p14:creationId xmlns:p14="http://schemas.microsoft.com/office/powerpoint/2010/main" val="11489723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6760E9C-0ACE-6216-EAD1-42067102ADE4}"/>
              </a:ext>
            </a:extLst>
          </p:cNvPr>
          <p:cNvSpPr>
            <a:spLocks noGrp="1"/>
          </p:cNvSpPr>
          <p:nvPr>
            <p:ph type="subTitle" idx="1"/>
          </p:nvPr>
        </p:nvSpPr>
        <p:spPr>
          <a:xfrm>
            <a:off x="398834" y="447671"/>
            <a:ext cx="6032697" cy="2344167"/>
          </a:xfrm>
        </p:spPr>
        <p:txBody>
          <a:bodyPr anchor="t">
            <a:noAutofit/>
          </a:bodyPr>
          <a:lstStyle/>
          <a:p>
            <a:pPr algn="l"/>
            <a:r>
              <a:rPr lang="en-CA" sz="3600" b="1" i="1" baseline="30000" dirty="0">
                <a:solidFill>
                  <a:srgbClr val="000000"/>
                </a:solidFill>
                <a:effectLst/>
                <a:highlight>
                  <a:srgbClr val="FFFFFF"/>
                </a:highlight>
                <a:latin typeface="system-ui"/>
              </a:rPr>
              <a:t>28 </a:t>
            </a:r>
            <a:r>
              <a:rPr lang="en-CA" sz="3600" b="0" i="1" dirty="0">
                <a:solidFill>
                  <a:srgbClr val="000000"/>
                </a:solidFill>
                <a:effectLst/>
                <a:highlight>
                  <a:srgbClr val="FFFFFF"/>
                </a:highlight>
                <a:latin typeface="system-ui"/>
              </a:rPr>
              <a:t>Furthermore, just as they did not think it worthwhile to retain the knowledge of God, so God gave them over to a depraved mind, so that they do what ought not to be done.”</a:t>
            </a:r>
          </a:p>
          <a:p>
            <a:pPr algn="l"/>
            <a:r>
              <a:rPr lang="en-CA" sz="3600" i="1" dirty="0">
                <a:solidFill>
                  <a:srgbClr val="000000"/>
                </a:solidFill>
                <a:highlight>
                  <a:srgbClr val="FFFFFF"/>
                </a:highlight>
                <a:latin typeface="system-ui"/>
              </a:rPr>
              <a:t>			Romans 1:22-28</a:t>
            </a:r>
            <a:endParaRPr lang="en-CA" sz="3600" b="0" i="1" dirty="0">
              <a:solidFill>
                <a:srgbClr val="000000"/>
              </a:solidFill>
              <a:effectLst/>
              <a:highlight>
                <a:srgbClr val="FFFFFF"/>
              </a:highlight>
              <a:latin typeface="system-ui"/>
            </a:endParaRPr>
          </a:p>
        </p:txBody>
      </p:sp>
      <p:sp>
        <p:nvSpPr>
          <p:cNvPr id="27" name="Oval 26">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galaxy in space with stars and a cloud&#10;&#10;Description automatically generated">
            <a:extLst>
              <a:ext uri="{FF2B5EF4-FFF2-40B4-BE49-F238E27FC236}">
                <a16:creationId xmlns:a16="http://schemas.microsoft.com/office/drawing/2014/main" id="{9DF37A0E-D786-B5F4-B3EC-3C133314D6AA}"/>
              </a:ext>
            </a:extLst>
          </p:cNvPr>
          <p:cNvPicPr>
            <a:picLocks noChangeAspect="1"/>
          </p:cNvPicPr>
          <p:nvPr/>
        </p:nvPicPr>
        <p:blipFill rotWithShape="1">
          <a:blip r:embed="rId2">
            <a:extLst>
              <a:ext uri="{28A0092B-C50C-407E-A947-70E740481C1C}">
                <a14:useLocalDpi xmlns:a14="http://schemas.microsoft.com/office/drawing/2010/main" val="0"/>
              </a:ext>
            </a:extLst>
          </a:blip>
          <a:srcRect l="247"/>
          <a:stretch/>
        </p:blipFill>
        <p:spPr>
          <a:xfrm>
            <a:off x="6920559" y="2382464"/>
            <a:ext cx="3737164" cy="2107359"/>
          </a:xfrm>
          <a:prstGeom prst="rect">
            <a:avLst/>
          </a:prstGeom>
        </p:spPr>
      </p:pic>
    </p:spTree>
    <p:extLst>
      <p:ext uri="{BB962C8B-B14F-4D97-AF65-F5344CB8AC3E}">
        <p14:creationId xmlns:p14="http://schemas.microsoft.com/office/powerpoint/2010/main" val="18110515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6760E9C-0ACE-6216-EAD1-42067102ADE4}"/>
              </a:ext>
            </a:extLst>
          </p:cNvPr>
          <p:cNvSpPr>
            <a:spLocks noGrp="1"/>
          </p:cNvSpPr>
          <p:nvPr>
            <p:ph type="subTitle" idx="1"/>
          </p:nvPr>
        </p:nvSpPr>
        <p:spPr>
          <a:xfrm>
            <a:off x="1056583" y="4105554"/>
            <a:ext cx="4036333" cy="1709849"/>
          </a:xfrm>
        </p:spPr>
        <p:txBody>
          <a:bodyPr anchor="b">
            <a:noAutofit/>
          </a:bodyPr>
          <a:lstStyle/>
          <a:p>
            <a:pPr algn="l"/>
            <a:r>
              <a:rPr lang="en-CA" sz="4400" b="0" i="1" dirty="0">
                <a:solidFill>
                  <a:srgbClr val="000000"/>
                </a:solidFill>
                <a:effectLst/>
                <a:highlight>
                  <a:srgbClr val="FFFFFF"/>
                </a:highlight>
                <a:latin typeface="system-ui"/>
              </a:rPr>
              <a:t>“everyone who is called by my name, whom I created for my glory, whom I formed and made.”</a:t>
            </a:r>
          </a:p>
          <a:p>
            <a:pPr algn="l"/>
            <a:r>
              <a:rPr lang="en-CA" sz="4400" i="1" dirty="0">
                <a:solidFill>
                  <a:srgbClr val="000000"/>
                </a:solidFill>
                <a:highlight>
                  <a:srgbClr val="FFFFFF"/>
                </a:highlight>
                <a:latin typeface="system-ui"/>
              </a:rPr>
              <a:t>	   Isaiah 43:7</a:t>
            </a:r>
            <a:endParaRPr lang="en-CA" sz="5400" b="0" i="1" dirty="0">
              <a:effectLst/>
              <a:highlight>
                <a:srgbClr val="FFFFFF"/>
              </a:highlight>
              <a:latin typeface="system-ui"/>
            </a:endParaRPr>
          </a:p>
        </p:txBody>
      </p:sp>
      <p:grpSp>
        <p:nvGrpSpPr>
          <p:cNvPr id="34" name="Group 33">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35" name="Rectangle 34">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Rectangle 38">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galaxy in space with stars and a cloud&#10;&#10;Description automatically generated">
            <a:extLst>
              <a:ext uri="{FF2B5EF4-FFF2-40B4-BE49-F238E27FC236}">
                <a16:creationId xmlns:a16="http://schemas.microsoft.com/office/drawing/2014/main" id="{9DF37A0E-D786-B5F4-B3EC-3C133314D6AA}"/>
              </a:ext>
            </a:extLst>
          </p:cNvPr>
          <p:cNvPicPr>
            <a:picLocks noChangeAspect="1"/>
          </p:cNvPicPr>
          <p:nvPr/>
        </p:nvPicPr>
        <p:blipFill rotWithShape="1">
          <a:blip r:embed="rId2">
            <a:extLst>
              <a:ext uri="{28A0092B-C50C-407E-A947-70E740481C1C}">
                <a14:useLocalDpi xmlns:a14="http://schemas.microsoft.com/office/drawing/2010/main" val="0"/>
              </a:ext>
            </a:extLst>
          </a:blip>
          <a:srcRect l="247"/>
          <a:stretch/>
        </p:blipFill>
        <p:spPr>
          <a:xfrm>
            <a:off x="5922492" y="1838768"/>
            <a:ext cx="5536001" cy="3121711"/>
          </a:xfrm>
          <a:prstGeom prst="rect">
            <a:avLst/>
          </a:prstGeom>
        </p:spPr>
      </p:pic>
    </p:spTree>
    <p:extLst>
      <p:ext uri="{BB962C8B-B14F-4D97-AF65-F5344CB8AC3E}">
        <p14:creationId xmlns:p14="http://schemas.microsoft.com/office/powerpoint/2010/main" val="15614247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F0AED851-54B9-4765-92D2-F0BE443BEC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6760E9C-0ACE-6216-EAD1-42067102ADE4}"/>
              </a:ext>
            </a:extLst>
          </p:cNvPr>
          <p:cNvSpPr>
            <a:spLocks noGrp="1"/>
          </p:cNvSpPr>
          <p:nvPr>
            <p:ph type="subTitle" idx="1"/>
          </p:nvPr>
        </p:nvSpPr>
        <p:spPr>
          <a:xfrm>
            <a:off x="6742873" y="4292909"/>
            <a:ext cx="4631334" cy="1709849"/>
          </a:xfrm>
        </p:spPr>
        <p:txBody>
          <a:bodyPr anchor="b">
            <a:noAutofit/>
          </a:bodyPr>
          <a:lstStyle/>
          <a:p>
            <a:pPr algn="l"/>
            <a:r>
              <a:rPr lang="en-CA" sz="4400" b="0" i="1" dirty="0">
                <a:effectLst/>
                <a:highlight>
                  <a:srgbClr val="FFFFFF"/>
                </a:highlight>
                <a:latin typeface="system-ui"/>
              </a:rPr>
              <a:t>“The coming of the lawless one will be in accordance with how Satan works. He will use all sorts of displays of power through signs and wonders that serve the lie,” </a:t>
            </a:r>
          </a:p>
        </p:txBody>
      </p:sp>
      <p:sp>
        <p:nvSpPr>
          <p:cNvPr id="48" name="Rectangle 4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824"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galaxy in space with stars and a cloud&#10;&#10;Description automatically generated">
            <a:extLst>
              <a:ext uri="{FF2B5EF4-FFF2-40B4-BE49-F238E27FC236}">
                <a16:creationId xmlns:a16="http://schemas.microsoft.com/office/drawing/2014/main" id="{9DF37A0E-D786-B5F4-B3EC-3C133314D6AA}"/>
              </a:ext>
            </a:extLst>
          </p:cNvPr>
          <p:cNvPicPr>
            <a:picLocks noChangeAspect="1"/>
          </p:cNvPicPr>
          <p:nvPr/>
        </p:nvPicPr>
        <p:blipFill rotWithShape="1">
          <a:blip r:embed="rId2">
            <a:extLst>
              <a:ext uri="{28A0092B-C50C-407E-A947-70E740481C1C}">
                <a14:useLocalDpi xmlns:a14="http://schemas.microsoft.com/office/drawing/2010/main" val="0"/>
              </a:ext>
            </a:extLst>
          </a:blip>
          <a:srcRect l="247"/>
          <a:stretch/>
        </p:blipFill>
        <p:spPr>
          <a:xfrm>
            <a:off x="733507" y="1838768"/>
            <a:ext cx="5536001" cy="3121711"/>
          </a:xfrm>
          <a:prstGeom prst="rect">
            <a:avLst/>
          </a:prstGeom>
        </p:spPr>
      </p:pic>
      <p:grpSp>
        <p:nvGrpSpPr>
          <p:cNvPr id="52" name="Group 51">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60480" y="2984992"/>
            <a:ext cx="731521" cy="673460"/>
            <a:chOff x="3940602" y="308034"/>
            <a:chExt cx="2116791" cy="3428999"/>
          </a:xfrm>
          <a:solidFill>
            <a:schemeClr val="accent4"/>
          </a:solidFill>
        </p:grpSpPr>
        <p:sp>
          <p:nvSpPr>
            <p:cNvPr id="53" name="Rectangle 52">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078389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F0AED851-54B9-4765-92D2-F0BE443BEC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6760E9C-0ACE-6216-EAD1-42067102ADE4}"/>
              </a:ext>
            </a:extLst>
          </p:cNvPr>
          <p:cNvSpPr>
            <a:spLocks noGrp="1"/>
          </p:cNvSpPr>
          <p:nvPr>
            <p:ph type="subTitle" idx="1"/>
          </p:nvPr>
        </p:nvSpPr>
        <p:spPr>
          <a:xfrm>
            <a:off x="6625525" y="4444913"/>
            <a:ext cx="4715620" cy="1709849"/>
          </a:xfrm>
        </p:spPr>
        <p:txBody>
          <a:bodyPr anchor="b">
            <a:noAutofit/>
          </a:bodyPr>
          <a:lstStyle/>
          <a:p>
            <a:pPr algn="l"/>
            <a:r>
              <a:rPr lang="en-CA" sz="4400" b="0" i="1" dirty="0">
                <a:effectLst/>
                <a:highlight>
                  <a:srgbClr val="FFFFFF"/>
                </a:highlight>
                <a:latin typeface="system-ui"/>
              </a:rPr>
              <a:t>‘10. and all the ways that wickedness deceives those who are perishing. They perish because they refused to love the truth and so be saved.” </a:t>
            </a:r>
          </a:p>
        </p:txBody>
      </p:sp>
      <p:sp>
        <p:nvSpPr>
          <p:cNvPr id="48" name="Rectangle 4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824"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galaxy in space with stars and a cloud&#10;&#10;Description automatically generated">
            <a:extLst>
              <a:ext uri="{FF2B5EF4-FFF2-40B4-BE49-F238E27FC236}">
                <a16:creationId xmlns:a16="http://schemas.microsoft.com/office/drawing/2014/main" id="{9DF37A0E-D786-B5F4-B3EC-3C133314D6AA}"/>
              </a:ext>
            </a:extLst>
          </p:cNvPr>
          <p:cNvPicPr>
            <a:picLocks noChangeAspect="1"/>
          </p:cNvPicPr>
          <p:nvPr/>
        </p:nvPicPr>
        <p:blipFill rotWithShape="1">
          <a:blip r:embed="rId2">
            <a:extLst>
              <a:ext uri="{28A0092B-C50C-407E-A947-70E740481C1C}">
                <a14:useLocalDpi xmlns:a14="http://schemas.microsoft.com/office/drawing/2010/main" val="0"/>
              </a:ext>
            </a:extLst>
          </a:blip>
          <a:srcRect l="247"/>
          <a:stretch/>
        </p:blipFill>
        <p:spPr>
          <a:xfrm>
            <a:off x="733507" y="1838768"/>
            <a:ext cx="5536001" cy="3121711"/>
          </a:xfrm>
          <a:prstGeom prst="rect">
            <a:avLst/>
          </a:prstGeom>
        </p:spPr>
      </p:pic>
      <p:grpSp>
        <p:nvGrpSpPr>
          <p:cNvPr id="52" name="Group 51">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60480" y="2984992"/>
            <a:ext cx="731521" cy="673460"/>
            <a:chOff x="3940602" y="308034"/>
            <a:chExt cx="2116791" cy="3428999"/>
          </a:xfrm>
          <a:solidFill>
            <a:schemeClr val="accent4"/>
          </a:solidFill>
        </p:grpSpPr>
        <p:sp>
          <p:nvSpPr>
            <p:cNvPr id="53" name="Rectangle 52">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429312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235</TotalTime>
  <Words>694</Words>
  <Application>Microsoft Office PowerPoint</Application>
  <PresentationFormat>Widescreen</PresentationFormat>
  <Paragraphs>28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Aptos</vt:lpstr>
      <vt:lpstr>Aptos Display</vt:lpstr>
      <vt:lpstr>Arial</vt:lpstr>
      <vt:lpstr>system-ui</vt:lpstr>
      <vt:lpstr>Office Theme</vt:lpstr>
      <vt:lpstr>IS GOD REAL?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Fountaingate Christian</dc:creator>
  <cp:lastModifiedBy>Fountaingate Christian</cp:lastModifiedBy>
  <cp:revision>13</cp:revision>
  <dcterms:created xsi:type="dcterms:W3CDTF">2024-06-22T18:59:05Z</dcterms:created>
  <dcterms:modified xsi:type="dcterms:W3CDTF">2024-06-22T23:55:31Z</dcterms:modified>
</cp:coreProperties>
</file>