
<file path=[Content_Types].xml><?xml version="1.0" encoding="utf-8"?>
<Types xmlns="http://schemas.openxmlformats.org/package/2006/content-types">
  <Default Extension="jfif" ContentType="image/jpeg"/>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9" r:id="rId5"/>
    <p:sldId id="280" r:id="rId6"/>
    <p:sldId id="281" r:id="rId7"/>
    <p:sldId id="259" r:id="rId8"/>
    <p:sldId id="260" r:id="rId9"/>
    <p:sldId id="261" r:id="rId10"/>
    <p:sldId id="263" r:id="rId11"/>
    <p:sldId id="262" r:id="rId12"/>
    <p:sldId id="264" r:id="rId13"/>
    <p:sldId id="265" r:id="rId14"/>
    <p:sldId id="267" r:id="rId15"/>
    <p:sldId id="268" r:id="rId16"/>
    <p:sldId id="269" r:id="rId17"/>
    <p:sldId id="270" r:id="rId18"/>
    <p:sldId id="271" r:id="rId19"/>
    <p:sldId id="272" r:id="rId20"/>
    <p:sldId id="273" r:id="rId21"/>
    <p:sldId id="274" r:id="rId22"/>
    <p:sldId id="282" r:id="rId23"/>
    <p:sldId id="276" r:id="rId24"/>
    <p:sldId id="277" r:id="rId25"/>
    <p:sldId id="278"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79" d="100"/>
          <a:sy n="79" d="100"/>
        </p:scale>
        <p:origin x="91"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374A92D-0712-4DC8-B871-B01461723D1E}"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91E34869-8D33-4528-980A-8AD99CCD2692}">
      <dgm:prSet/>
      <dgm:spPr/>
      <dgm:t>
        <a:bodyPr/>
        <a:lstStyle/>
        <a:p>
          <a:r>
            <a:rPr lang="en-US" b="1" i="0" baseline="0" dirty="0"/>
            <a:t>North – Ezekiel 38:15</a:t>
          </a:r>
          <a:endParaRPr lang="en-US" dirty="0"/>
        </a:p>
      </dgm:t>
    </dgm:pt>
    <dgm:pt modelId="{5C2595AC-8353-45F0-BE70-8B2375854614}" type="parTrans" cxnId="{40813384-07A7-431A-967A-D4BB5F49A40F}">
      <dgm:prSet/>
      <dgm:spPr/>
      <dgm:t>
        <a:bodyPr/>
        <a:lstStyle/>
        <a:p>
          <a:endParaRPr lang="en-US"/>
        </a:p>
      </dgm:t>
    </dgm:pt>
    <dgm:pt modelId="{4C54E7B4-DFC3-4CA9-9368-38167F893C19}" type="sibTrans" cxnId="{40813384-07A7-431A-967A-D4BB5F49A40F}">
      <dgm:prSet/>
      <dgm:spPr/>
      <dgm:t>
        <a:bodyPr/>
        <a:lstStyle/>
        <a:p>
          <a:endParaRPr lang="en-US"/>
        </a:p>
      </dgm:t>
    </dgm:pt>
    <dgm:pt modelId="{91EE808D-BDB5-4B47-9AE6-0AA4880B0687}">
      <dgm:prSet/>
      <dgm:spPr/>
      <dgm:t>
        <a:bodyPr/>
        <a:lstStyle/>
        <a:p>
          <a:r>
            <a:rPr lang="en-US" b="1" i="0" baseline="0"/>
            <a:t>South – Ezekiel 38:5</a:t>
          </a:r>
          <a:endParaRPr lang="en-US"/>
        </a:p>
      </dgm:t>
    </dgm:pt>
    <dgm:pt modelId="{6555A95C-9482-4589-9855-B04BFD2AD532}" type="parTrans" cxnId="{18A5463E-97FB-474B-974F-8E9818C744DC}">
      <dgm:prSet/>
      <dgm:spPr/>
      <dgm:t>
        <a:bodyPr/>
        <a:lstStyle/>
        <a:p>
          <a:endParaRPr lang="en-US"/>
        </a:p>
      </dgm:t>
    </dgm:pt>
    <dgm:pt modelId="{55931FA3-C425-4931-9E80-34C8664E48AD}" type="sibTrans" cxnId="{18A5463E-97FB-474B-974F-8E9818C744DC}">
      <dgm:prSet/>
      <dgm:spPr/>
      <dgm:t>
        <a:bodyPr/>
        <a:lstStyle/>
        <a:p>
          <a:endParaRPr lang="en-US"/>
        </a:p>
      </dgm:t>
    </dgm:pt>
    <dgm:pt modelId="{AD1C786A-F052-46C4-8387-E6D9D4645378}">
      <dgm:prSet/>
      <dgm:spPr/>
      <dgm:t>
        <a:bodyPr/>
        <a:lstStyle/>
        <a:p>
          <a:r>
            <a:rPr lang="en-US" b="1" i="0" baseline="0"/>
            <a:t>East – Ezekiel 39:11 </a:t>
          </a:r>
          <a:endParaRPr lang="en-US"/>
        </a:p>
      </dgm:t>
    </dgm:pt>
    <dgm:pt modelId="{CDEE2A07-6642-40D9-B02F-D8F003F8827E}" type="parTrans" cxnId="{AE0D3994-11ED-4E86-8750-71C0E4BD9A67}">
      <dgm:prSet/>
      <dgm:spPr/>
      <dgm:t>
        <a:bodyPr/>
        <a:lstStyle/>
        <a:p>
          <a:endParaRPr lang="en-US"/>
        </a:p>
      </dgm:t>
    </dgm:pt>
    <dgm:pt modelId="{10BD7F1F-5D6D-42D7-97A9-9949E4EC2735}" type="sibTrans" cxnId="{AE0D3994-11ED-4E86-8750-71C0E4BD9A67}">
      <dgm:prSet/>
      <dgm:spPr/>
      <dgm:t>
        <a:bodyPr/>
        <a:lstStyle/>
        <a:p>
          <a:endParaRPr lang="en-US"/>
        </a:p>
      </dgm:t>
    </dgm:pt>
    <dgm:pt modelId="{02A20786-C4B6-4848-872D-E95A3E81490D}">
      <dgm:prSet/>
      <dgm:spPr/>
      <dgm:t>
        <a:bodyPr/>
        <a:lstStyle/>
        <a:p>
          <a:r>
            <a:rPr lang="en-US" b="1" i="0" baseline="0"/>
            <a:t>West – Ezekiel 38:5</a:t>
          </a:r>
          <a:endParaRPr lang="en-US"/>
        </a:p>
      </dgm:t>
    </dgm:pt>
    <dgm:pt modelId="{AA7F4AC8-FCB6-47BF-9158-CCD28DC4FEF7}" type="parTrans" cxnId="{9BEFF9D4-406B-4401-8E8C-4FAE21526263}">
      <dgm:prSet/>
      <dgm:spPr/>
      <dgm:t>
        <a:bodyPr/>
        <a:lstStyle/>
        <a:p>
          <a:endParaRPr lang="en-US"/>
        </a:p>
      </dgm:t>
    </dgm:pt>
    <dgm:pt modelId="{35D766FF-BAB9-4D1C-B5A7-2BC076F2A006}" type="sibTrans" cxnId="{9BEFF9D4-406B-4401-8E8C-4FAE21526263}">
      <dgm:prSet/>
      <dgm:spPr/>
      <dgm:t>
        <a:bodyPr/>
        <a:lstStyle/>
        <a:p>
          <a:endParaRPr lang="en-US"/>
        </a:p>
      </dgm:t>
    </dgm:pt>
    <dgm:pt modelId="{7457FA35-451F-41F8-B7E0-D416204A4DB8}" type="pres">
      <dgm:prSet presAssocID="{3374A92D-0712-4DC8-B871-B01461723D1E}" presName="linear" presStyleCnt="0">
        <dgm:presLayoutVars>
          <dgm:animLvl val="lvl"/>
          <dgm:resizeHandles val="exact"/>
        </dgm:presLayoutVars>
      </dgm:prSet>
      <dgm:spPr/>
    </dgm:pt>
    <dgm:pt modelId="{065C8B81-9E9E-4976-BAFB-75E8A43C17A3}" type="pres">
      <dgm:prSet presAssocID="{91E34869-8D33-4528-980A-8AD99CCD2692}" presName="parentText" presStyleLbl="node1" presStyleIdx="0" presStyleCnt="4">
        <dgm:presLayoutVars>
          <dgm:chMax val="0"/>
          <dgm:bulletEnabled val="1"/>
        </dgm:presLayoutVars>
      </dgm:prSet>
      <dgm:spPr/>
    </dgm:pt>
    <dgm:pt modelId="{392C4D26-F1CA-4F95-85F4-AD086F178615}" type="pres">
      <dgm:prSet presAssocID="{4C54E7B4-DFC3-4CA9-9368-38167F893C19}" presName="spacer" presStyleCnt="0"/>
      <dgm:spPr/>
    </dgm:pt>
    <dgm:pt modelId="{4A67278F-90F7-42B9-88AF-F4120058B983}" type="pres">
      <dgm:prSet presAssocID="{91EE808D-BDB5-4B47-9AE6-0AA4880B0687}" presName="parentText" presStyleLbl="node1" presStyleIdx="1" presStyleCnt="4">
        <dgm:presLayoutVars>
          <dgm:chMax val="0"/>
          <dgm:bulletEnabled val="1"/>
        </dgm:presLayoutVars>
      </dgm:prSet>
      <dgm:spPr/>
    </dgm:pt>
    <dgm:pt modelId="{031E1BAF-6985-4D7F-A1DE-385C92568C41}" type="pres">
      <dgm:prSet presAssocID="{55931FA3-C425-4931-9E80-34C8664E48AD}" presName="spacer" presStyleCnt="0"/>
      <dgm:spPr/>
    </dgm:pt>
    <dgm:pt modelId="{B043D86A-4CAD-440B-9964-A41A1B86CADD}" type="pres">
      <dgm:prSet presAssocID="{AD1C786A-F052-46C4-8387-E6D9D4645378}" presName="parentText" presStyleLbl="node1" presStyleIdx="2" presStyleCnt="4">
        <dgm:presLayoutVars>
          <dgm:chMax val="0"/>
          <dgm:bulletEnabled val="1"/>
        </dgm:presLayoutVars>
      </dgm:prSet>
      <dgm:spPr/>
    </dgm:pt>
    <dgm:pt modelId="{3345A492-28B5-4FC6-BF5C-D1D5CF1CCF50}" type="pres">
      <dgm:prSet presAssocID="{10BD7F1F-5D6D-42D7-97A9-9949E4EC2735}" presName="spacer" presStyleCnt="0"/>
      <dgm:spPr/>
    </dgm:pt>
    <dgm:pt modelId="{A470331D-DA69-4633-BC7D-A97FA4FCEF20}" type="pres">
      <dgm:prSet presAssocID="{02A20786-C4B6-4848-872D-E95A3E81490D}" presName="parentText" presStyleLbl="node1" presStyleIdx="3" presStyleCnt="4">
        <dgm:presLayoutVars>
          <dgm:chMax val="0"/>
          <dgm:bulletEnabled val="1"/>
        </dgm:presLayoutVars>
      </dgm:prSet>
      <dgm:spPr/>
    </dgm:pt>
  </dgm:ptLst>
  <dgm:cxnLst>
    <dgm:cxn modelId="{120B1926-0E89-45A0-B230-F4835417CC16}" type="presOf" srcId="{3374A92D-0712-4DC8-B871-B01461723D1E}" destId="{7457FA35-451F-41F8-B7E0-D416204A4DB8}" srcOrd="0" destOrd="0" presId="urn:microsoft.com/office/officeart/2005/8/layout/vList2"/>
    <dgm:cxn modelId="{18A5463E-97FB-474B-974F-8E9818C744DC}" srcId="{3374A92D-0712-4DC8-B871-B01461723D1E}" destId="{91EE808D-BDB5-4B47-9AE6-0AA4880B0687}" srcOrd="1" destOrd="0" parTransId="{6555A95C-9482-4589-9855-B04BFD2AD532}" sibTransId="{55931FA3-C425-4931-9E80-34C8664E48AD}"/>
    <dgm:cxn modelId="{C8E85C77-68D2-44E9-A2BF-B0360664A2DC}" type="presOf" srcId="{02A20786-C4B6-4848-872D-E95A3E81490D}" destId="{A470331D-DA69-4633-BC7D-A97FA4FCEF20}" srcOrd="0" destOrd="0" presId="urn:microsoft.com/office/officeart/2005/8/layout/vList2"/>
    <dgm:cxn modelId="{40813384-07A7-431A-967A-D4BB5F49A40F}" srcId="{3374A92D-0712-4DC8-B871-B01461723D1E}" destId="{91E34869-8D33-4528-980A-8AD99CCD2692}" srcOrd="0" destOrd="0" parTransId="{5C2595AC-8353-45F0-BE70-8B2375854614}" sibTransId="{4C54E7B4-DFC3-4CA9-9368-38167F893C19}"/>
    <dgm:cxn modelId="{AE0D3994-11ED-4E86-8750-71C0E4BD9A67}" srcId="{3374A92D-0712-4DC8-B871-B01461723D1E}" destId="{AD1C786A-F052-46C4-8387-E6D9D4645378}" srcOrd="2" destOrd="0" parTransId="{CDEE2A07-6642-40D9-B02F-D8F003F8827E}" sibTransId="{10BD7F1F-5D6D-42D7-97A9-9949E4EC2735}"/>
    <dgm:cxn modelId="{1B3E87A4-4EEE-49F4-AB5B-BBB17994F25E}" type="presOf" srcId="{91EE808D-BDB5-4B47-9AE6-0AA4880B0687}" destId="{4A67278F-90F7-42B9-88AF-F4120058B983}" srcOrd="0" destOrd="0" presId="urn:microsoft.com/office/officeart/2005/8/layout/vList2"/>
    <dgm:cxn modelId="{CB5151D3-B913-403B-AAE7-F6B90A524DA3}" type="presOf" srcId="{AD1C786A-F052-46C4-8387-E6D9D4645378}" destId="{B043D86A-4CAD-440B-9964-A41A1B86CADD}" srcOrd="0" destOrd="0" presId="urn:microsoft.com/office/officeart/2005/8/layout/vList2"/>
    <dgm:cxn modelId="{9BEFF9D4-406B-4401-8E8C-4FAE21526263}" srcId="{3374A92D-0712-4DC8-B871-B01461723D1E}" destId="{02A20786-C4B6-4848-872D-E95A3E81490D}" srcOrd="3" destOrd="0" parTransId="{AA7F4AC8-FCB6-47BF-9158-CCD28DC4FEF7}" sibTransId="{35D766FF-BAB9-4D1C-B5A7-2BC076F2A006}"/>
    <dgm:cxn modelId="{63CEA4D6-33FD-4C1B-B704-137863453AE9}" type="presOf" srcId="{91E34869-8D33-4528-980A-8AD99CCD2692}" destId="{065C8B81-9E9E-4976-BAFB-75E8A43C17A3}" srcOrd="0" destOrd="0" presId="urn:microsoft.com/office/officeart/2005/8/layout/vList2"/>
    <dgm:cxn modelId="{D9AEA194-4E92-43EF-814F-16FD30636C2A}" type="presParOf" srcId="{7457FA35-451F-41F8-B7E0-D416204A4DB8}" destId="{065C8B81-9E9E-4976-BAFB-75E8A43C17A3}" srcOrd="0" destOrd="0" presId="urn:microsoft.com/office/officeart/2005/8/layout/vList2"/>
    <dgm:cxn modelId="{C47E19F0-572A-4DCC-8021-1AE6F1B4CDE7}" type="presParOf" srcId="{7457FA35-451F-41F8-B7E0-D416204A4DB8}" destId="{392C4D26-F1CA-4F95-85F4-AD086F178615}" srcOrd="1" destOrd="0" presId="urn:microsoft.com/office/officeart/2005/8/layout/vList2"/>
    <dgm:cxn modelId="{39BE3C58-0722-49FC-B8A7-12A29E9337B5}" type="presParOf" srcId="{7457FA35-451F-41F8-B7E0-D416204A4DB8}" destId="{4A67278F-90F7-42B9-88AF-F4120058B983}" srcOrd="2" destOrd="0" presId="urn:microsoft.com/office/officeart/2005/8/layout/vList2"/>
    <dgm:cxn modelId="{3705040B-59F7-497E-8129-B3F1FEDBA6E8}" type="presParOf" srcId="{7457FA35-451F-41F8-B7E0-D416204A4DB8}" destId="{031E1BAF-6985-4D7F-A1DE-385C92568C41}" srcOrd="3" destOrd="0" presId="urn:microsoft.com/office/officeart/2005/8/layout/vList2"/>
    <dgm:cxn modelId="{13217B9A-C3ED-42D6-A485-D1EB18D9D9F9}" type="presParOf" srcId="{7457FA35-451F-41F8-B7E0-D416204A4DB8}" destId="{B043D86A-4CAD-440B-9964-A41A1B86CADD}" srcOrd="4" destOrd="0" presId="urn:microsoft.com/office/officeart/2005/8/layout/vList2"/>
    <dgm:cxn modelId="{4B01A073-470D-4658-9D6B-ACAF6DBB69F7}" type="presParOf" srcId="{7457FA35-451F-41F8-B7E0-D416204A4DB8}" destId="{3345A492-28B5-4FC6-BF5C-D1D5CF1CCF50}" srcOrd="5" destOrd="0" presId="urn:microsoft.com/office/officeart/2005/8/layout/vList2"/>
    <dgm:cxn modelId="{233D16CF-8DD3-410F-91F9-C3FAAB43BEBD}" type="presParOf" srcId="{7457FA35-451F-41F8-B7E0-D416204A4DB8}" destId="{A470331D-DA69-4633-BC7D-A97FA4FCEF20}"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5C8B81-9E9E-4976-BAFB-75E8A43C17A3}">
      <dsp:nvSpPr>
        <dsp:cNvPr id="0" name=""/>
        <dsp:cNvSpPr/>
      </dsp:nvSpPr>
      <dsp:spPr>
        <a:xfrm>
          <a:off x="0" y="26478"/>
          <a:ext cx="5080000" cy="7675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b="1" i="0" kern="1200" baseline="0" dirty="0"/>
            <a:t>North – Ezekiel 38:15</a:t>
          </a:r>
          <a:endParaRPr lang="en-US" sz="3200" kern="1200" dirty="0"/>
        </a:p>
      </dsp:txBody>
      <dsp:txXfrm>
        <a:off x="37467" y="63945"/>
        <a:ext cx="5005066" cy="692586"/>
      </dsp:txXfrm>
    </dsp:sp>
    <dsp:sp modelId="{4A67278F-90F7-42B9-88AF-F4120058B983}">
      <dsp:nvSpPr>
        <dsp:cNvPr id="0" name=""/>
        <dsp:cNvSpPr/>
      </dsp:nvSpPr>
      <dsp:spPr>
        <a:xfrm>
          <a:off x="0" y="886158"/>
          <a:ext cx="5080000" cy="7675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b="1" i="0" kern="1200" baseline="0"/>
            <a:t>South – Ezekiel 38:5</a:t>
          </a:r>
          <a:endParaRPr lang="en-US" sz="3200" kern="1200"/>
        </a:p>
      </dsp:txBody>
      <dsp:txXfrm>
        <a:off x="37467" y="923625"/>
        <a:ext cx="5005066" cy="692586"/>
      </dsp:txXfrm>
    </dsp:sp>
    <dsp:sp modelId="{B043D86A-4CAD-440B-9964-A41A1B86CADD}">
      <dsp:nvSpPr>
        <dsp:cNvPr id="0" name=""/>
        <dsp:cNvSpPr/>
      </dsp:nvSpPr>
      <dsp:spPr>
        <a:xfrm>
          <a:off x="0" y="1745839"/>
          <a:ext cx="5080000" cy="7675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b="1" i="0" kern="1200" baseline="0"/>
            <a:t>East – Ezekiel 39:11 </a:t>
          </a:r>
          <a:endParaRPr lang="en-US" sz="3200" kern="1200"/>
        </a:p>
      </dsp:txBody>
      <dsp:txXfrm>
        <a:off x="37467" y="1783306"/>
        <a:ext cx="5005066" cy="692586"/>
      </dsp:txXfrm>
    </dsp:sp>
    <dsp:sp modelId="{A470331D-DA69-4633-BC7D-A97FA4FCEF20}">
      <dsp:nvSpPr>
        <dsp:cNvPr id="0" name=""/>
        <dsp:cNvSpPr/>
      </dsp:nvSpPr>
      <dsp:spPr>
        <a:xfrm>
          <a:off x="0" y="2605519"/>
          <a:ext cx="5080000" cy="7675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b="1" i="0" kern="1200" baseline="0"/>
            <a:t>West – Ezekiel 38:5</a:t>
          </a:r>
          <a:endParaRPr lang="en-US" sz="3200" kern="1200"/>
        </a:p>
      </dsp:txBody>
      <dsp:txXfrm>
        <a:off x="37467" y="2642986"/>
        <a:ext cx="5005066" cy="69258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0D75D5-FF28-ED81-248C-25A7C7EAAB9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043C4540-B10B-F8D1-332F-BB1919E80F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B7670F0B-D9B6-1B93-DF1B-74A7C79A39C8}"/>
              </a:ext>
            </a:extLst>
          </p:cNvPr>
          <p:cNvSpPr>
            <a:spLocks noGrp="1"/>
          </p:cNvSpPr>
          <p:nvPr>
            <p:ph type="dt" sz="half" idx="10"/>
          </p:nvPr>
        </p:nvSpPr>
        <p:spPr/>
        <p:txBody>
          <a:bodyPr/>
          <a:lstStyle/>
          <a:p>
            <a:fld id="{AB4C44CC-99A7-4AD1-9B4D-6E9B3307D7A1}" type="datetimeFigureOut">
              <a:rPr lang="en-CA" smtClean="0"/>
              <a:t>2022-07-09</a:t>
            </a:fld>
            <a:endParaRPr lang="en-CA"/>
          </a:p>
        </p:txBody>
      </p:sp>
      <p:sp>
        <p:nvSpPr>
          <p:cNvPr id="5" name="Footer Placeholder 4">
            <a:extLst>
              <a:ext uri="{FF2B5EF4-FFF2-40B4-BE49-F238E27FC236}">
                <a16:creationId xmlns:a16="http://schemas.microsoft.com/office/drawing/2014/main" id="{4B06556E-F056-44B6-06E7-C7A62A5573C7}"/>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16C8DF38-F071-F7B1-DD39-5C92EDC00D1B}"/>
              </a:ext>
            </a:extLst>
          </p:cNvPr>
          <p:cNvSpPr>
            <a:spLocks noGrp="1"/>
          </p:cNvSpPr>
          <p:nvPr>
            <p:ph type="sldNum" sz="quarter" idx="12"/>
          </p:nvPr>
        </p:nvSpPr>
        <p:spPr/>
        <p:txBody>
          <a:bodyPr/>
          <a:lstStyle/>
          <a:p>
            <a:fld id="{9D6184B5-6557-4C9D-86C9-6A4F7E2FFC9C}" type="slidenum">
              <a:rPr lang="en-CA" smtClean="0"/>
              <a:t>‹#›</a:t>
            </a:fld>
            <a:endParaRPr lang="en-CA"/>
          </a:p>
        </p:txBody>
      </p:sp>
    </p:spTree>
    <p:extLst>
      <p:ext uri="{BB962C8B-B14F-4D97-AF65-F5344CB8AC3E}">
        <p14:creationId xmlns:p14="http://schemas.microsoft.com/office/powerpoint/2010/main" val="1142483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E660F-1942-8699-0B98-C16F9FD08E0E}"/>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20A2FFB3-0F5A-A83E-EF35-9310AA6DEF5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60108A63-5B34-1C56-49F2-5007F98818A7}"/>
              </a:ext>
            </a:extLst>
          </p:cNvPr>
          <p:cNvSpPr>
            <a:spLocks noGrp="1"/>
          </p:cNvSpPr>
          <p:nvPr>
            <p:ph type="dt" sz="half" idx="10"/>
          </p:nvPr>
        </p:nvSpPr>
        <p:spPr/>
        <p:txBody>
          <a:bodyPr/>
          <a:lstStyle/>
          <a:p>
            <a:fld id="{AB4C44CC-99A7-4AD1-9B4D-6E9B3307D7A1}" type="datetimeFigureOut">
              <a:rPr lang="en-CA" smtClean="0"/>
              <a:t>2022-07-09</a:t>
            </a:fld>
            <a:endParaRPr lang="en-CA"/>
          </a:p>
        </p:txBody>
      </p:sp>
      <p:sp>
        <p:nvSpPr>
          <p:cNvPr id="5" name="Footer Placeholder 4">
            <a:extLst>
              <a:ext uri="{FF2B5EF4-FFF2-40B4-BE49-F238E27FC236}">
                <a16:creationId xmlns:a16="http://schemas.microsoft.com/office/drawing/2014/main" id="{8980E68A-4D2D-9CF9-1D29-F5D7F81589B2}"/>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9116281-B9F6-91CD-A53D-746CF1C14D0A}"/>
              </a:ext>
            </a:extLst>
          </p:cNvPr>
          <p:cNvSpPr>
            <a:spLocks noGrp="1"/>
          </p:cNvSpPr>
          <p:nvPr>
            <p:ph type="sldNum" sz="quarter" idx="12"/>
          </p:nvPr>
        </p:nvSpPr>
        <p:spPr/>
        <p:txBody>
          <a:bodyPr/>
          <a:lstStyle/>
          <a:p>
            <a:fld id="{9D6184B5-6557-4C9D-86C9-6A4F7E2FFC9C}" type="slidenum">
              <a:rPr lang="en-CA" smtClean="0"/>
              <a:t>‹#›</a:t>
            </a:fld>
            <a:endParaRPr lang="en-CA"/>
          </a:p>
        </p:txBody>
      </p:sp>
    </p:spTree>
    <p:extLst>
      <p:ext uri="{BB962C8B-B14F-4D97-AF65-F5344CB8AC3E}">
        <p14:creationId xmlns:p14="http://schemas.microsoft.com/office/powerpoint/2010/main" val="3178911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DBBDDC8-D910-436B-5FEA-C6132C64104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77833759-97EB-ED8C-7145-34E3F0AD7E9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412E5742-8709-29E7-52B2-5A4D78099C2B}"/>
              </a:ext>
            </a:extLst>
          </p:cNvPr>
          <p:cNvSpPr>
            <a:spLocks noGrp="1"/>
          </p:cNvSpPr>
          <p:nvPr>
            <p:ph type="dt" sz="half" idx="10"/>
          </p:nvPr>
        </p:nvSpPr>
        <p:spPr/>
        <p:txBody>
          <a:bodyPr/>
          <a:lstStyle/>
          <a:p>
            <a:fld id="{AB4C44CC-99A7-4AD1-9B4D-6E9B3307D7A1}" type="datetimeFigureOut">
              <a:rPr lang="en-CA" smtClean="0"/>
              <a:t>2022-07-09</a:t>
            </a:fld>
            <a:endParaRPr lang="en-CA"/>
          </a:p>
        </p:txBody>
      </p:sp>
      <p:sp>
        <p:nvSpPr>
          <p:cNvPr id="5" name="Footer Placeholder 4">
            <a:extLst>
              <a:ext uri="{FF2B5EF4-FFF2-40B4-BE49-F238E27FC236}">
                <a16:creationId xmlns:a16="http://schemas.microsoft.com/office/drawing/2014/main" id="{8B1A4587-B68D-3FFB-705B-2DBD5FF195FB}"/>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8A8C41F3-DFF0-5F98-2FB0-FF26710B82DD}"/>
              </a:ext>
            </a:extLst>
          </p:cNvPr>
          <p:cNvSpPr>
            <a:spLocks noGrp="1"/>
          </p:cNvSpPr>
          <p:nvPr>
            <p:ph type="sldNum" sz="quarter" idx="12"/>
          </p:nvPr>
        </p:nvSpPr>
        <p:spPr/>
        <p:txBody>
          <a:bodyPr/>
          <a:lstStyle/>
          <a:p>
            <a:fld id="{9D6184B5-6557-4C9D-86C9-6A4F7E2FFC9C}" type="slidenum">
              <a:rPr lang="en-CA" smtClean="0"/>
              <a:t>‹#›</a:t>
            </a:fld>
            <a:endParaRPr lang="en-CA"/>
          </a:p>
        </p:txBody>
      </p:sp>
    </p:spTree>
    <p:extLst>
      <p:ext uri="{BB962C8B-B14F-4D97-AF65-F5344CB8AC3E}">
        <p14:creationId xmlns:p14="http://schemas.microsoft.com/office/powerpoint/2010/main" val="1833501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7D2C00-49E8-D25E-94E3-4E70A7E14211}"/>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3E25CA55-6496-B09B-2E37-9D4CEB8B7B4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4ACBCEE4-CB94-7E47-2761-10060E5F7178}"/>
              </a:ext>
            </a:extLst>
          </p:cNvPr>
          <p:cNvSpPr>
            <a:spLocks noGrp="1"/>
          </p:cNvSpPr>
          <p:nvPr>
            <p:ph type="dt" sz="half" idx="10"/>
          </p:nvPr>
        </p:nvSpPr>
        <p:spPr/>
        <p:txBody>
          <a:bodyPr/>
          <a:lstStyle/>
          <a:p>
            <a:fld id="{AB4C44CC-99A7-4AD1-9B4D-6E9B3307D7A1}" type="datetimeFigureOut">
              <a:rPr lang="en-CA" smtClean="0"/>
              <a:t>2022-07-09</a:t>
            </a:fld>
            <a:endParaRPr lang="en-CA"/>
          </a:p>
        </p:txBody>
      </p:sp>
      <p:sp>
        <p:nvSpPr>
          <p:cNvPr id="5" name="Footer Placeholder 4">
            <a:extLst>
              <a:ext uri="{FF2B5EF4-FFF2-40B4-BE49-F238E27FC236}">
                <a16:creationId xmlns:a16="http://schemas.microsoft.com/office/drawing/2014/main" id="{ADE41021-B215-0609-276B-63FEB0A437B2}"/>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1C1C2BFE-676A-205E-022C-D0B4A3BE5A44}"/>
              </a:ext>
            </a:extLst>
          </p:cNvPr>
          <p:cNvSpPr>
            <a:spLocks noGrp="1"/>
          </p:cNvSpPr>
          <p:nvPr>
            <p:ph type="sldNum" sz="quarter" idx="12"/>
          </p:nvPr>
        </p:nvSpPr>
        <p:spPr/>
        <p:txBody>
          <a:bodyPr/>
          <a:lstStyle/>
          <a:p>
            <a:fld id="{9D6184B5-6557-4C9D-86C9-6A4F7E2FFC9C}" type="slidenum">
              <a:rPr lang="en-CA" smtClean="0"/>
              <a:t>‹#›</a:t>
            </a:fld>
            <a:endParaRPr lang="en-CA"/>
          </a:p>
        </p:txBody>
      </p:sp>
    </p:spTree>
    <p:extLst>
      <p:ext uri="{BB962C8B-B14F-4D97-AF65-F5344CB8AC3E}">
        <p14:creationId xmlns:p14="http://schemas.microsoft.com/office/powerpoint/2010/main" val="1365883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4755BD-B5F4-F1AF-6324-34D424DE2C3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70F159D5-365A-35CA-76CA-CDA6E961B0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EB28CD3-4508-C876-FD5C-902CA73F63C9}"/>
              </a:ext>
            </a:extLst>
          </p:cNvPr>
          <p:cNvSpPr>
            <a:spLocks noGrp="1"/>
          </p:cNvSpPr>
          <p:nvPr>
            <p:ph type="dt" sz="half" idx="10"/>
          </p:nvPr>
        </p:nvSpPr>
        <p:spPr/>
        <p:txBody>
          <a:bodyPr/>
          <a:lstStyle/>
          <a:p>
            <a:fld id="{AB4C44CC-99A7-4AD1-9B4D-6E9B3307D7A1}" type="datetimeFigureOut">
              <a:rPr lang="en-CA" smtClean="0"/>
              <a:t>2022-07-09</a:t>
            </a:fld>
            <a:endParaRPr lang="en-CA"/>
          </a:p>
        </p:txBody>
      </p:sp>
      <p:sp>
        <p:nvSpPr>
          <p:cNvPr id="5" name="Footer Placeholder 4">
            <a:extLst>
              <a:ext uri="{FF2B5EF4-FFF2-40B4-BE49-F238E27FC236}">
                <a16:creationId xmlns:a16="http://schemas.microsoft.com/office/drawing/2014/main" id="{8BE1AFEF-E757-CC9F-F267-147F7ED8C649}"/>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33AD0766-1A86-D7E7-F342-D677070C0860}"/>
              </a:ext>
            </a:extLst>
          </p:cNvPr>
          <p:cNvSpPr>
            <a:spLocks noGrp="1"/>
          </p:cNvSpPr>
          <p:nvPr>
            <p:ph type="sldNum" sz="quarter" idx="12"/>
          </p:nvPr>
        </p:nvSpPr>
        <p:spPr/>
        <p:txBody>
          <a:bodyPr/>
          <a:lstStyle/>
          <a:p>
            <a:fld id="{9D6184B5-6557-4C9D-86C9-6A4F7E2FFC9C}" type="slidenum">
              <a:rPr lang="en-CA" smtClean="0"/>
              <a:t>‹#›</a:t>
            </a:fld>
            <a:endParaRPr lang="en-CA"/>
          </a:p>
        </p:txBody>
      </p:sp>
    </p:spTree>
    <p:extLst>
      <p:ext uri="{BB962C8B-B14F-4D97-AF65-F5344CB8AC3E}">
        <p14:creationId xmlns:p14="http://schemas.microsoft.com/office/powerpoint/2010/main" val="1073445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7BBD2-65F7-D5C4-19DC-73F87EC639EC}"/>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04505232-E250-8C1A-660F-FF731088D21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58FD051F-C86D-ADBC-CDAF-B79B7D75DFF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DCF3B48C-C684-E2EB-8433-DEB24155EF62}"/>
              </a:ext>
            </a:extLst>
          </p:cNvPr>
          <p:cNvSpPr>
            <a:spLocks noGrp="1"/>
          </p:cNvSpPr>
          <p:nvPr>
            <p:ph type="dt" sz="half" idx="10"/>
          </p:nvPr>
        </p:nvSpPr>
        <p:spPr/>
        <p:txBody>
          <a:bodyPr/>
          <a:lstStyle/>
          <a:p>
            <a:fld id="{AB4C44CC-99A7-4AD1-9B4D-6E9B3307D7A1}" type="datetimeFigureOut">
              <a:rPr lang="en-CA" smtClean="0"/>
              <a:t>2022-07-09</a:t>
            </a:fld>
            <a:endParaRPr lang="en-CA"/>
          </a:p>
        </p:txBody>
      </p:sp>
      <p:sp>
        <p:nvSpPr>
          <p:cNvPr id="6" name="Footer Placeholder 5">
            <a:extLst>
              <a:ext uri="{FF2B5EF4-FFF2-40B4-BE49-F238E27FC236}">
                <a16:creationId xmlns:a16="http://schemas.microsoft.com/office/drawing/2014/main" id="{691D6A44-AB42-FFC9-C7C5-7A8B19BD6D9D}"/>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C426E104-62CD-F853-7E5F-560ED76A5ABF}"/>
              </a:ext>
            </a:extLst>
          </p:cNvPr>
          <p:cNvSpPr>
            <a:spLocks noGrp="1"/>
          </p:cNvSpPr>
          <p:nvPr>
            <p:ph type="sldNum" sz="quarter" idx="12"/>
          </p:nvPr>
        </p:nvSpPr>
        <p:spPr/>
        <p:txBody>
          <a:bodyPr/>
          <a:lstStyle/>
          <a:p>
            <a:fld id="{9D6184B5-6557-4C9D-86C9-6A4F7E2FFC9C}" type="slidenum">
              <a:rPr lang="en-CA" smtClean="0"/>
              <a:t>‹#›</a:t>
            </a:fld>
            <a:endParaRPr lang="en-CA"/>
          </a:p>
        </p:txBody>
      </p:sp>
    </p:spTree>
    <p:extLst>
      <p:ext uri="{BB962C8B-B14F-4D97-AF65-F5344CB8AC3E}">
        <p14:creationId xmlns:p14="http://schemas.microsoft.com/office/powerpoint/2010/main" val="989863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C0E4D-2925-58DF-7161-8074955D6A25}"/>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E51C910D-447E-5FAC-35A8-67F1567828D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B671BB3-FEAA-2446-A404-DD48D699542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D89F6438-12AE-B6AC-895F-E2A39CC3D6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29E4AB5-ACF7-B7AC-EC30-F5A79E29724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BCDD601E-7A84-5B7E-448E-78ECE13E54F9}"/>
              </a:ext>
            </a:extLst>
          </p:cNvPr>
          <p:cNvSpPr>
            <a:spLocks noGrp="1"/>
          </p:cNvSpPr>
          <p:nvPr>
            <p:ph type="dt" sz="half" idx="10"/>
          </p:nvPr>
        </p:nvSpPr>
        <p:spPr/>
        <p:txBody>
          <a:bodyPr/>
          <a:lstStyle/>
          <a:p>
            <a:fld id="{AB4C44CC-99A7-4AD1-9B4D-6E9B3307D7A1}" type="datetimeFigureOut">
              <a:rPr lang="en-CA" smtClean="0"/>
              <a:t>2022-07-09</a:t>
            </a:fld>
            <a:endParaRPr lang="en-CA"/>
          </a:p>
        </p:txBody>
      </p:sp>
      <p:sp>
        <p:nvSpPr>
          <p:cNvPr id="8" name="Footer Placeholder 7">
            <a:extLst>
              <a:ext uri="{FF2B5EF4-FFF2-40B4-BE49-F238E27FC236}">
                <a16:creationId xmlns:a16="http://schemas.microsoft.com/office/drawing/2014/main" id="{57A1B0C0-4B96-7CAB-2587-2B5F57ECB3CD}"/>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CBA05410-284F-6E26-54A7-37D1E9FC6B04}"/>
              </a:ext>
            </a:extLst>
          </p:cNvPr>
          <p:cNvSpPr>
            <a:spLocks noGrp="1"/>
          </p:cNvSpPr>
          <p:nvPr>
            <p:ph type="sldNum" sz="quarter" idx="12"/>
          </p:nvPr>
        </p:nvSpPr>
        <p:spPr/>
        <p:txBody>
          <a:bodyPr/>
          <a:lstStyle/>
          <a:p>
            <a:fld id="{9D6184B5-6557-4C9D-86C9-6A4F7E2FFC9C}" type="slidenum">
              <a:rPr lang="en-CA" smtClean="0"/>
              <a:t>‹#›</a:t>
            </a:fld>
            <a:endParaRPr lang="en-CA"/>
          </a:p>
        </p:txBody>
      </p:sp>
    </p:spTree>
    <p:extLst>
      <p:ext uri="{BB962C8B-B14F-4D97-AF65-F5344CB8AC3E}">
        <p14:creationId xmlns:p14="http://schemas.microsoft.com/office/powerpoint/2010/main" val="25208981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197D9-B2DB-7ED4-A6B6-8196C94644AD}"/>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C06C5271-33D1-EA40-8071-9983BDA5966D}"/>
              </a:ext>
            </a:extLst>
          </p:cNvPr>
          <p:cNvSpPr>
            <a:spLocks noGrp="1"/>
          </p:cNvSpPr>
          <p:nvPr>
            <p:ph type="dt" sz="half" idx="10"/>
          </p:nvPr>
        </p:nvSpPr>
        <p:spPr/>
        <p:txBody>
          <a:bodyPr/>
          <a:lstStyle/>
          <a:p>
            <a:fld id="{AB4C44CC-99A7-4AD1-9B4D-6E9B3307D7A1}" type="datetimeFigureOut">
              <a:rPr lang="en-CA" smtClean="0"/>
              <a:t>2022-07-09</a:t>
            </a:fld>
            <a:endParaRPr lang="en-CA"/>
          </a:p>
        </p:txBody>
      </p:sp>
      <p:sp>
        <p:nvSpPr>
          <p:cNvPr id="4" name="Footer Placeholder 3">
            <a:extLst>
              <a:ext uri="{FF2B5EF4-FFF2-40B4-BE49-F238E27FC236}">
                <a16:creationId xmlns:a16="http://schemas.microsoft.com/office/drawing/2014/main" id="{2A493DB8-BC60-689B-D769-C691129AA308}"/>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A9DCC5D4-1231-98FB-614C-868571F7F703}"/>
              </a:ext>
            </a:extLst>
          </p:cNvPr>
          <p:cNvSpPr>
            <a:spLocks noGrp="1"/>
          </p:cNvSpPr>
          <p:nvPr>
            <p:ph type="sldNum" sz="quarter" idx="12"/>
          </p:nvPr>
        </p:nvSpPr>
        <p:spPr/>
        <p:txBody>
          <a:bodyPr/>
          <a:lstStyle/>
          <a:p>
            <a:fld id="{9D6184B5-6557-4C9D-86C9-6A4F7E2FFC9C}" type="slidenum">
              <a:rPr lang="en-CA" smtClean="0"/>
              <a:t>‹#›</a:t>
            </a:fld>
            <a:endParaRPr lang="en-CA"/>
          </a:p>
        </p:txBody>
      </p:sp>
    </p:spTree>
    <p:extLst>
      <p:ext uri="{BB962C8B-B14F-4D97-AF65-F5344CB8AC3E}">
        <p14:creationId xmlns:p14="http://schemas.microsoft.com/office/powerpoint/2010/main" val="3649421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7196DF6-6766-63F0-49EC-14A21B61C30E}"/>
              </a:ext>
            </a:extLst>
          </p:cNvPr>
          <p:cNvSpPr>
            <a:spLocks noGrp="1"/>
          </p:cNvSpPr>
          <p:nvPr>
            <p:ph type="dt" sz="half" idx="10"/>
          </p:nvPr>
        </p:nvSpPr>
        <p:spPr/>
        <p:txBody>
          <a:bodyPr/>
          <a:lstStyle/>
          <a:p>
            <a:fld id="{AB4C44CC-99A7-4AD1-9B4D-6E9B3307D7A1}" type="datetimeFigureOut">
              <a:rPr lang="en-CA" smtClean="0"/>
              <a:t>2022-07-09</a:t>
            </a:fld>
            <a:endParaRPr lang="en-CA"/>
          </a:p>
        </p:txBody>
      </p:sp>
      <p:sp>
        <p:nvSpPr>
          <p:cNvPr id="3" name="Footer Placeholder 2">
            <a:extLst>
              <a:ext uri="{FF2B5EF4-FFF2-40B4-BE49-F238E27FC236}">
                <a16:creationId xmlns:a16="http://schemas.microsoft.com/office/drawing/2014/main" id="{FA5EF822-2E87-C2F7-B9BE-E0BD7A41C037}"/>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9C6995EB-C76C-587A-B0AD-3E79850BD3EC}"/>
              </a:ext>
            </a:extLst>
          </p:cNvPr>
          <p:cNvSpPr>
            <a:spLocks noGrp="1"/>
          </p:cNvSpPr>
          <p:nvPr>
            <p:ph type="sldNum" sz="quarter" idx="12"/>
          </p:nvPr>
        </p:nvSpPr>
        <p:spPr/>
        <p:txBody>
          <a:bodyPr/>
          <a:lstStyle/>
          <a:p>
            <a:fld id="{9D6184B5-6557-4C9D-86C9-6A4F7E2FFC9C}" type="slidenum">
              <a:rPr lang="en-CA" smtClean="0"/>
              <a:t>‹#›</a:t>
            </a:fld>
            <a:endParaRPr lang="en-CA"/>
          </a:p>
        </p:txBody>
      </p:sp>
    </p:spTree>
    <p:extLst>
      <p:ext uri="{BB962C8B-B14F-4D97-AF65-F5344CB8AC3E}">
        <p14:creationId xmlns:p14="http://schemas.microsoft.com/office/powerpoint/2010/main" val="3380271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162C3-08AE-0593-3112-1B2CE0698F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4E63B3DE-9CEB-53AE-F886-BC8D2286DF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CC4113CA-AAD1-7892-16D5-ADA09385D1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A604C42-9458-2512-DEC4-2D02B3EF67EA}"/>
              </a:ext>
            </a:extLst>
          </p:cNvPr>
          <p:cNvSpPr>
            <a:spLocks noGrp="1"/>
          </p:cNvSpPr>
          <p:nvPr>
            <p:ph type="dt" sz="half" idx="10"/>
          </p:nvPr>
        </p:nvSpPr>
        <p:spPr/>
        <p:txBody>
          <a:bodyPr/>
          <a:lstStyle/>
          <a:p>
            <a:fld id="{AB4C44CC-99A7-4AD1-9B4D-6E9B3307D7A1}" type="datetimeFigureOut">
              <a:rPr lang="en-CA" smtClean="0"/>
              <a:t>2022-07-09</a:t>
            </a:fld>
            <a:endParaRPr lang="en-CA"/>
          </a:p>
        </p:txBody>
      </p:sp>
      <p:sp>
        <p:nvSpPr>
          <p:cNvPr id="6" name="Footer Placeholder 5">
            <a:extLst>
              <a:ext uri="{FF2B5EF4-FFF2-40B4-BE49-F238E27FC236}">
                <a16:creationId xmlns:a16="http://schemas.microsoft.com/office/drawing/2014/main" id="{81FC08FF-E813-9800-7B00-3DD205C51DD2}"/>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7A1013DD-A9EE-401C-526D-F81AED5D1FCA}"/>
              </a:ext>
            </a:extLst>
          </p:cNvPr>
          <p:cNvSpPr>
            <a:spLocks noGrp="1"/>
          </p:cNvSpPr>
          <p:nvPr>
            <p:ph type="sldNum" sz="quarter" idx="12"/>
          </p:nvPr>
        </p:nvSpPr>
        <p:spPr/>
        <p:txBody>
          <a:bodyPr/>
          <a:lstStyle/>
          <a:p>
            <a:fld id="{9D6184B5-6557-4C9D-86C9-6A4F7E2FFC9C}" type="slidenum">
              <a:rPr lang="en-CA" smtClean="0"/>
              <a:t>‹#›</a:t>
            </a:fld>
            <a:endParaRPr lang="en-CA"/>
          </a:p>
        </p:txBody>
      </p:sp>
    </p:spTree>
    <p:extLst>
      <p:ext uri="{BB962C8B-B14F-4D97-AF65-F5344CB8AC3E}">
        <p14:creationId xmlns:p14="http://schemas.microsoft.com/office/powerpoint/2010/main" val="2684294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EC9C2-FA79-A159-1BA1-AAC6D9CCC0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0782F42B-11D5-8F19-A4FC-81953D567FA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8CD6BAD8-5AF2-7E20-77D1-A4C7636EAC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C97B0D0-B985-DDDE-5560-442D8F721CD9}"/>
              </a:ext>
            </a:extLst>
          </p:cNvPr>
          <p:cNvSpPr>
            <a:spLocks noGrp="1"/>
          </p:cNvSpPr>
          <p:nvPr>
            <p:ph type="dt" sz="half" idx="10"/>
          </p:nvPr>
        </p:nvSpPr>
        <p:spPr/>
        <p:txBody>
          <a:bodyPr/>
          <a:lstStyle/>
          <a:p>
            <a:fld id="{AB4C44CC-99A7-4AD1-9B4D-6E9B3307D7A1}" type="datetimeFigureOut">
              <a:rPr lang="en-CA" smtClean="0"/>
              <a:t>2022-07-09</a:t>
            </a:fld>
            <a:endParaRPr lang="en-CA"/>
          </a:p>
        </p:txBody>
      </p:sp>
      <p:sp>
        <p:nvSpPr>
          <p:cNvPr id="6" name="Footer Placeholder 5">
            <a:extLst>
              <a:ext uri="{FF2B5EF4-FFF2-40B4-BE49-F238E27FC236}">
                <a16:creationId xmlns:a16="http://schemas.microsoft.com/office/drawing/2014/main" id="{80409278-E6EA-8CD3-3C7A-480E92321CF5}"/>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D715A306-8249-D1F1-8550-2CCBAF922378}"/>
              </a:ext>
            </a:extLst>
          </p:cNvPr>
          <p:cNvSpPr>
            <a:spLocks noGrp="1"/>
          </p:cNvSpPr>
          <p:nvPr>
            <p:ph type="sldNum" sz="quarter" idx="12"/>
          </p:nvPr>
        </p:nvSpPr>
        <p:spPr/>
        <p:txBody>
          <a:bodyPr/>
          <a:lstStyle/>
          <a:p>
            <a:fld id="{9D6184B5-6557-4C9D-86C9-6A4F7E2FFC9C}" type="slidenum">
              <a:rPr lang="en-CA" smtClean="0"/>
              <a:t>‹#›</a:t>
            </a:fld>
            <a:endParaRPr lang="en-CA"/>
          </a:p>
        </p:txBody>
      </p:sp>
    </p:spTree>
    <p:extLst>
      <p:ext uri="{BB962C8B-B14F-4D97-AF65-F5344CB8AC3E}">
        <p14:creationId xmlns:p14="http://schemas.microsoft.com/office/powerpoint/2010/main" val="28339037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3B255B8-69CC-2199-AA2A-4ABD5B10AC2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439A5C4B-A6BD-273E-4F03-624B0891E32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AC88B889-721A-7CFA-6D00-9865D226E26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4C44CC-99A7-4AD1-9B4D-6E9B3307D7A1}" type="datetimeFigureOut">
              <a:rPr lang="en-CA" smtClean="0"/>
              <a:t>2022-07-09</a:t>
            </a:fld>
            <a:endParaRPr lang="en-CA"/>
          </a:p>
        </p:txBody>
      </p:sp>
      <p:sp>
        <p:nvSpPr>
          <p:cNvPr id="5" name="Footer Placeholder 4">
            <a:extLst>
              <a:ext uri="{FF2B5EF4-FFF2-40B4-BE49-F238E27FC236}">
                <a16:creationId xmlns:a16="http://schemas.microsoft.com/office/drawing/2014/main" id="{47481375-344B-5243-0A1E-647F46E9BF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CB3E3A32-4FE1-AC85-1AC6-6450DF6A3D4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6184B5-6557-4C9D-86C9-6A4F7E2FFC9C}" type="slidenum">
              <a:rPr lang="en-CA" smtClean="0"/>
              <a:t>‹#›</a:t>
            </a:fld>
            <a:endParaRPr lang="en-CA"/>
          </a:p>
        </p:txBody>
      </p:sp>
    </p:spTree>
    <p:extLst>
      <p:ext uri="{BB962C8B-B14F-4D97-AF65-F5344CB8AC3E}">
        <p14:creationId xmlns:p14="http://schemas.microsoft.com/office/powerpoint/2010/main" val="35917838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jfif"/><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Freeform 5">
            <a:extLst>
              <a:ext uri="{FF2B5EF4-FFF2-40B4-BE49-F238E27FC236}">
                <a16:creationId xmlns:a16="http://schemas.microsoft.com/office/drawing/2014/main" id="{07322A9E-F1EC-405E-8971-BA906EFFCC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29674" y="1290909"/>
            <a:ext cx="9702800" cy="5573512"/>
          </a:xfrm>
          <a:custGeom>
            <a:avLst/>
            <a:gdLst>
              <a:gd name="T0" fmla="*/ 1752 w 2038"/>
              <a:gd name="T1" fmla="*/ 1169 h 1169"/>
              <a:gd name="T2" fmla="*/ 1487 w 2038"/>
              <a:gd name="T3" fmla="*/ 334 h 1169"/>
              <a:gd name="T4" fmla="*/ 860 w 2038"/>
              <a:gd name="T5" fmla="*/ 22 h 1169"/>
              <a:gd name="T6" fmla="*/ 199 w 2038"/>
              <a:gd name="T7" fmla="*/ 318 h 1169"/>
              <a:gd name="T8" fmla="*/ 399 w 2038"/>
              <a:gd name="T9" fmla="*/ 1165 h 1169"/>
            </a:gdLst>
            <a:ahLst/>
            <a:cxnLst>
              <a:cxn ang="0">
                <a:pos x="T0" y="T1"/>
              </a:cxn>
              <a:cxn ang="0">
                <a:pos x="T2" y="T3"/>
              </a:cxn>
              <a:cxn ang="0">
                <a:pos x="T4" y="T5"/>
              </a:cxn>
              <a:cxn ang="0">
                <a:pos x="T6" y="T7"/>
              </a:cxn>
              <a:cxn ang="0">
                <a:pos x="T8" y="T9"/>
              </a:cxn>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6">
            <a:extLst>
              <a:ext uri="{FF2B5EF4-FFF2-40B4-BE49-F238E27FC236}">
                <a16:creationId xmlns:a16="http://schemas.microsoft.com/office/drawing/2014/main" id="{A5704422-1118-4FD1-95AD-29A064EB80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70451" y="2010741"/>
            <a:ext cx="7373938" cy="4848892"/>
          </a:xfrm>
          <a:custGeom>
            <a:avLst/>
            <a:gdLst>
              <a:gd name="T0" fmla="*/ 1025 w 1549"/>
              <a:gd name="T1" fmla="*/ 1016 h 1017"/>
              <a:gd name="T2" fmla="*/ 1443 w 1549"/>
              <a:gd name="T3" fmla="*/ 592 h 1017"/>
              <a:gd name="T4" fmla="*/ 782 w 1549"/>
              <a:gd name="T5" fmla="*/ 53 h 1017"/>
              <a:gd name="T6" fmla="*/ 150 w 1549"/>
              <a:gd name="T7" fmla="*/ 329 h 1017"/>
              <a:gd name="T8" fmla="*/ 477 w 1549"/>
              <a:gd name="T9" fmla="*/ 1017 h 1017"/>
            </a:gdLst>
            <a:ahLst/>
            <a:cxnLst>
              <a:cxn ang="0">
                <a:pos x="T0" y="T1"/>
              </a:cxn>
              <a:cxn ang="0">
                <a:pos x="T2" y="T3"/>
              </a:cxn>
              <a:cxn ang="0">
                <a:pos x="T4" y="T5"/>
              </a:cxn>
              <a:cxn ang="0">
                <a:pos x="T6" y="T7"/>
              </a:cxn>
              <a:cxn ang="0">
                <a:pos x="T8" y="T9"/>
              </a:cxn>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A88B2AAA-B805-498E-A9E6-98B8858554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251351" y="1780905"/>
            <a:ext cx="8035925" cy="5083516"/>
          </a:xfrm>
          <a:custGeom>
            <a:avLst/>
            <a:gdLst>
              <a:gd name="T0" fmla="*/ 1302 w 1688"/>
              <a:gd name="T1" fmla="*/ 1066 h 1066"/>
              <a:gd name="T2" fmla="*/ 1613 w 1688"/>
              <a:gd name="T3" fmla="*/ 850 h 1066"/>
              <a:gd name="T4" fmla="*/ 1517 w 1688"/>
              <a:gd name="T5" fmla="*/ 471 h 1066"/>
              <a:gd name="T6" fmla="*/ 798 w 1688"/>
              <a:gd name="T7" fmla="*/ 28 h 1066"/>
              <a:gd name="T8" fmla="*/ 181 w 1688"/>
              <a:gd name="T9" fmla="*/ 333 h 1066"/>
              <a:gd name="T10" fmla="*/ 420 w 1688"/>
              <a:gd name="T11" fmla="*/ 1066 h 1066"/>
            </a:gdLst>
            <a:ahLst/>
            <a:cxnLst>
              <a:cxn ang="0">
                <a:pos x="T0" y="T1"/>
              </a:cxn>
              <a:cxn ang="0">
                <a:pos x="T2" y="T3"/>
              </a:cxn>
              <a:cxn ang="0">
                <a:pos x="T4" y="T5"/>
              </a:cxn>
              <a:cxn ang="0">
                <a:pos x="T6" y="T7"/>
              </a:cxn>
              <a:cxn ang="0">
                <a:pos x="T8" y="T9"/>
              </a:cxn>
              <a:cxn ang="0">
                <a:pos x="T10" y="T11"/>
              </a:cxn>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8">
            <a:extLst>
              <a:ext uri="{FF2B5EF4-FFF2-40B4-BE49-F238E27FC236}">
                <a16:creationId xmlns:a16="http://schemas.microsoft.com/office/drawing/2014/main" id="{9B8051E0-19D7-43E1-BFD9-E6DBFEB3A3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542347"/>
            <a:ext cx="10334625" cy="6322075"/>
          </a:xfrm>
          <a:custGeom>
            <a:avLst/>
            <a:gdLst>
              <a:gd name="T0" fmla="*/ 1873 w 2171"/>
              <a:gd name="T1" fmla="*/ 1326 h 1326"/>
              <a:gd name="T2" fmla="*/ 1609 w 2171"/>
              <a:gd name="T3" fmla="*/ 473 h 1326"/>
              <a:gd name="T4" fmla="*/ 880 w 2171"/>
              <a:gd name="T5" fmla="*/ 63 h 1326"/>
              <a:gd name="T6" fmla="*/ 0 w 2171"/>
              <a:gd name="T7" fmla="*/ 423 h 1326"/>
            </a:gdLst>
            <a:ahLst/>
            <a:cxnLst>
              <a:cxn ang="0">
                <a:pos x="T0" y="T1"/>
              </a:cxn>
              <a:cxn ang="0">
                <a:pos x="T2" y="T3"/>
              </a:cxn>
              <a:cxn ang="0">
                <a:pos x="T4" y="T5"/>
              </a:cxn>
              <a:cxn ang="0">
                <a:pos x="T6" y="T7"/>
              </a:cxn>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9">
            <a:extLst>
              <a:ext uri="{FF2B5EF4-FFF2-40B4-BE49-F238E27FC236}">
                <a16:creationId xmlns:a16="http://schemas.microsoft.com/office/drawing/2014/main" id="{4EDB2B02-86A2-46F5-A4BE-B7D9B10411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01" y="6178751"/>
            <a:ext cx="504825" cy="681527"/>
          </a:xfrm>
          <a:custGeom>
            <a:avLst/>
            <a:gdLst>
              <a:gd name="T0" fmla="*/ 0 w 106"/>
              <a:gd name="T1" fmla="*/ 0 h 143"/>
              <a:gd name="T2" fmla="*/ 106 w 106"/>
              <a:gd name="T3" fmla="*/ 143 h 143"/>
            </a:gdLst>
            <a:ahLst/>
            <a:cxnLst>
              <a:cxn ang="0">
                <a:pos x="T0" y="T1"/>
              </a:cxn>
              <a:cxn ang="0">
                <a:pos x="T2" y="T3"/>
              </a:cxn>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0">
            <a:extLst>
              <a:ext uri="{FF2B5EF4-FFF2-40B4-BE49-F238E27FC236}">
                <a16:creationId xmlns:a16="http://schemas.microsoft.com/office/drawing/2014/main" id="{43954639-FB5D-41F4-9560-6F6DFE7784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59376"/>
            <a:ext cx="11091863" cy="6923796"/>
          </a:xfrm>
          <a:custGeom>
            <a:avLst/>
            <a:gdLst>
              <a:gd name="T0" fmla="*/ 2046 w 2330"/>
              <a:gd name="T1" fmla="*/ 1452 h 1452"/>
              <a:gd name="T2" fmla="*/ 1813 w 2330"/>
              <a:gd name="T3" fmla="*/ 601 h 1452"/>
              <a:gd name="T4" fmla="*/ 956 w 2330"/>
              <a:gd name="T5" fmla="*/ 97 h 1452"/>
              <a:gd name="T6" fmla="*/ 0 w 2330"/>
              <a:gd name="T7" fmla="*/ 366 h 1452"/>
            </a:gdLst>
            <a:ahLst/>
            <a:cxnLst>
              <a:cxn ang="0">
                <a:pos x="T0" y="T1"/>
              </a:cxn>
              <a:cxn ang="0">
                <a:pos x="T2" y="T3"/>
              </a:cxn>
              <a:cxn ang="0">
                <a:pos x="T4" y="T5"/>
              </a:cxn>
              <a:cxn ang="0">
                <a:pos x="T6" y="T7"/>
              </a:cxn>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2">
            <a:extLst>
              <a:ext uri="{FF2B5EF4-FFF2-40B4-BE49-F238E27FC236}">
                <a16:creationId xmlns:a16="http://schemas.microsoft.com/office/drawing/2014/main" id="{E898931C-0323-41FA-A036-20F818B1FF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1916"/>
            <a:ext cx="1057275" cy="614491"/>
          </a:xfrm>
          <a:custGeom>
            <a:avLst/>
            <a:gdLst>
              <a:gd name="T0" fmla="*/ 222 w 222"/>
              <a:gd name="T1" fmla="*/ 0 h 129"/>
              <a:gd name="T2" fmla="*/ 0 w 222"/>
              <a:gd name="T3" fmla="*/ 129 h 129"/>
            </a:gdLst>
            <a:ahLst/>
            <a:cxnLst>
              <a:cxn ang="0">
                <a:pos x="T0" y="T1"/>
              </a:cxn>
              <a:cxn ang="0">
                <a:pos x="T2" y="T3"/>
              </a:cxn>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4">
            <a:extLst>
              <a:ext uri="{FF2B5EF4-FFF2-40B4-BE49-F238E27FC236}">
                <a16:creationId xmlns:a16="http://schemas.microsoft.com/office/drawing/2014/main" id="{89AFE9DD-0792-4B98-B4EB-97ACA17E6A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01" y="-6705"/>
            <a:ext cx="595313" cy="352734"/>
          </a:xfrm>
          <a:custGeom>
            <a:avLst/>
            <a:gdLst>
              <a:gd name="T0" fmla="*/ 125 w 125"/>
              <a:gd name="T1" fmla="*/ 0 h 74"/>
              <a:gd name="T2" fmla="*/ 0 w 125"/>
              <a:gd name="T3" fmla="*/ 74 h 74"/>
            </a:gdLst>
            <a:ahLst/>
            <a:cxnLst>
              <a:cxn ang="0">
                <a:pos x="T0" y="T1"/>
              </a:cxn>
              <a:cxn ang="0">
                <a:pos x="T2" y="T3"/>
              </a:cxn>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6">
            <a:extLst>
              <a:ext uri="{FF2B5EF4-FFF2-40B4-BE49-F238E27FC236}">
                <a16:creationId xmlns:a16="http://schemas.microsoft.com/office/drawing/2014/main" id="{3981F5C4-9AE1-404E-AF44-A4E6DB374F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1916"/>
            <a:ext cx="357188" cy="213875"/>
          </a:xfrm>
          <a:custGeom>
            <a:avLst/>
            <a:gdLst>
              <a:gd name="T0" fmla="*/ 75 w 75"/>
              <a:gd name="T1" fmla="*/ 0 h 45"/>
              <a:gd name="T2" fmla="*/ 0 w 75"/>
              <a:gd name="T3" fmla="*/ 45 h 45"/>
            </a:gdLst>
            <a:ahLst/>
            <a:cxnLst>
              <a:cxn ang="0">
                <a:pos x="T0" y="T1"/>
              </a:cxn>
              <a:cxn ang="0">
                <a:pos x="T2" y="T3"/>
              </a:cxn>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11">
            <a:extLst>
              <a:ext uri="{FF2B5EF4-FFF2-40B4-BE49-F238E27FC236}">
                <a16:creationId xmlns:a16="http://schemas.microsoft.com/office/drawing/2014/main" id="{763C1781-8726-4FAC-8C45-FF40376BE4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26601" y="-1916"/>
            <a:ext cx="5788025" cy="6847184"/>
          </a:xfrm>
          <a:custGeom>
            <a:avLst/>
            <a:gdLst>
              <a:gd name="T0" fmla="*/ 1094 w 1216"/>
              <a:gd name="T1" fmla="*/ 1436 h 1436"/>
              <a:gd name="T2" fmla="*/ 709 w 1216"/>
              <a:gd name="T3" fmla="*/ 551 h 1436"/>
              <a:gd name="T4" fmla="*/ 0 w 1216"/>
              <a:gd name="T5" fmla="*/ 0 h 1436"/>
            </a:gdLst>
            <a:ahLst/>
            <a:cxnLst>
              <a:cxn ang="0">
                <a:pos x="T0" y="T1"/>
              </a:cxn>
              <a:cxn ang="0">
                <a:pos x="T2" y="T3"/>
              </a:cxn>
              <a:cxn ang="0">
                <a:pos x="T4" y="T5"/>
              </a:cxn>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1">
            <a:extLst>
              <a:ext uri="{FF2B5EF4-FFF2-40B4-BE49-F238E27FC236}">
                <a16:creationId xmlns:a16="http://schemas.microsoft.com/office/drawing/2014/main" id="{301491B5-56C7-43DC-A3D9-861EECCA05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235014" y="2872"/>
            <a:ext cx="2951163" cy="2555325"/>
          </a:xfrm>
          <a:custGeom>
            <a:avLst/>
            <a:gdLst>
              <a:gd name="T0" fmla="*/ 620 w 620"/>
              <a:gd name="T1" fmla="*/ 536 h 536"/>
              <a:gd name="T2" fmla="*/ 0 w 620"/>
              <a:gd name="T3" fmla="*/ 0 h 536"/>
            </a:gdLst>
            <a:ahLst/>
            <a:cxnLst>
              <a:cxn ang="0">
                <a:pos x="T0" y="T1"/>
              </a:cxn>
              <a:cxn ang="0">
                <a:pos x="T2" y="T3"/>
              </a:cxn>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DA09F61B-6720-C6C0-6A47-97D20800DAFF}"/>
              </a:ext>
            </a:extLst>
          </p:cNvPr>
          <p:cNvSpPr>
            <a:spLocks noGrp="1"/>
          </p:cNvSpPr>
          <p:nvPr>
            <p:ph type="ctrTitle"/>
          </p:nvPr>
        </p:nvSpPr>
        <p:spPr>
          <a:xfrm>
            <a:off x="8842248" y="1481328"/>
            <a:ext cx="2926080" cy="2468880"/>
          </a:xfrm>
        </p:spPr>
        <p:txBody>
          <a:bodyPr>
            <a:normAutofit/>
          </a:bodyPr>
          <a:lstStyle/>
          <a:p>
            <a:r>
              <a:rPr lang="en-US" sz="5400" b="1" i="0" u="none" strike="noStrike" baseline="0" dirty="0"/>
              <a:t>Text:</a:t>
            </a:r>
            <a:br>
              <a:rPr lang="en-US" sz="5400" b="1" i="0" u="none" strike="noStrike" baseline="0" dirty="0"/>
            </a:br>
            <a:r>
              <a:rPr lang="en-US" sz="5400" b="1" i="0" u="none" strike="noStrike" baseline="0" dirty="0"/>
              <a:t> Ezekiel 38, 39</a:t>
            </a:r>
            <a:endParaRPr lang="en-CA" sz="5400" dirty="0"/>
          </a:p>
        </p:txBody>
      </p:sp>
      <p:sp>
        <p:nvSpPr>
          <p:cNvPr id="32" name="Freeform 22">
            <a:extLst>
              <a:ext uri="{FF2B5EF4-FFF2-40B4-BE49-F238E27FC236}">
                <a16:creationId xmlns:a16="http://schemas.microsoft.com/office/drawing/2014/main" id="{237E2353-22DF-46E0-A200-FB30F8F394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020826" y="-1916"/>
            <a:ext cx="2165350" cy="1358265"/>
          </a:xfrm>
          <a:custGeom>
            <a:avLst/>
            <a:gdLst>
              <a:gd name="T0" fmla="*/ 0 w 455"/>
              <a:gd name="T1" fmla="*/ 0 h 285"/>
              <a:gd name="T2" fmla="*/ 455 w 455"/>
              <a:gd name="T3" fmla="*/ 285 h 285"/>
            </a:gdLst>
            <a:ahLst/>
            <a:cxnLst>
              <a:cxn ang="0">
                <a:pos x="T0" y="T1"/>
              </a:cxn>
              <a:cxn ang="0">
                <a:pos x="T2" y="T3"/>
              </a:cxn>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 name="Freeform 23">
            <a:extLst>
              <a:ext uri="{FF2B5EF4-FFF2-40B4-BE49-F238E27FC236}">
                <a16:creationId xmlns:a16="http://schemas.microsoft.com/office/drawing/2014/main" id="{DD6138DB-057B-45F7-A5F4-E7BFDA20D0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90826" y="-1916"/>
            <a:ext cx="895350" cy="534687"/>
          </a:xfrm>
          <a:custGeom>
            <a:avLst/>
            <a:gdLst>
              <a:gd name="T0" fmla="*/ 0 w 188"/>
              <a:gd name="T1" fmla="*/ 0 h 112"/>
              <a:gd name="T2" fmla="*/ 188 w 188"/>
              <a:gd name="T3" fmla="*/ 112 h 112"/>
            </a:gdLst>
            <a:ahLst/>
            <a:cxnLst>
              <a:cxn ang="0">
                <a:pos x="T0" y="T1"/>
              </a:cxn>
              <a:cxn ang="0">
                <a:pos x="T2" y="T3"/>
              </a:cxn>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 name="Freeform: Shape 35">
            <a:extLst>
              <a:ext uri="{FF2B5EF4-FFF2-40B4-BE49-F238E27FC236}">
                <a16:creationId xmlns:a16="http://schemas.microsoft.com/office/drawing/2014/main" id="{79A54AB1-B64F-4843-BFAB-81CB74E66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31529">
            <a:off x="752078" y="2218040"/>
            <a:ext cx="4418757" cy="4259609"/>
          </a:xfrm>
          <a:custGeom>
            <a:avLst/>
            <a:gdLst>
              <a:gd name="connsiteX0" fmla="*/ 404107 w 4507111"/>
              <a:gd name="connsiteY0" fmla="*/ 0 h 4344781"/>
              <a:gd name="connsiteX1" fmla="*/ 371857 w 4507111"/>
              <a:gd name="connsiteY1" fmla="*/ 117359 h 4344781"/>
              <a:gd name="connsiteX2" fmla="*/ 307833 w 4507111"/>
              <a:gd name="connsiteY2" fmla="*/ 632970 h 4344781"/>
              <a:gd name="connsiteX3" fmla="*/ 3569418 w 4507111"/>
              <a:gd name="connsiteY3" fmla="*/ 4141149 h 4344781"/>
              <a:gd name="connsiteX4" fmla="*/ 4440861 w 4507111"/>
              <a:gd name="connsiteY4" fmla="*/ 4332480 h 4344781"/>
              <a:gd name="connsiteX5" fmla="*/ 4507111 w 4507111"/>
              <a:gd name="connsiteY5" fmla="*/ 4341752 h 4344781"/>
              <a:gd name="connsiteX6" fmla="*/ 4296045 w 4507111"/>
              <a:gd name="connsiteY6" fmla="*/ 4344781 h 4344781"/>
              <a:gd name="connsiteX7" fmla="*/ 3749565 w 4507111"/>
              <a:gd name="connsiteY7" fmla="*/ 4321853 h 4344781"/>
              <a:gd name="connsiteX8" fmla="*/ 36764 w 4507111"/>
              <a:gd name="connsiteY8" fmla="*/ 1629794 h 4344781"/>
              <a:gd name="connsiteX9" fmla="*/ 300069 w 4507111"/>
              <a:gd name="connsiteY9" fmla="*/ 144750 h 4344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07111" h="4344781">
                <a:moveTo>
                  <a:pt x="404107" y="0"/>
                </a:moveTo>
                <a:lnTo>
                  <a:pt x="371857" y="117359"/>
                </a:lnTo>
                <a:cubicBezTo>
                  <a:pt x="333827" y="278567"/>
                  <a:pt x="311875" y="450459"/>
                  <a:pt x="307833" y="632970"/>
                </a:cubicBezTo>
                <a:cubicBezTo>
                  <a:pt x="264711" y="2579752"/>
                  <a:pt x="2253987" y="3769243"/>
                  <a:pt x="3569418" y="4141149"/>
                </a:cubicBezTo>
                <a:cubicBezTo>
                  <a:pt x="3816061" y="4210881"/>
                  <a:pt x="4114807" y="4279754"/>
                  <a:pt x="4440861" y="4332480"/>
                </a:cubicBezTo>
                <a:lnTo>
                  <a:pt x="4507111" y="4341752"/>
                </a:lnTo>
                <a:lnTo>
                  <a:pt x="4296045" y="4344781"/>
                </a:lnTo>
                <a:cubicBezTo>
                  <a:pt x="4097363" y="4343711"/>
                  <a:pt x="3912623" y="4335104"/>
                  <a:pt x="3749565" y="4321853"/>
                </a:cubicBezTo>
                <a:cubicBezTo>
                  <a:pt x="2445102" y="4215850"/>
                  <a:pt x="356405" y="3466499"/>
                  <a:pt x="36764" y="1629794"/>
                </a:cubicBezTo>
                <a:cubicBezTo>
                  <a:pt x="-63123" y="1055823"/>
                  <a:pt x="45741" y="555869"/>
                  <a:pt x="300069" y="144750"/>
                </a:cubicBez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pic>
        <p:nvPicPr>
          <p:cNvPr id="5" name="Picture 4" descr="A picture containing text, floor&#10;&#10;Description automatically generated">
            <a:extLst>
              <a:ext uri="{FF2B5EF4-FFF2-40B4-BE49-F238E27FC236}">
                <a16:creationId xmlns:a16="http://schemas.microsoft.com/office/drawing/2014/main" id="{86E37A1A-485C-5453-055E-B45EA16E7C2E}"/>
              </a:ext>
            </a:extLst>
          </p:cNvPr>
          <p:cNvPicPr>
            <a:picLocks noChangeAspect="1"/>
          </p:cNvPicPr>
          <p:nvPr/>
        </p:nvPicPr>
        <p:blipFill rotWithShape="1">
          <a:blip r:embed="rId2">
            <a:extLst>
              <a:ext uri="{28A0092B-C50C-407E-A947-70E740481C1C}">
                <a14:useLocalDpi xmlns:a14="http://schemas.microsoft.com/office/drawing/2010/main" val="0"/>
              </a:ext>
            </a:extLst>
          </a:blip>
          <a:srcRect l="1273" r="4666" b="2"/>
          <a:stretch/>
        </p:blipFill>
        <p:spPr>
          <a:xfrm>
            <a:off x="921910" y="465243"/>
            <a:ext cx="7761924" cy="5343065"/>
          </a:xfrm>
          <a:custGeom>
            <a:avLst/>
            <a:gdLst/>
            <a:ahLst/>
            <a:cxnLst/>
            <a:rect l="l" t="t" r="r" b="b"/>
            <a:pathLst>
              <a:path w="7761924" h="5343065">
                <a:moveTo>
                  <a:pt x="3025687" y="76"/>
                </a:moveTo>
                <a:cubicBezTo>
                  <a:pt x="3140786" y="756"/>
                  <a:pt x="3256631" y="6055"/>
                  <a:pt x="3372722" y="16088"/>
                </a:cubicBezTo>
                <a:cubicBezTo>
                  <a:pt x="5230178" y="176616"/>
                  <a:pt x="7761924" y="1424594"/>
                  <a:pt x="7761924" y="3316816"/>
                </a:cubicBezTo>
                <a:cubicBezTo>
                  <a:pt x="7646022" y="5237647"/>
                  <a:pt x="4988715" y="5423921"/>
                  <a:pt x="3701109" y="5320611"/>
                </a:cubicBezTo>
                <a:cubicBezTo>
                  <a:pt x="2413504" y="5217301"/>
                  <a:pt x="351800" y="4486992"/>
                  <a:pt x="36290" y="2696959"/>
                </a:cubicBezTo>
                <a:cubicBezTo>
                  <a:pt x="-259500" y="1018804"/>
                  <a:pt x="1299198" y="-10133"/>
                  <a:pt x="3025687" y="76"/>
                </a:cubicBezTo>
                <a:close/>
              </a:path>
            </a:pathLst>
          </a:custGeom>
        </p:spPr>
      </p:pic>
    </p:spTree>
    <p:extLst>
      <p:ext uri="{BB962C8B-B14F-4D97-AF65-F5344CB8AC3E}">
        <p14:creationId xmlns:p14="http://schemas.microsoft.com/office/powerpoint/2010/main" val="23141593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68A4132F-DEC6-4332-A00C-A11AD4519B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0"/>
            <a:ext cx="12190475"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ext, floor&#10;&#10;Description automatically generated">
            <a:extLst>
              <a:ext uri="{FF2B5EF4-FFF2-40B4-BE49-F238E27FC236}">
                <a16:creationId xmlns:a16="http://schemas.microsoft.com/office/drawing/2014/main" id="{86E37A1A-485C-5453-055E-B45EA16E7C2E}"/>
              </a:ext>
            </a:extLst>
          </p:cNvPr>
          <p:cNvPicPr>
            <a:picLocks noChangeAspect="1"/>
          </p:cNvPicPr>
          <p:nvPr/>
        </p:nvPicPr>
        <p:blipFill rotWithShape="1">
          <a:blip r:embed="rId2">
            <a:extLst>
              <a:ext uri="{28A0092B-C50C-407E-A947-70E740481C1C}">
                <a14:useLocalDpi xmlns:a14="http://schemas.microsoft.com/office/drawing/2010/main" val="0"/>
              </a:ext>
            </a:extLst>
          </a:blip>
          <a:srcRect b="10119"/>
          <a:stretch/>
        </p:blipFill>
        <p:spPr>
          <a:xfrm>
            <a:off x="7092985" y="2598571"/>
            <a:ext cx="4260814" cy="2479705"/>
          </a:xfrm>
          <a:prstGeom prst="rect">
            <a:avLst/>
          </a:prstGeom>
        </p:spPr>
      </p:pic>
      <p:sp>
        <p:nvSpPr>
          <p:cNvPr id="20" name="Freeform: Shape 19">
            <a:extLst>
              <a:ext uri="{FF2B5EF4-FFF2-40B4-BE49-F238E27FC236}">
                <a16:creationId xmlns:a16="http://schemas.microsoft.com/office/drawing/2014/main" id="{64965EAE-E41A-435F-B993-07E824B6C9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0"/>
            <a:ext cx="7539895" cy="6858000"/>
          </a:xfrm>
          <a:custGeom>
            <a:avLst/>
            <a:gdLst>
              <a:gd name="connsiteX0" fmla="*/ 7539895 w 7539895"/>
              <a:gd name="connsiteY0" fmla="*/ 6858000 h 6858000"/>
              <a:gd name="connsiteX1" fmla="*/ 0 w 7539895"/>
              <a:gd name="connsiteY1" fmla="*/ 6858000 h 6858000"/>
              <a:gd name="connsiteX2" fmla="*/ 0 w 7539895"/>
              <a:gd name="connsiteY2" fmla="*/ 0 h 6858000"/>
              <a:gd name="connsiteX3" fmla="*/ 4363741 w 7539895"/>
              <a:gd name="connsiteY3" fmla="*/ 0 h 6858000"/>
            </a:gdLst>
            <a:ahLst/>
            <a:cxnLst>
              <a:cxn ang="0">
                <a:pos x="connsiteX0" y="connsiteY0"/>
              </a:cxn>
              <a:cxn ang="0">
                <a:pos x="connsiteX1" y="connsiteY1"/>
              </a:cxn>
              <a:cxn ang="0">
                <a:pos x="connsiteX2" y="connsiteY2"/>
              </a:cxn>
              <a:cxn ang="0">
                <a:pos x="connsiteX3" y="connsiteY3"/>
              </a:cxn>
            </a:cxnLst>
            <a:rect l="l" t="t" r="r" b="b"/>
            <a:pathLst>
              <a:path w="7539895" h="6858000">
                <a:moveTo>
                  <a:pt x="7539895" y="6858000"/>
                </a:moveTo>
                <a:lnTo>
                  <a:pt x="0" y="6858000"/>
                </a:lnTo>
                <a:lnTo>
                  <a:pt x="0" y="0"/>
                </a:lnTo>
                <a:lnTo>
                  <a:pt x="4363741" y="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Shape 21">
            <a:extLst>
              <a:ext uri="{FF2B5EF4-FFF2-40B4-BE49-F238E27FC236}">
                <a16:creationId xmlns:a16="http://schemas.microsoft.com/office/drawing/2014/main" id="{152F8994-E6D4-4311-9548-C3607BC436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7092985" cy="6858000"/>
          </a:xfrm>
          <a:custGeom>
            <a:avLst/>
            <a:gdLst>
              <a:gd name="connsiteX0" fmla="*/ 7092985 w 7092985"/>
              <a:gd name="connsiteY0" fmla="*/ 6858000 h 6858000"/>
              <a:gd name="connsiteX1" fmla="*/ 0 w 7092985"/>
              <a:gd name="connsiteY1" fmla="*/ 6858000 h 6858000"/>
              <a:gd name="connsiteX2" fmla="*/ 0 w 7092985"/>
              <a:gd name="connsiteY2" fmla="*/ 0 h 6858000"/>
              <a:gd name="connsiteX3" fmla="*/ 3916831 w 7092985"/>
              <a:gd name="connsiteY3" fmla="*/ 0 h 6858000"/>
            </a:gdLst>
            <a:ahLst/>
            <a:cxnLst>
              <a:cxn ang="0">
                <a:pos x="connsiteX0" y="connsiteY0"/>
              </a:cxn>
              <a:cxn ang="0">
                <a:pos x="connsiteX1" y="connsiteY1"/>
              </a:cxn>
              <a:cxn ang="0">
                <a:pos x="connsiteX2" y="connsiteY2"/>
              </a:cxn>
              <a:cxn ang="0">
                <a:pos x="connsiteX3" y="connsiteY3"/>
              </a:cxn>
            </a:cxnLst>
            <a:rect l="l" t="t" r="r" b="b"/>
            <a:pathLst>
              <a:path w="7092985" h="6858000">
                <a:moveTo>
                  <a:pt x="7092985" y="6858000"/>
                </a:moveTo>
                <a:lnTo>
                  <a:pt x="0" y="6858000"/>
                </a:lnTo>
                <a:lnTo>
                  <a:pt x="0" y="0"/>
                </a:lnTo>
                <a:lnTo>
                  <a:pt x="3916831" y="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DA09F61B-6720-C6C0-6A47-97D20800DAFF}"/>
              </a:ext>
            </a:extLst>
          </p:cNvPr>
          <p:cNvSpPr>
            <a:spLocks noGrp="1"/>
          </p:cNvSpPr>
          <p:nvPr>
            <p:ph type="title"/>
          </p:nvPr>
        </p:nvSpPr>
        <p:spPr>
          <a:xfrm>
            <a:off x="98887" y="97270"/>
            <a:ext cx="5934033" cy="1325563"/>
          </a:xfrm>
        </p:spPr>
        <p:txBody>
          <a:bodyPr>
            <a:normAutofit/>
          </a:bodyPr>
          <a:lstStyle/>
          <a:p>
            <a:r>
              <a:rPr lang="en-CA" b="1" dirty="0">
                <a:effectLst>
                  <a:outerShdw blurRad="38100" dist="38100" dir="2700000" algn="tl">
                    <a:srgbClr val="000000">
                      <a:alpha val="43137"/>
                    </a:srgbClr>
                  </a:outerShdw>
                </a:effectLst>
              </a:rPr>
              <a:t>III. Where Will It Happen?</a:t>
            </a:r>
          </a:p>
        </p:txBody>
      </p:sp>
      <p:sp>
        <p:nvSpPr>
          <p:cNvPr id="6" name="Content Placeholder 5">
            <a:extLst>
              <a:ext uri="{FF2B5EF4-FFF2-40B4-BE49-F238E27FC236}">
                <a16:creationId xmlns:a16="http://schemas.microsoft.com/office/drawing/2014/main" id="{C5B7AED6-8200-93FC-2B6C-9CD0000549BE}"/>
              </a:ext>
            </a:extLst>
          </p:cNvPr>
          <p:cNvSpPr>
            <a:spLocks noGrp="1"/>
          </p:cNvSpPr>
          <p:nvPr>
            <p:ph idx="1"/>
          </p:nvPr>
        </p:nvSpPr>
        <p:spPr>
          <a:xfrm>
            <a:off x="240145" y="1825625"/>
            <a:ext cx="5080000" cy="3399518"/>
          </a:xfrm>
        </p:spPr>
        <p:txBody>
          <a:bodyPr>
            <a:normAutofit lnSpcReduction="10000"/>
          </a:bodyPr>
          <a:lstStyle/>
          <a:p>
            <a:pPr marL="0" indent="0">
              <a:buNone/>
            </a:pPr>
            <a:r>
              <a:rPr lang="en-CA" sz="3200" b="0" i="1" u="none" strike="noStrike" baseline="0" dirty="0">
                <a:latin typeface="+mj-lt"/>
              </a:rPr>
              <a:t>“ . . . When Gog attacks </a:t>
            </a:r>
            <a:r>
              <a:rPr lang="en-CA" sz="3200" b="0" i="1" u="sng" strike="noStrike" baseline="0" dirty="0">
                <a:latin typeface="+mj-lt"/>
              </a:rPr>
              <a:t>the land of Israel”</a:t>
            </a:r>
            <a:endParaRPr lang="en-CA" sz="3200" b="0" i="1" u="none" strike="noStrike" baseline="0" dirty="0">
              <a:latin typeface="+mj-lt"/>
            </a:endParaRPr>
          </a:p>
          <a:p>
            <a:pPr marL="0" indent="0">
              <a:buNone/>
            </a:pPr>
            <a:r>
              <a:rPr lang="en-US" sz="3200" i="1" dirty="0">
                <a:latin typeface="+mj-lt"/>
              </a:rPr>
              <a:t>		</a:t>
            </a:r>
            <a:r>
              <a:rPr lang="en-US" sz="3200" b="0" i="1" u="none" strike="noStrike" baseline="0" dirty="0">
                <a:latin typeface="+mj-lt"/>
              </a:rPr>
              <a:t>Ezekiel 38:18</a:t>
            </a:r>
          </a:p>
          <a:p>
            <a:pPr marL="0" indent="0">
              <a:buNone/>
            </a:pPr>
            <a:endParaRPr lang="en-CA" sz="3200" b="1" i="1" baseline="30000" dirty="0">
              <a:latin typeface="+mj-lt"/>
            </a:endParaRPr>
          </a:p>
          <a:p>
            <a:pPr marL="0" indent="0">
              <a:buNone/>
            </a:pPr>
            <a:r>
              <a:rPr lang="en-CA" sz="3200" b="0" i="1" u="none" strike="noStrike" baseline="0" dirty="0">
                <a:latin typeface="+mj-lt"/>
              </a:rPr>
              <a:t>“ . . . living at the center (navel) of the land.”</a:t>
            </a:r>
          </a:p>
          <a:p>
            <a:pPr marL="0" indent="0">
              <a:buNone/>
            </a:pPr>
            <a:r>
              <a:rPr lang="en-US" sz="3200" i="1" dirty="0">
                <a:latin typeface="+mj-lt"/>
              </a:rPr>
              <a:t>		</a:t>
            </a:r>
            <a:r>
              <a:rPr lang="en-US" sz="3200" b="0" i="1" u="none" strike="noStrike" baseline="0" dirty="0">
                <a:latin typeface="+mj-lt"/>
              </a:rPr>
              <a:t>Ezekiel 38:12</a:t>
            </a:r>
          </a:p>
          <a:p>
            <a:pPr marL="0" indent="0">
              <a:buNone/>
            </a:pPr>
            <a:endParaRPr lang="en-CA" sz="2000" b="1" i="0" baseline="30000" dirty="0">
              <a:effectLst/>
              <a:latin typeface="system-ui"/>
            </a:endParaRPr>
          </a:p>
        </p:txBody>
      </p:sp>
    </p:spTree>
    <p:extLst>
      <p:ext uri="{BB962C8B-B14F-4D97-AF65-F5344CB8AC3E}">
        <p14:creationId xmlns:p14="http://schemas.microsoft.com/office/powerpoint/2010/main" val="73728104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68A4132F-DEC6-4332-A00C-A11AD4519B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0"/>
            <a:ext cx="12190475"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ext, floor&#10;&#10;Description automatically generated">
            <a:extLst>
              <a:ext uri="{FF2B5EF4-FFF2-40B4-BE49-F238E27FC236}">
                <a16:creationId xmlns:a16="http://schemas.microsoft.com/office/drawing/2014/main" id="{86E37A1A-485C-5453-055E-B45EA16E7C2E}"/>
              </a:ext>
            </a:extLst>
          </p:cNvPr>
          <p:cNvPicPr>
            <a:picLocks noChangeAspect="1"/>
          </p:cNvPicPr>
          <p:nvPr/>
        </p:nvPicPr>
        <p:blipFill rotWithShape="1">
          <a:blip r:embed="rId2">
            <a:extLst>
              <a:ext uri="{28A0092B-C50C-407E-A947-70E740481C1C}">
                <a14:useLocalDpi xmlns:a14="http://schemas.microsoft.com/office/drawing/2010/main" val="0"/>
              </a:ext>
            </a:extLst>
          </a:blip>
          <a:srcRect b="10119"/>
          <a:stretch/>
        </p:blipFill>
        <p:spPr>
          <a:xfrm>
            <a:off x="7092985" y="2598571"/>
            <a:ext cx="4260814" cy="2479705"/>
          </a:xfrm>
          <a:prstGeom prst="rect">
            <a:avLst/>
          </a:prstGeom>
        </p:spPr>
      </p:pic>
      <p:sp>
        <p:nvSpPr>
          <p:cNvPr id="20" name="Freeform: Shape 19">
            <a:extLst>
              <a:ext uri="{FF2B5EF4-FFF2-40B4-BE49-F238E27FC236}">
                <a16:creationId xmlns:a16="http://schemas.microsoft.com/office/drawing/2014/main" id="{64965EAE-E41A-435F-B993-07E824B6C9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0"/>
            <a:ext cx="7539895" cy="6858000"/>
          </a:xfrm>
          <a:custGeom>
            <a:avLst/>
            <a:gdLst>
              <a:gd name="connsiteX0" fmla="*/ 7539895 w 7539895"/>
              <a:gd name="connsiteY0" fmla="*/ 6858000 h 6858000"/>
              <a:gd name="connsiteX1" fmla="*/ 0 w 7539895"/>
              <a:gd name="connsiteY1" fmla="*/ 6858000 h 6858000"/>
              <a:gd name="connsiteX2" fmla="*/ 0 w 7539895"/>
              <a:gd name="connsiteY2" fmla="*/ 0 h 6858000"/>
              <a:gd name="connsiteX3" fmla="*/ 4363741 w 7539895"/>
              <a:gd name="connsiteY3" fmla="*/ 0 h 6858000"/>
            </a:gdLst>
            <a:ahLst/>
            <a:cxnLst>
              <a:cxn ang="0">
                <a:pos x="connsiteX0" y="connsiteY0"/>
              </a:cxn>
              <a:cxn ang="0">
                <a:pos x="connsiteX1" y="connsiteY1"/>
              </a:cxn>
              <a:cxn ang="0">
                <a:pos x="connsiteX2" y="connsiteY2"/>
              </a:cxn>
              <a:cxn ang="0">
                <a:pos x="connsiteX3" y="connsiteY3"/>
              </a:cxn>
            </a:cxnLst>
            <a:rect l="l" t="t" r="r" b="b"/>
            <a:pathLst>
              <a:path w="7539895" h="6858000">
                <a:moveTo>
                  <a:pt x="7539895" y="6858000"/>
                </a:moveTo>
                <a:lnTo>
                  <a:pt x="0" y="6858000"/>
                </a:lnTo>
                <a:lnTo>
                  <a:pt x="0" y="0"/>
                </a:lnTo>
                <a:lnTo>
                  <a:pt x="4363741" y="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Shape 21">
            <a:extLst>
              <a:ext uri="{FF2B5EF4-FFF2-40B4-BE49-F238E27FC236}">
                <a16:creationId xmlns:a16="http://schemas.microsoft.com/office/drawing/2014/main" id="{152F8994-E6D4-4311-9548-C3607BC436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7092985" cy="6858000"/>
          </a:xfrm>
          <a:custGeom>
            <a:avLst/>
            <a:gdLst>
              <a:gd name="connsiteX0" fmla="*/ 7092985 w 7092985"/>
              <a:gd name="connsiteY0" fmla="*/ 6858000 h 6858000"/>
              <a:gd name="connsiteX1" fmla="*/ 0 w 7092985"/>
              <a:gd name="connsiteY1" fmla="*/ 6858000 h 6858000"/>
              <a:gd name="connsiteX2" fmla="*/ 0 w 7092985"/>
              <a:gd name="connsiteY2" fmla="*/ 0 h 6858000"/>
              <a:gd name="connsiteX3" fmla="*/ 3916831 w 7092985"/>
              <a:gd name="connsiteY3" fmla="*/ 0 h 6858000"/>
            </a:gdLst>
            <a:ahLst/>
            <a:cxnLst>
              <a:cxn ang="0">
                <a:pos x="connsiteX0" y="connsiteY0"/>
              </a:cxn>
              <a:cxn ang="0">
                <a:pos x="connsiteX1" y="connsiteY1"/>
              </a:cxn>
              <a:cxn ang="0">
                <a:pos x="connsiteX2" y="connsiteY2"/>
              </a:cxn>
              <a:cxn ang="0">
                <a:pos x="connsiteX3" y="connsiteY3"/>
              </a:cxn>
            </a:cxnLst>
            <a:rect l="l" t="t" r="r" b="b"/>
            <a:pathLst>
              <a:path w="7092985" h="6858000">
                <a:moveTo>
                  <a:pt x="7092985" y="6858000"/>
                </a:moveTo>
                <a:lnTo>
                  <a:pt x="0" y="6858000"/>
                </a:lnTo>
                <a:lnTo>
                  <a:pt x="0" y="0"/>
                </a:lnTo>
                <a:lnTo>
                  <a:pt x="3916831" y="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DA09F61B-6720-C6C0-6A47-97D20800DAFF}"/>
              </a:ext>
            </a:extLst>
          </p:cNvPr>
          <p:cNvSpPr>
            <a:spLocks noGrp="1"/>
          </p:cNvSpPr>
          <p:nvPr>
            <p:ph type="title"/>
          </p:nvPr>
        </p:nvSpPr>
        <p:spPr>
          <a:xfrm>
            <a:off x="98887" y="97270"/>
            <a:ext cx="5934033" cy="1325563"/>
          </a:xfrm>
        </p:spPr>
        <p:txBody>
          <a:bodyPr>
            <a:normAutofit/>
          </a:bodyPr>
          <a:lstStyle/>
          <a:p>
            <a:r>
              <a:rPr lang="en-CA" b="1" dirty="0">
                <a:effectLst>
                  <a:outerShdw blurRad="38100" dist="38100" dir="2700000" algn="tl">
                    <a:srgbClr val="000000">
                      <a:alpha val="43137"/>
                    </a:srgbClr>
                  </a:outerShdw>
                </a:effectLst>
              </a:rPr>
              <a:t>III. Where Will It Happen?</a:t>
            </a:r>
          </a:p>
        </p:txBody>
      </p:sp>
      <p:sp>
        <p:nvSpPr>
          <p:cNvPr id="6" name="Content Placeholder 5">
            <a:extLst>
              <a:ext uri="{FF2B5EF4-FFF2-40B4-BE49-F238E27FC236}">
                <a16:creationId xmlns:a16="http://schemas.microsoft.com/office/drawing/2014/main" id="{C5B7AED6-8200-93FC-2B6C-9CD0000549BE}"/>
              </a:ext>
            </a:extLst>
          </p:cNvPr>
          <p:cNvSpPr>
            <a:spLocks noGrp="1"/>
          </p:cNvSpPr>
          <p:nvPr>
            <p:ph idx="1"/>
          </p:nvPr>
        </p:nvSpPr>
        <p:spPr>
          <a:xfrm>
            <a:off x="240145" y="1825625"/>
            <a:ext cx="5080000" cy="3399518"/>
          </a:xfrm>
        </p:spPr>
        <p:txBody>
          <a:bodyPr>
            <a:normAutofit/>
          </a:bodyPr>
          <a:lstStyle/>
          <a:p>
            <a:pPr marL="0" indent="0">
              <a:buNone/>
            </a:pPr>
            <a:r>
              <a:rPr lang="en-CA" sz="3600" b="0" i="1" u="none" strike="noStrike" baseline="0" dirty="0"/>
              <a:t>“ . . . I will bring you against my land”</a:t>
            </a:r>
          </a:p>
          <a:p>
            <a:pPr marL="0" indent="0">
              <a:buNone/>
            </a:pPr>
            <a:r>
              <a:rPr lang="en-US" sz="3600" i="1" dirty="0"/>
              <a:t>		</a:t>
            </a:r>
            <a:r>
              <a:rPr lang="en-US" sz="3600" b="0" i="1" u="none" strike="noStrike" baseline="0" dirty="0"/>
              <a:t>Ezekiel 38:16</a:t>
            </a:r>
            <a:endParaRPr lang="en-CA" sz="3600" b="1" i="0" baseline="30000" dirty="0">
              <a:effectLst/>
              <a:latin typeface="system-ui"/>
            </a:endParaRPr>
          </a:p>
        </p:txBody>
      </p:sp>
    </p:spTree>
    <p:extLst>
      <p:ext uri="{BB962C8B-B14F-4D97-AF65-F5344CB8AC3E}">
        <p14:creationId xmlns:p14="http://schemas.microsoft.com/office/powerpoint/2010/main" val="164730686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68A4132F-DEC6-4332-A00C-A11AD4519B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0"/>
            <a:ext cx="12190475"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ext, floor&#10;&#10;Description automatically generated">
            <a:extLst>
              <a:ext uri="{FF2B5EF4-FFF2-40B4-BE49-F238E27FC236}">
                <a16:creationId xmlns:a16="http://schemas.microsoft.com/office/drawing/2014/main" id="{86E37A1A-485C-5453-055E-B45EA16E7C2E}"/>
              </a:ext>
            </a:extLst>
          </p:cNvPr>
          <p:cNvPicPr>
            <a:picLocks noChangeAspect="1"/>
          </p:cNvPicPr>
          <p:nvPr/>
        </p:nvPicPr>
        <p:blipFill rotWithShape="1">
          <a:blip r:embed="rId2">
            <a:extLst>
              <a:ext uri="{28A0092B-C50C-407E-A947-70E740481C1C}">
                <a14:useLocalDpi xmlns:a14="http://schemas.microsoft.com/office/drawing/2010/main" val="0"/>
              </a:ext>
            </a:extLst>
          </a:blip>
          <a:srcRect b="10119"/>
          <a:stretch/>
        </p:blipFill>
        <p:spPr>
          <a:xfrm>
            <a:off x="7092985" y="2598571"/>
            <a:ext cx="4260814" cy="2479705"/>
          </a:xfrm>
          <a:prstGeom prst="rect">
            <a:avLst/>
          </a:prstGeom>
        </p:spPr>
      </p:pic>
      <p:sp>
        <p:nvSpPr>
          <p:cNvPr id="20" name="Freeform: Shape 19">
            <a:extLst>
              <a:ext uri="{FF2B5EF4-FFF2-40B4-BE49-F238E27FC236}">
                <a16:creationId xmlns:a16="http://schemas.microsoft.com/office/drawing/2014/main" id="{64965EAE-E41A-435F-B993-07E824B6C9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0"/>
            <a:ext cx="7539895" cy="6858000"/>
          </a:xfrm>
          <a:custGeom>
            <a:avLst/>
            <a:gdLst>
              <a:gd name="connsiteX0" fmla="*/ 7539895 w 7539895"/>
              <a:gd name="connsiteY0" fmla="*/ 6858000 h 6858000"/>
              <a:gd name="connsiteX1" fmla="*/ 0 w 7539895"/>
              <a:gd name="connsiteY1" fmla="*/ 6858000 h 6858000"/>
              <a:gd name="connsiteX2" fmla="*/ 0 w 7539895"/>
              <a:gd name="connsiteY2" fmla="*/ 0 h 6858000"/>
              <a:gd name="connsiteX3" fmla="*/ 4363741 w 7539895"/>
              <a:gd name="connsiteY3" fmla="*/ 0 h 6858000"/>
            </a:gdLst>
            <a:ahLst/>
            <a:cxnLst>
              <a:cxn ang="0">
                <a:pos x="connsiteX0" y="connsiteY0"/>
              </a:cxn>
              <a:cxn ang="0">
                <a:pos x="connsiteX1" y="connsiteY1"/>
              </a:cxn>
              <a:cxn ang="0">
                <a:pos x="connsiteX2" y="connsiteY2"/>
              </a:cxn>
              <a:cxn ang="0">
                <a:pos x="connsiteX3" y="connsiteY3"/>
              </a:cxn>
            </a:cxnLst>
            <a:rect l="l" t="t" r="r" b="b"/>
            <a:pathLst>
              <a:path w="7539895" h="6858000">
                <a:moveTo>
                  <a:pt x="7539895" y="6858000"/>
                </a:moveTo>
                <a:lnTo>
                  <a:pt x="0" y="6858000"/>
                </a:lnTo>
                <a:lnTo>
                  <a:pt x="0" y="0"/>
                </a:lnTo>
                <a:lnTo>
                  <a:pt x="4363741" y="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Shape 21">
            <a:extLst>
              <a:ext uri="{FF2B5EF4-FFF2-40B4-BE49-F238E27FC236}">
                <a16:creationId xmlns:a16="http://schemas.microsoft.com/office/drawing/2014/main" id="{152F8994-E6D4-4311-9548-C3607BC436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7092985" cy="6858000"/>
          </a:xfrm>
          <a:custGeom>
            <a:avLst/>
            <a:gdLst>
              <a:gd name="connsiteX0" fmla="*/ 7092985 w 7092985"/>
              <a:gd name="connsiteY0" fmla="*/ 6858000 h 6858000"/>
              <a:gd name="connsiteX1" fmla="*/ 0 w 7092985"/>
              <a:gd name="connsiteY1" fmla="*/ 6858000 h 6858000"/>
              <a:gd name="connsiteX2" fmla="*/ 0 w 7092985"/>
              <a:gd name="connsiteY2" fmla="*/ 0 h 6858000"/>
              <a:gd name="connsiteX3" fmla="*/ 3916831 w 7092985"/>
              <a:gd name="connsiteY3" fmla="*/ 0 h 6858000"/>
            </a:gdLst>
            <a:ahLst/>
            <a:cxnLst>
              <a:cxn ang="0">
                <a:pos x="connsiteX0" y="connsiteY0"/>
              </a:cxn>
              <a:cxn ang="0">
                <a:pos x="connsiteX1" y="connsiteY1"/>
              </a:cxn>
              <a:cxn ang="0">
                <a:pos x="connsiteX2" y="connsiteY2"/>
              </a:cxn>
              <a:cxn ang="0">
                <a:pos x="connsiteX3" y="connsiteY3"/>
              </a:cxn>
            </a:cxnLst>
            <a:rect l="l" t="t" r="r" b="b"/>
            <a:pathLst>
              <a:path w="7092985" h="6858000">
                <a:moveTo>
                  <a:pt x="7092985" y="6858000"/>
                </a:moveTo>
                <a:lnTo>
                  <a:pt x="0" y="6858000"/>
                </a:lnTo>
                <a:lnTo>
                  <a:pt x="0" y="0"/>
                </a:lnTo>
                <a:lnTo>
                  <a:pt x="3916831" y="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DA09F61B-6720-C6C0-6A47-97D20800DAFF}"/>
              </a:ext>
            </a:extLst>
          </p:cNvPr>
          <p:cNvSpPr>
            <a:spLocks noGrp="1"/>
          </p:cNvSpPr>
          <p:nvPr>
            <p:ph type="title"/>
          </p:nvPr>
        </p:nvSpPr>
        <p:spPr>
          <a:xfrm>
            <a:off x="98887" y="97270"/>
            <a:ext cx="5934033" cy="1325563"/>
          </a:xfrm>
        </p:spPr>
        <p:txBody>
          <a:bodyPr>
            <a:normAutofit/>
          </a:bodyPr>
          <a:lstStyle/>
          <a:p>
            <a:r>
              <a:rPr lang="en-CA" b="1" dirty="0">
                <a:effectLst>
                  <a:outerShdw blurRad="38100" dist="38100" dir="2700000" algn="tl">
                    <a:srgbClr val="000000">
                      <a:alpha val="43137"/>
                    </a:srgbClr>
                  </a:outerShdw>
                </a:effectLst>
              </a:rPr>
              <a:t>III. Where Will It Happen?</a:t>
            </a:r>
          </a:p>
        </p:txBody>
      </p:sp>
      <p:sp>
        <p:nvSpPr>
          <p:cNvPr id="6" name="Content Placeholder 5">
            <a:extLst>
              <a:ext uri="{FF2B5EF4-FFF2-40B4-BE49-F238E27FC236}">
                <a16:creationId xmlns:a16="http://schemas.microsoft.com/office/drawing/2014/main" id="{C5B7AED6-8200-93FC-2B6C-9CD0000549BE}"/>
              </a:ext>
            </a:extLst>
          </p:cNvPr>
          <p:cNvSpPr>
            <a:spLocks noGrp="1"/>
          </p:cNvSpPr>
          <p:nvPr>
            <p:ph idx="1"/>
          </p:nvPr>
        </p:nvSpPr>
        <p:spPr>
          <a:xfrm>
            <a:off x="240145" y="1825625"/>
            <a:ext cx="5080000" cy="3399518"/>
          </a:xfrm>
        </p:spPr>
        <p:txBody>
          <a:bodyPr>
            <a:noAutofit/>
          </a:bodyPr>
          <a:lstStyle/>
          <a:p>
            <a:pPr marL="0" indent="0">
              <a:buNone/>
            </a:pPr>
            <a:r>
              <a:rPr lang="en-CA" sz="3600" b="0" i="1" u="none" strike="noStrike" baseline="0" dirty="0"/>
              <a:t>“ I will turn you around and drag you along. I will bring you from the far north and send you against the mountains of Israel.”</a:t>
            </a:r>
          </a:p>
          <a:p>
            <a:pPr marL="0" indent="0">
              <a:buNone/>
            </a:pPr>
            <a:r>
              <a:rPr lang="en-US" sz="3600" b="0" i="1" u="none" strike="noStrike" baseline="0" dirty="0"/>
              <a:t>		Ezekiel 39:2</a:t>
            </a:r>
            <a:endParaRPr lang="en-CA" sz="3600" b="1" i="0" baseline="30000" dirty="0">
              <a:effectLst/>
              <a:latin typeface="system-ui"/>
            </a:endParaRPr>
          </a:p>
        </p:txBody>
      </p:sp>
    </p:spTree>
    <p:extLst>
      <p:ext uri="{BB962C8B-B14F-4D97-AF65-F5344CB8AC3E}">
        <p14:creationId xmlns:p14="http://schemas.microsoft.com/office/powerpoint/2010/main" val="266977557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68A4132F-DEC6-4332-A00C-A11AD4519B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0"/>
            <a:ext cx="12190475"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ext, floor&#10;&#10;Description automatically generated">
            <a:extLst>
              <a:ext uri="{FF2B5EF4-FFF2-40B4-BE49-F238E27FC236}">
                <a16:creationId xmlns:a16="http://schemas.microsoft.com/office/drawing/2014/main" id="{86E37A1A-485C-5453-055E-B45EA16E7C2E}"/>
              </a:ext>
            </a:extLst>
          </p:cNvPr>
          <p:cNvPicPr>
            <a:picLocks noChangeAspect="1"/>
          </p:cNvPicPr>
          <p:nvPr/>
        </p:nvPicPr>
        <p:blipFill rotWithShape="1">
          <a:blip r:embed="rId2">
            <a:extLst>
              <a:ext uri="{28A0092B-C50C-407E-A947-70E740481C1C}">
                <a14:useLocalDpi xmlns:a14="http://schemas.microsoft.com/office/drawing/2010/main" val="0"/>
              </a:ext>
            </a:extLst>
          </a:blip>
          <a:srcRect b="10119"/>
          <a:stretch/>
        </p:blipFill>
        <p:spPr>
          <a:xfrm>
            <a:off x="7092985" y="2598571"/>
            <a:ext cx="4260814" cy="2479705"/>
          </a:xfrm>
          <a:prstGeom prst="rect">
            <a:avLst/>
          </a:prstGeom>
        </p:spPr>
      </p:pic>
      <p:sp>
        <p:nvSpPr>
          <p:cNvPr id="20" name="Freeform: Shape 19">
            <a:extLst>
              <a:ext uri="{FF2B5EF4-FFF2-40B4-BE49-F238E27FC236}">
                <a16:creationId xmlns:a16="http://schemas.microsoft.com/office/drawing/2014/main" id="{64965EAE-E41A-435F-B993-07E824B6C9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0"/>
            <a:ext cx="7539895" cy="6858000"/>
          </a:xfrm>
          <a:custGeom>
            <a:avLst/>
            <a:gdLst>
              <a:gd name="connsiteX0" fmla="*/ 7539895 w 7539895"/>
              <a:gd name="connsiteY0" fmla="*/ 6858000 h 6858000"/>
              <a:gd name="connsiteX1" fmla="*/ 0 w 7539895"/>
              <a:gd name="connsiteY1" fmla="*/ 6858000 h 6858000"/>
              <a:gd name="connsiteX2" fmla="*/ 0 w 7539895"/>
              <a:gd name="connsiteY2" fmla="*/ 0 h 6858000"/>
              <a:gd name="connsiteX3" fmla="*/ 4363741 w 7539895"/>
              <a:gd name="connsiteY3" fmla="*/ 0 h 6858000"/>
            </a:gdLst>
            <a:ahLst/>
            <a:cxnLst>
              <a:cxn ang="0">
                <a:pos x="connsiteX0" y="connsiteY0"/>
              </a:cxn>
              <a:cxn ang="0">
                <a:pos x="connsiteX1" y="connsiteY1"/>
              </a:cxn>
              <a:cxn ang="0">
                <a:pos x="connsiteX2" y="connsiteY2"/>
              </a:cxn>
              <a:cxn ang="0">
                <a:pos x="connsiteX3" y="connsiteY3"/>
              </a:cxn>
            </a:cxnLst>
            <a:rect l="l" t="t" r="r" b="b"/>
            <a:pathLst>
              <a:path w="7539895" h="6858000">
                <a:moveTo>
                  <a:pt x="7539895" y="6858000"/>
                </a:moveTo>
                <a:lnTo>
                  <a:pt x="0" y="6858000"/>
                </a:lnTo>
                <a:lnTo>
                  <a:pt x="0" y="0"/>
                </a:lnTo>
                <a:lnTo>
                  <a:pt x="4363741" y="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Shape 21">
            <a:extLst>
              <a:ext uri="{FF2B5EF4-FFF2-40B4-BE49-F238E27FC236}">
                <a16:creationId xmlns:a16="http://schemas.microsoft.com/office/drawing/2014/main" id="{152F8994-E6D4-4311-9548-C3607BC436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7092985" cy="6858000"/>
          </a:xfrm>
          <a:custGeom>
            <a:avLst/>
            <a:gdLst>
              <a:gd name="connsiteX0" fmla="*/ 7092985 w 7092985"/>
              <a:gd name="connsiteY0" fmla="*/ 6858000 h 6858000"/>
              <a:gd name="connsiteX1" fmla="*/ 0 w 7092985"/>
              <a:gd name="connsiteY1" fmla="*/ 6858000 h 6858000"/>
              <a:gd name="connsiteX2" fmla="*/ 0 w 7092985"/>
              <a:gd name="connsiteY2" fmla="*/ 0 h 6858000"/>
              <a:gd name="connsiteX3" fmla="*/ 3916831 w 7092985"/>
              <a:gd name="connsiteY3" fmla="*/ 0 h 6858000"/>
            </a:gdLst>
            <a:ahLst/>
            <a:cxnLst>
              <a:cxn ang="0">
                <a:pos x="connsiteX0" y="connsiteY0"/>
              </a:cxn>
              <a:cxn ang="0">
                <a:pos x="connsiteX1" y="connsiteY1"/>
              </a:cxn>
              <a:cxn ang="0">
                <a:pos x="connsiteX2" y="connsiteY2"/>
              </a:cxn>
              <a:cxn ang="0">
                <a:pos x="connsiteX3" y="connsiteY3"/>
              </a:cxn>
            </a:cxnLst>
            <a:rect l="l" t="t" r="r" b="b"/>
            <a:pathLst>
              <a:path w="7092985" h="6858000">
                <a:moveTo>
                  <a:pt x="7092985" y="6858000"/>
                </a:moveTo>
                <a:lnTo>
                  <a:pt x="0" y="6858000"/>
                </a:lnTo>
                <a:lnTo>
                  <a:pt x="0" y="0"/>
                </a:lnTo>
                <a:lnTo>
                  <a:pt x="3916831" y="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DA09F61B-6720-C6C0-6A47-97D20800DAFF}"/>
              </a:ext>
            </a:extLst>
          </p:cNvPr>
          <p:cNvSpPr>
            <a:spLocks noGrp="1"/>
          </p:cNvSpPr>
          <p:nvPr>
            <p:ph type="title"/>
          </p:nvPr>
        </p:nvSpPr>
        <p:spPr>
          <a:xfrm>
            <a:off x="98887" y="97270"/>
            <a:ext cx="5934033" cy="1325563"/>
          </a:xfrm>
        </p:spPr>
        <p:txBody>
          <a:bodyPr>
            <a:normAutofit/>
          </a:bodyPr>
          <a:lstStyle/>
          <a:p>
            <a:r>
              <a:rPr lang="en-CA" b="1" dirty="0">
                <a:effectLst>
                  <a:outerShdw blurRad="38100" dist="38100" dir="2700000" algn="tl">
                    <a:srgbClr val="000000">
                      <a:alpha val="43137"/>
                    </a:srgbClr>
                  </a:outerShdw>
                </a:effectLst>
              </a:rPr>
              <a:t>III. Where Will It Happen?</a:t>
            </a:r>
          </a:p>
        </p:txBody>
      </p:sp>
      <p:graphicFrame>
        <p:nvGraphicFramePr>
          <p:cNvPr id="24" name="Content Placeholder 5">
            <a:extLst>
              <a:ext uri="{FF2B5EF4-FFF2-40B4-BE49-F238E27FC236}">
                <a16:creationId xmlns:a16="http://schemas.microsoft.com/office/drawing/2014/main" id="{AC8F2C10-E3B2-CF40-E144-5C5AFA905D6C}"/>
              </a:ext>
            </a:extLst>
          </p:cNvPr>
          <p:cNvGraphicFramePr>
            <a:graphicFrameLocks noGrp="1"/>
          </p:cNvGraphicFramePr>
          <p:nvPr>
            <p:ph idx="1"/>
          </p:nvPr>
        </p:nvGraphicFramePr>
        <p:xfrm>
          <a:off x="240145" y="1825625"/>
          <a:ext cx="5080000" cy="33995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2559757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4" grpId="0">
        <p:bldAsOne/>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ext, floor&#10;&#10;Description automatically generated">
            <a:extLst>
              <a:ext uri="{FF2B5EF4-FFF2-40B4-BE49-F238E27FC236}">
                <a16:creationId xmlns:a16="http://schemas.microsoft.com/office/drawing/2014/main" id="{86E37A1A-485C-5453-055E-B45EA16E7C2E}"/>
              </a:ext>
            </a:extLst>
          </p:cNvPr>
          <p:cNvPicPr>
            <a:picLocks noChangeAspect="1"/>
          </p:cNvPicPr>
          <p:nvPr/>
        </p:nvPicPr>
        <p:blipFill rotWithShape="1">
          <a:blip r:embed="rId2">
            <a:extLst>
              <a:ext uri="{28A0092B-C50C-407E-A947-70E740481C1C}">
                <a14:useLocalDpi xmlns:a14="http://schemas.microsoft.com/office/drawing/2010/main" val="0"/>
              </a:ext>
            </a:extLst>
          </a:blip>
          <a:srcRect l="2656" r="6049" b="1"/>
          <a:stretch/>
        </p:blipFill>
        <p:spPr>
          <a:xfrm>
            <a:off x="1" y="10"/>
            <a:ext cx="7066979" cy="6857990"/>
          </a:xfrm>
          <a:prstGeom prst="rect">
            <a:avLst/>
          </a:prstGeom>
        </p:spPr>
      </p:pic>
      <p:sp>
        <p:nvSpPr>
          <p:cNvPr id="29" name="Rectangle 28">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A09F61B-6720-C6C0-6A47-97D20800DAFF}"/>
              </a:ext>
            </a:extLst>
          </p:cNvPr>
          <p:cNvSpPr>
            <a:spLocks noGrp="1"/>
          </p:cNvSpPr>
          <p:nvPr>
            <p:ph type="title"/>
          </p:nvPr>
        </p:nvSpPr>
        <p:spPr>
          <a:xfrm>
            <a:off x="7195127" y="129309"/>
            <a:ext cx="4993823" cy="979055"/>
          </a:xfrm>
        </p:spPr>
        <p:txBody>
          <a:bodyPr>
            <a:normAutofit/>
          </a:bodyPr>
          <a:lstStyle/>
          <a:p>
            <a:r>
              <a:rPr lang="en-CA" sz="3600" b="1" dirty="0">
                <a:effectLst>
                  <a:outerShdw blurRad="38100" dist="38100" dir="2700000" algn="tl">
                    <a:srgbClr val="000000">
                      <a:alpha val="43137"/>
                    </a:srgbClr>
                  </a:outerShdw>
                </a:effectLst>
              </a:rPr>
              <a:t>IV.  When Will It Happen?</a:t>
            </a:r>
          </a:p>
        </p:txBody>
      </p:sp>
      <p:sp>
        <p:nvSpPr>
          <p:cNvPr id="6" name="Content Placeholder 5">
            <a:extLst>
              <a:ext uri="{FF2B5EF4-FFF2-40B4-BE49-F238E27FC236}">
                <a16:creationId xmlns:a16="http://schemas.microsoft.com/office/drawing/2014/main" id="{C5B7AED6-8200-93FC-2B6C-9CD0000549BE}"/>
              </a:ext>
            </a:extLst>
          </p:cNvPr>
          <p:cNvSpPr>
            <a:spLocks noGrp="1"/>
          </p:cNvSpPr>
          <p:nvPr>
            <p:ph idx="1"/>
          </p:nvPr>
        </p:nvSpPr>
        <p:spPr>
          <a:xfrm>
            <a:off x="7531610" y="1108364"/>
            <a:ext cx="4484899" cy="5620327"/>
          </a:xfrm>
        </p:spPr>
        <p:txBody>
          <a:bodyPr>
            <a:normAutofit fontScale="92500" lnSpcReduction="20000"/>
          </a:bodyPr>
          <a:lstStyle/>
          <a:p>
            <a:pPr marL="0" indent="0">
              <a:buNone/>
            </a:pPr>
            <a:r>
              <a:rPr lang="en-CA" sz="3500" b="0" i="1" u="none" strike="noStrike" baseline="0" dirty="0"/>
              <a:t>“After many days you will be called to arms”</a:t>
            </a:r>
          </a:p>
          <a:p>
            <a:pPr marL="0" indent="0">
              <a:buNone/>
            </a:pPr>
            <a:r>
              <a:rPr lang="en-US" sz="3500" b="0" i="1" u="none" strike="noStrike" baseline="0" dirty="0"/>
              <a:t>		Ezekiel 38:8</a:t>
            </a:r>
          </a:p>
          <a:p>
            <a:pPr marL="0" indent="0">
              <a:buNone/>
            </a:pPr>
            <a:endParaRPr lang="en-US" sz="3500" i="1" dirty="0"/>
          </a:p>
          <a:p>
            <a:pPr marL="0" indent="0">
              <a:buNone/>
            </a:pPr>
            <a:r>
              <a:rPr lang="en-CA" sz="3500" b="0" i="1" u="none" strike="noStrike" baseline="0" dirty="0"/>
              <a:t>“In the days to come (latter days)”</a:t>
            </a:r>
          </a:p>
          <a:p>
            <a:pPr marL="0" indent="0">
              <a:buNone/>
            </a:pPr>
            <a:r>
              <a:rPr lang="en-US" sz="3500" i="1" dirty="0"/>
              <a:t>	  </a:t>
            </a:r>
            <a:r>
              <a:rPr lang="en-US" sz="3500" b="0" i="1" u="none" strike="noStrike" baseline="0" dirty="0"/>
              <a:t>Ezekiel 38:17 KJV</a:t>
            </a:r>
          </a:p>
          <a:p>
            <a:pPr marL="0" indent="0">
              <a:buNone/>
            </a:pPr>
            <a:endParaRPr lang="en-US" sz="3500" i="1" dirty="0"/>
          </a:p>
          <a:p>
            <a:pPr marL="0" indent="0">
              <a:buNone/>
            </a:pPr>
            <a:r>
              <a:rPr lang="en-CA" sz="3500" b="0" i="1" u="none" strike="noStrike" baseline="0" dirty="0"/>
              <a:t>“In that day when my people Israel are living in safety.”</a:t>
            </a:r>
          </a:p>
          <a:p>
            <a:pPr marL="0" indent="0">
              <a:buNone/>
            </a:pPr>
            <a:r>
              <a:rPr lang="en-US" sz="3500" i="1" dirty="0"/>
              <a:t>		</a:t>
            </a:r>
            <a:r>
              <a:rPr lang="en-US" sz="3500" b="0" i="1" u="none" strike="noStrike" baseline="0" dirty="0"/>
              <a:t>Ezekiel 38:14</a:t>
            </a:r>
          </a:p>
          <a:p>
            <a:pPr marL="0" indent="0">
              <a:buNone/>
            </a:pPr>
            <a:endParaRPr lang="en-US" sz="1800" b="0" i="1" u="none" strike="noStrike" baseline="0" dirty="0"/>
          </a:p>
          <a:p>
            <a:pPr marL="0" indent="0">
              <a:buNone/>
            </a:pPr>
            <a:endParaRPr lang="en-CA" sz="2000" b="1" i="0" baseline="30000" dirty="0">
              <a:effectLst/>
              <a:latin typeface="system-ui"/>
            </a:endParaRPr>
          </a:p>
        </p:txBody>
      </p:sp>
    </p:spTree>
    <p:extLst>
      <p:ext uri="{BB962C8B-B14F-4D97-AF65-F5344CB8AC3E}">
        <p14:creationId xmlns:p14="http://schemas.microsoft.com/office/powerpoint/2010/main" val="31335874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Scale>
                                      <p:cBhvr>
                                        <p:cTn id="7" dur="1000" decel="50000" fill="hold">
                                          <p:stCondLst>
                                            <p:cond delay="0"/>
                                          </p:stCondLst>
                                        </p:cTn>
                                        <p:tgtEl>
                                          <p:spTgt spid="6">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6">
                                            <p:txEl>
                                              <p:pRg st="0" end="0"/>
                                            </p:txEl>
                                          </p:spTgt>
                                        </p:tgtEl>
                                        <p:attrNameLst>
                                          <p:attrName>ppt_x</p:attrName>
                                          <p:attrName>ppt_y</p:attrName>
                                        </p:attrNameLst>
                                      </p:cBhvr>
                                    </p:animMotion>
                                    <p:animEffect transition="in" filter="fade">
                                      <p:cBhvr>
                                        <p:cTn id="9" dur="1000"/>
                                        <p:tgtEl>
                                          <p:spTgt spid="6">
                                            <p:txEl>
                                              <p:pRg st="0" end="0"/>
                                            </p:txEl>
                                          </p:spTgt>
                                        </p:tgtEl>
                                      </p:cBhvr>
                                    </p:animEffect>
                                  </p:childTnLst>
                                </p:cTn>
                              </p:par>
                              <p:par>
                                <p:cTn id="10" presetID="52" presetClass="entr" presetSubtype="0" fill="hold" nodeType="with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Scale>
                                      <p:cBhvr>
                                        <p:cTn id="12" dur="1000" decel="50000" fill="hold">
                                          <p:stCondLst>
                                            <p:cond delay="0"/>
                                          </p:stCondLst>
                                        </p:cTn>
                                        <p:tgtEl>
                                          <p:spTgt spid="6">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6">
                                            <p:txEl>
                                              <p:pRg st="1" end="1"/>
                                            </p:txEl>
                                          </p:spTgt>
                                        </p:tgtEl>
                                        <p:attrNameLst>
                                          <p:attrName>ppt_x</p:attrName>
                                          <p:attrName>ppt_y</p:attrName>
                                        </p:attrNameLst>
                                      </p:cBhvr>
                                    </p:animMotion>
                                    <p:animEffect transition="in" filter="fade">
                                      <p:cBhvr>
                                        <p:cTn id="14" dur="1000"/>
                                        <p:tgtEl>
                                          <p:spTgt spid="6">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2"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Scale>
                                      <p:cBhvr>
                                        <p:cTn id="19" dur="1000" decel="50000" fill="hold">
                                          <p:stCondLst>
                                            <p:cond delay="0"/>
                                          </p:stCondLst>
                                        </p:cTn>
                                        <p:tgtEl>
                                          <p:spTgt spid="6">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0" dur="1000" decel="50000" fill="hold">
                                          <p:stCondLst>
                                            <p:cond delay="0"/>
                                          </p:stCondLst>
                                        </p:cTn>
                                        <p:tgtEl>
                                          <p:spTgt spid="6">
                                            <p:txEl>
                                              <p:pRg st="3" end="3"/>
                                            </p:txEl>
                                          </p:spTgt>
                                        </p:tgtEl>
                                        <p:attrNameLst>
                                          <p:attrName>ppt_x</p:attrName>
                                          <p:attrName>ppt_y</p:attrName>
                                        </p:attrNameLst>
                                      </p:cBhvr>
                                    </p:animMotion>
                                    <p:animEffect transition="in" filter="fade">
                                      <p:cBhvr>
                                        <p:cTn id="21" dur="1000"/>
                                        <p:tgtEl>
                                          <p:spTgt spid="6">
                                            <p:txEl>
                                              <p:pRg st="3" end="3"/>
                                            </p:txEl>
                                          </p:spTgt>
                                        </p:tgtEl>
                                      </p:cBhvr>
                                    </p:animEffect>
                                  </p:childTnLst>
                                </p:cTn>
                              </p:par>
                              <p:par>
                                <p:cTn id="22" presetID="52" presetClass="entr" presetSubtype="0" fill="hold" nodeType="withEffect">
                                  <p:stCondLst>
                                    <p:cond delay="0"/>
                                  </p:stCondLst>
                                  <p:childTnLst>
                                    <p:set>
                                      <p:cBhvr>
                                        <p:cTn id="23" dur="1" fill="hold">
                                          <p:stCondLst>
                                            <p:cond delay="0"/>
                                          </p:stCondLst>
                                        </p:cTn>
                                        <p:tgtEl>
                                          <p:spTgt spid="6">
                                            <p:txEl>
                                              <p:pRg st="4" end="4"/>
                                            </p:txEl>
                                          </p:spTgt>
                                        </p:tgtEl>
                                        <p:attrNameLst>
                                          <p:attrName>style.visibility</p:attrName>
                                        </p:attrNameLst>
                                      </p:cBhvr>
                                      <p:to>
                                        <p:strVal val="visible"/>
                                      </p:to>
                                    </p:set>
                                    <p:animScale>
                                      <p:cBhvr>
                                        <p:cTn id="24" dur="1000" decel="50000" fill="hold">
                                          <p:stCondLst>
                                            <p:cond delay="0"/>
                                          </p:stCondLst>
                                        </p:cTn>
                                        <p:tgtEl>
                                          <p:spTgt spid="6">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5" dur="1000" decel="50000" fill="hold">
                                          <p:stCondLst>
                                            <p:cond delay="0"/>
                                          </p:stCondLst>
                                        </p:cTn>
                                        <p:tgtEl>
                                          <p:spTgt spid="6">
                                            <p:txEl>
                                              <p:pRg st="4" end="4"/>
                                            </p:txEl>
                                          </p:spTgt>
                                        </p:tgtEl>
                                        <p:attrNameLst>
                                          <p:attrName>ppt_x</p:attrName>
                                          <p:attrName>ppt_y</p:attrName>
                                        </p:attrNameLst>
                                      </p:cBhvr>
                                    </p:animMotion>
                                    <p:animEffect transition="in" filter="fade">
                                      <p:cBhvr>
                                        <p:cTn id="26" dur="1000"/>
                                        <p:tgtEl>
                                          <p:spTgt spid="6">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2" presetClass="entr" presetSubtype="0" fill="hold"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animScale>
                                      <p:cBhvr>
                                        <p:cTn id="31" dur="1000" decel="50000" fill="hold">
                                          <p:stCondLst>
                                            <p:cond delay="0"/>
                                          </p:stCondLst>
                                        </p:cTn>
                                        <p:tgtEl>
                                          <p:spTgt spid="6">
                                            <p:txEl>
                                              <p:pRg st="6" end="6"/>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2" dur="1000" decel="50000" fill="hold">
                                          <p:stCondLst>
                                            <p:cond delay="0"/>
                                          </p:stCondLst>
                                        </p:cTn>
                                        <p:tgtEl>
                                          <p:spTgt spid="6">
                                            <p:txEl>
                                              <p:pRg st="6" end="6"/>
                                            </p:txEl>
                                          </p:spTgt>
                                        </p:tgtEl>
                                        <p:attrNameLst>
                                          <p:attrName>ppt_x</p:attrName>
                                          <p:attrName>ppt_y</p:attrName>
                                        </p:attrNameLst>
                                      </p:cBhvr>
                                    </p:animMotion>
                                    <p:animEffect transition="in" filter="fade">
                                      <p:cBhvr>
                                        <p:cTn id="33" dur="1000"/>
                                        <p:tgtEl>
                                          <p:spTgt spid="6">
                                            <p:txEl>
                                              <p:pRg st="6" end="6"/>
                                            </p:txEl>
                                          </p:spTgt>
                                        </p:tgtEl>
                                      </p:cBhvr>
                                    </p:animEffect>
                                  </p:childTnLst>
                                </p:cTn>
                              </p:par>
                              <p:par>
                                <p:cTn id="34" presetID="52" presetClass="entr" presetSubtype="0" fill="hold" nodeType="withEffect">
                                  <p:stCondLst>
                                    <p:cond delay="0"/>
                                  </p:stCondLst>
                                  <p:childTnLst>
                                    <p:set>
                                      <p:cBhvr>
                                        <p:cTn id="35" dur="1" fill="hold">
                                          <p:stCondLst>
                                            <p:cond delay="0"/>
                                          </p:stCondLst>
                                        </p:cTn>
                                        <p:tgtEl>
                                          <p:spTgt spid="6">
                                            <p:txEl>
                                              <p:pRg st="7" end="7"/>
                                            </p:txEl>
                                          </p:spTgt>
                                        </p:tgtEl>
                                        <p:attrNameLst>
                                          <p:attrName>style.visibility</p:attrName>
                                        </p:attrNameLst>
                                      </p:cBhvr>
                                      <p:to>
                                        <p:strVal val="visible"/>
                                      </p:to>
                                    </p:set>
                                    <p:animScale>
                                      <p:cBhvr>
                                        <p:cTn id="36" dur="1000" decel="50000" fill="hold">
                                          <p:stCondLst>
                                            <p:cond delay="0"/>
                                          </p:stCondLst>
                                        </p:cTn>
                                        <p:tgtEl>
                                          <p:spTgt spid="6">
                                            <p:txEl>
                                              <p:pRg st="7" end="7"/>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7" dur="1000" decel="50000" fill="hold">
                                          <p:stCondLst>
                                            <p:cond delay="0"/>
                                          </p:stCondLst>
                                        </p:cTn>
                                        <p:tgtEl>
                                          <p:spTgt spid="6">
                                            <p:txEl>
                                              <p:pRg st="7" end="7"/>
                                            </p:txEl>
                                          </p:spTgt>
                                        </p:tgtEl>
                                        <p:attrNameLst>
                                          <p:attrName>ppt_x</p:attrName>
                                          <p:attrName>ppt_y</p:attrName>
                                        </p:attrNameLst>
                                      </p:cBhvr>
                                    </p:animMotion>
                                    <p:animEffect transition="in" filter="fade">
                                      <p:cBhvr>
                                        <p:cTn id="38" dur="10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ext, floor&#10;&#10;Description automatically generated">
            <a:extLst>
              <a:ext uri="{FF2B5EF4-FFF2-40B4-BE49-F238E27FC236}">
                <a16:creationId xmlns:a16="http://schemas.microsoft.com/office/drawing/2014/main" id="{86E37A1A-485C-5453-055E-B45EA16E7C2E}"/>
              </a:ext>
            </a:extLst>
          </p:cNvPr>
          <p:cNvPicPr>
            <a:picLocks noChangeAspect="1"/>
          </p:cNvPicPr>
          <p:nvPr/>
        </p:nvPicPr>
        <p:blipFill rotWithShape="1">
          <a:blip r:embed="rId2">
            <a:extLst>
              <a:ext uri="{28A0092B-C50C-407E-A947-70E740481C1C}">
                <a14:useLocalDpi xmlns:a14="http://schemas.microsoft.com/office/drawing/2010/main" val="0"/>
              </a:ext>
            </a:extLst>
          </a:blip>
          <a:srcRect l="2656" r="6049" b="1"/>
          <a:stretch/>
        </p:blipFill>
        <p:spPr>
          <a:xfrm>
            <a:off x="1" y="10"/>
            <a:ext cx="7066979" cy="6857990"/>
          </a:xfrm>
          <a:prstGeom prst="rect">
            <a:avLst/>
          </a:prstGeom>
        </p:spPr>
      </p:pic>
      <p:sp>
        <p:nvSpPr>
          <p:cNvPr id="29" name="Rectangle 28">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A09F61B-6720-C6C0-6A47-97D20800DAFF}"/>
              </a:ext>
            </a:extLst>
          </p:cNvPr>
          <p:cNvSpPr>
            <a:spLocks noGrp="1"/>
          </p:cNvSpPr>
          <p:nvPr>
            <p:ph type="title"/>
          </p:nvPr>
        </p:nvSpPr>
        <p:spPr>
          <a:xfrm>
            <a:off x="7195127" y="129309"/>
            <a:ext cx="4993823" cy="979055"/>
          </a:xfrm>
        </p:spPr>
        <p:txBody>
          <a:bodyPr>
            <a:normAutofit/>
          </a:bodyPr>
          <a:lstStyle/>
          <a:p>
            <a:r>
              <a:rPr lang="en-CA" sz="3600" b="1" dirty="0">
                <a:effectLst>
                  <a:outerShdw blurRad="38100" dist="38100" dir="2700000" algn="tl">
                    <a:srgbClr val="000000">
                      <a:alpha val="43137"/>
                    </a:srgbClr>
                  </a:outerShdw>
                </a:effectLst>
              </a:rPr>
              <a:t>IV.  When Will It Happen?</a:t>
            </a:r>
          </a:p>
        </p:txBody>
      </p:sp>
      <p:sp>
        <p:nvSpPr>
          <p:cNvPr id="6" name="Content Placeholder 5">
            <a:extLst>
              <a:ext uri="{FF2B5EF4-FFF2-40B4-BE49-F238E27FC236}">
                <a16:creationId xmlns:a16="http://schemas.microsoft.com/office/drawing/2014/main" id="{C5B7AED6-8200-93FC-2B6C-9CD0000549BE}"/>
              </a:ext>
            </a:extLst>
          </p:cNvPr>
          <p:cNvSpPr>
            <a:spLocks noGrp="1"/>
          </p:cNvSpPr>
          <p:nvPr>
            <p:ph idx="1"/>
          </p:nvPr>
        </p:nvSpPr>
        <p:spPr>
          <a:xfrm>
            <a:off x="7531610" y="1108364"/>
            <a:ext cx="4484899" cy="5620327"/>
          </a:xfrm>
        </p:spPr>
        <p:txBody>
          <a:bodyPr>
            <a:normAutofit/>
          </a:bodyPr>
          <a:lstStyle/>
          <a:p>
            <a:pPr marL="0" indent="0">
              <a:buNone/>
            </a:pPr>
            <a:r>
              <a:rPr lang="en-CA" sz="3600" b="1" i="0" u="none" strike="noStrike" baseline="0" dirty="0"/>
              <a:t>First,</a:t>
            </a:r>
            <a:r>
              <a:rPr lang="en-CA" sz="3600" b="0" i="0" u="none" strike="noStrike" baseline="0" dirty="0"/>
              <a:t> it must come about in . . .</a:t>
            </a:r>
          </a:p>
          <a:p>
            <a:endParaRPr lang="en-US" sz="3600" b="0" i="0" u="none" strike="noStrike" baseline="0" dirty="0"/>
          </a:p>
          <a:p>
            <a:pPr marL="0" marR="21600" indent="0">
              <a:buNone/>
            </a:pPr>
            <a:r>
              <a:rPr lang="en-CA" sz="3600" b="0" i="1" u="none" strike="noStrike" baseline="0" dirty="0"/>
              <a:t>“. . .  a land that has recovered from war”</a:t>
            </a:r>
          </a:p>
          <a:p>
            <a:pPr marL="0" indent="0">
              <a:buNone/>
            </a:pPr>
            <a:r>
              <a:rPr lang="en-US" sz="3600" b="0" i="1" u="none" strike="noStrike" baseline="0" dirty="0"/>
              <a:t>		Ezekiel 38:8</a:t>
            </a:r>
          </a:p>
          <a:p>
            <a:pPr marL="0" indent="0">
              <a:buNone/>
            </a:pPr>
            <a:endParaRPr lang="en-CA" sz="2000" b="1" i="0" baseline="30000" dirty="0">
              <a:effectLst/>
              <a:latin typeface="system-ui"/>
            </a:endParaRPr>
          </a:p>
        </p:txBody>
      </p:sp>
    </p:spTree>
    <p:extLst>
      <p:ext uri="{BB962C8B-B14F-4D97-AF65-F5344CB8AC3E}">
        <p14:creationId xmlns:p14="http://schemas.microsoft.com/office/powerpoint/2010/main" val="10742648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Scale>
                                      <p:cBhvr>
                                        <p:cTn id="7" dur="1000" decel="50000" fill="hold">
                                          <p:stCondLst>
                                            <p:cond delay="0"/>
                                          </p:stCondLst>
                                        </p:cTn>
                                        <p:tgtEl>
                                          <p:spTgt spid="6">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6">
                                            <p:txEl>
                                              <p:pRg st="2" end="2"/>
                                            </p:txEl>
                                          </p:spTgt>
                                        </p:tgtEl>
                                        <p:attrNameLst>
                                          <p:attrName>ppt_x</p:attrName>
                                          <p:attrName>ppt_y</p:attrName>
                                        </p:attrNameLst>
                                      </p:cBhvr>
                                    </p:animMotion>
                                    <p:animEffect transition="in" filter="fade">
                                      <p:cBhvr>
                                        <p:cTn id="9" dur="1000"/>
                                        <p:tgtEl>
                                          <p:spTgt spid="6">
                                            <p:txEl>
                                              <p:pRg st="2" end="2"/>
                                            </p:txEl>
                                          </p:spTgt>
                                        </p:tgtEl>
                                      </p:cBhvr>
                                    </p:animEffect>
                                  </p:childTnLst>
                                </p:cTn>
                              </p:par>
                              <p:par>
                                <p:cTn id="10" presetID="52" presetClass="entr" presetSubtype="0" fill="hold" nodeType="withEffect">
                                  <p:stCondLst>
                                    <p:cond delay="0"/>
                                  </p:stCondLst>
                                  <p:childTnLst>
                                    <p:set>
                                      <p:cBhvr>
                                        <p:cTn id="11" dur="1" fill="hold">
                                          <p:stCondLst>
                                            <p:cond delay="0"/>
                                          </p:stCondLst>
                                        </p:cTn>
                                        <p:tgtEl>
                                          <p:spTgt spid="6">
                                            <p:txEl>
                                              <p:pRg st="3" end="3"/>
                                            </p:txEl>
                                          </p:spTgt>
                                        </p:tgtEl>
                                        <p:attrNameLst>
                                          <p:attrName>style.visibility</p:attrName>
                                        </p:attrNameLst>
                                      </p:cBhvr>
                                      <p:to>
                                        <p:strVal val="visible"/>
                                      </p:to>
                                    </p:set>
                                    <p:animScale>
                                      <p:cBhvr>
                                        <p:cTn id="12" dur="1000" decel="50000" fill="hold">
                                          <p:stCondLst>
                                            <p:cond delay="0"/>
                                          </p:stCondLst>
                                        </p:cTn>
                                        <p:tgtEl>
                                          <p:spTgt spid="6">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6">
                                            <p:txEl>
                                              <p:pRg st="3" end="3"/>
                                            </p:txEl>
                                          </p:spTgt>
                                        </p:tgtEl>
                                        <p:attrNameLst>
                                          <p:attrName>ppt_x</p:attrName>
                                          <p:attrName>ppt_y</p:attrName>
                                        </p:attrNameLst>
                                      </p:cBhvr>
                                    </p:animMotion>
                                    <p:animEffect transition="in" filter="fade">
                                      <p:cBhvr>
                                        <p:cTn id="14" dur="10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ext, floor&#10;&#10;Description automatically generated">
            <a:extLst>
              <a:ext uri="{FF2B5EF4-FFF2-40B4-BE49-F238E27FC236}">
                <a16:creationId xmlns:a16="http://schemas.microsoft.com/office/drawing/2014/main" id="{86E37A1A-485C-5453-055E-B45EA16E7C2E}"/>
              </a:ext>
            </a:extLst>
          </p:cNvPr>
          <p:cNvPicPr>
            <a:picLocks noChangeAspect="1"/>
          </p:cNvPicPr>
          <p:nvPr/>
        </p:nvPicPr>
        <p:blipFill rotWithShape="1">
          <a:blip r:embed="rId2">
            <a:extLst>
              <a:ext uri="{28A0092B-C50C-407E-A947-70E740481C1C}">
                <a14:useLocalDpi xmlns:a14="http://schemas.microsoft.com/office/drawing/2010/main" val="0"/>
              </a:ext>
            </a:extLst>
          </a:blip>
          <a:srcRect l="2656" r="6049" b="1"/>
          <a:stretch/>
        </p:blipFill>
        <p:spPr>
          <a:xfrm>
            <a:off x="1" y="10"/>
            <a:ext cx="7066979" cy="6857990"/>
          </a:xfrm>
          <a:prstGeom prst="rect">
            <a:avLst/>
          </a:prstGeom>
        </p:spPr>
      </p:pic>
      <p:sp>
        <p:nvSpPr>
          <p:cNvPr id="29" name="Rectangle 28">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A09F61B-6720-C6C0-6A47-97D20800DAFF}"/>
              </a:ext>
            </a:extLst>
          </p:cNvPr>
          <p:cNvSpPr>
            <a:spLocks noGrp="1"/>
          </p:cNvSpPr>
          <p:nvPr>
            <p:ph type="title"/>
          </p:nvPr>
        </p:nvSpPr>
        <p:spPr>
          <a:xfrm>
            <a:off x="7195127" y="129309"/>
            <a:ext cx="4993823" cy="979055"/>
          </a:xfrm>
        </p:spPr>
        <p:txBody>
          <a:bodyPr>
            <a:normAutofit/>
          </a:bodyPr>
          <a:lstStyle/>
          <a:p>
            <a:r>
              <a:rPr lang="en-CA" sz="3600" b="1" dirty="0">
                <a:effectLst>
                  <a:outerShdw blurRad="38100" dist="38100" dir="2700000" algn="tl">
                    <a:srgbClr val="000000">
                      <a:alpha val="43137"/>
                    </a:srgbClr>
                  </a:outerShdw>
                </a:effectLst>
              </a:rPr>
              <a:t>IV.  When Will It Happen?</a:t>
            </a:r>
          </a:p>
        </p:txBody>
      </p:sp>
      <p:sp>
        <p:nvSpPr>
          <p:cNvPr id="6" name="Content Placeholder 5">
            <a:extLst>
              <a:ext uri="{FF2B5EF4-FFF2-40B4-BE49-F238E27FC236}">
                <a16:creationId xmlns:a16="http://schemas.microsoft.com/office/drawing/2014/main" id="{C5B7AED6-8200-93FC-2B6C-9CD0000549BE}"/>
              </a:ext>
            </a:extLst>
          </p:cNvPr>
          <p:cNvSpPr>
            <a:spLocks noGrp="1"/>
          </p:cNvSpPr>
          <p:nvPr>
            <p:ph idx="1"/>
          </p:nvPr>
        </p:nvSpPr>
        <p:spPr>
          <a:xfrm>
            <a:off x="7531610" y="1108364"/>
            <a:ext cx="4484899" cy="5620327"/>
          </a:xfrm>
        </p:spPr>
        <p:txBody>
          <a:bodyPr>
            <a:normAutofit/>
          </a:bodyPr>
          <a:lstStyle/>
          <a:p>
            <a:pPr marL="0" indent="0">
              <a:buNone/>
            </a:pPr>
            <a:r>
              <a:rPr lang="en-US" sz="3600" b="1" i="0" u="none" strike="noStrike" baseline="0" dirty="0"/>
              <a:t>Secondly,</a:t>
            </a:r>
            <a:endParaRPr lang="en-US" sz="3600" b="0" i="0" u="none" strike="noStrike" baseline="0" dirty="0"/>
          </a:p>
          <a:p>
            <a:endParaRPr lang="en-US" sz="3600" b="0" i="0" u="none" strike="noStrike" baseline="0" dirty="0"/>
          </a:p>
          <a:p>
            <a:pPr marL="0" marR="21600" indent="0">
              <a:buNone/>
            </a:pPr>
            <a:r>
              <a:rPr lang="en-CA" sz="3600" b="0" i="1" u="none" strike="noStrike" baseline="0" dirty="0"/>
              <a:t>“ . . . whose people are gathered out of every nation”</a:t>
            </a:r>
          </a:p>
          <a:p>
            <a:pPr marL="0" indent="0">
              <a:buNone/>
            </a:pPr>
            <a:r>
              <a:rPr lang="en-US" sz="3600" b="0" i="1" u="none" strike="noStrike" baseline="0" dirty="0"/>
              <a:t>		Ezekiel 38:8</a:t>
            </a:r>
            <a:endParaRPr lang="en-CA" sz="3600" b="1" i="0" baseline="30000" dirty="0">
              <a:effectLst/>
              <a:latin typeface="system-ui"/>
            </a:endParaRPr>
          </a:p>
        </p:txBody>
      </p:sp>
    </p:spTree>
    <p:extLst>
      <p:ext uri="{BB962C8B-B14F-4D97-AF65-F5344CB8AC3E}">
        <p14:creationId xmlns:p14="http://schemas.microsoft.com/office/powerpoint/2010/main" val="30026310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Scale>
                                      <p:cBhvr>
                                        <p:cTn id="7" dur="1000" decel="50000" fill="hold">
                                          <p:stCondLst>
                                            <p:cond delay="0"/>
                                          </p:stCondLst>
                                        </p:cTn>
                                        <p:tgtEl>
                                          <p:spTgt spid="6">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6">
                                            <p:txEl>
                                              <p:pRg st="2" end="2"/>
                                            </p:txEl>
                                          </p:spTgt>
                                        </p:tgtEl>
                                        <p:attrNameLst>
                                          <p:attrName>ppt_x</p:attrName>
                                          <p:attrName>ppt_y</p:attrName>
                                        </p:attrNameLst>
                                      </p:cBhvr>
                                    </p:animMotion>
                                    <p:animEffect transition="in" filter="fade">
                                      <p:cBhvr>
                                        <p:cTn id="9" dur="1000"/>
                                        <p:tgtEl>
                                          <p:spTgt spid="6">
                                            <p:txEl>
                                              <p:pRg st="2" end="2"/>
                                            </p:txEl>
                                          </p:spTgt>
                                        </p:tgtEl>
                                      </p:cBhvr>
                                    </p:animEffect>
                                  </p:childTnLst>
                                </p:cTn>
                              </p:par>
                              <p:par>
                                <p:cTn id="10" presetID="52" presetClass="entr" presetSubtype="0" fill="hold" nodeType="withEffect">
                                  <p:stCondLst>
                                    <p:cond delay="0"/>
                                  </p:stCondLst>
                                  <p:childTnLst>
                                    <p:set>
                                      <p:cBhvr>
                                        <p:cTn id="11" dur="1" fill="hold">
                                          <p:stCondLst>
                                            <p:cond delay="0"/>
                                          </p:stCondLst>
                                        </p:cTn>
                                        <p:tgtEl>
                                          <p:spTgt spid="6">
                                            <p:txEl>
                                              <p:pRg st="3" end="3"/>
                                            </p:txEl>
                                          </p:spTgt>
                                        </p:tgtEl>
                                        <p:attrNameLst>
                                          <p:attrName>style.visibility</p:attrName>
                                        </p:attrNameLst>
                                      </p:cBhvr>
                                      <p:to>
                                        <p:strVal val="visible"/>
                                      </p:to>
                                    </p:set>
                                    <p:animScale>
                                      <p:cBhvr>
                                        <p:cTn id="12" dur="1000" decel="50000" fill="hold">
                                          <p:stCondLst>
                                            <p:cond delay="0"/>
                                          </p:stCondLst>
                                        </p:cTn>
                                        <p:tgtEl>
                                          <p:spTgt spid="6">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6">
                                            <p:txEl>
                                              <p:pRg st="3" end="3"/>
                                            </p:txEl>
                                          </p:spTgt>
                                        </p:tgtEl>
                                        <p:attrNameLst>
                                          <p:attrName>ppt_x</p:attrName>
                                          <p:attrName>ppt_y</p:attrName>
                                        </p:attrNameLst>
                                      </p:cBhvr>
                                    </p:animMotion>
                                    <p:animEffect transition="in" filter="fade">
                                      <p:cBhvr>
                                        <p:cTn id="14" dur="10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ext, floor&#10;&#10;Description automatically generated">
            <a:extLst>
              <a:ext uri="{FF2B5EF4-FFF2-40B4-BE49-F238E27FC236}">
                <a16:creationId xmlns:a16="http://schemas.microsoft.com/office/drawing/2014/main" id="{86E37A1A-485C-5453-055E-B45EA16E7C2E}"/>
              </a:ext>
            </a:extLst>
          </p:cNvPr>
          <p:cNvPicPr>
            <a:picLocks noChangeAspect="1"/>
          </p:cNvPicPr>
          <p:nvPr/>
        </p:nvPicPr>
        <p:blipFill rotWithShape="1">
          <a:blip r:embed="rId2">
            <a:extLst>
              <a:ext uri="{28A0092B-C50C-407E-A947-70E740481C1C}">
                <a14:useLocalDpi xmlns:a14="http://schemas.microsoft.com/office/drawing/2010/main" val="0"/>
              </a:ext>
            </a:extLst>
          </a:blip>
          <a:srcRect l="2656" r="6049" b="1"/>
          <a:stretch/>
        </p:blipFill>
        <p:spPr>
          <a:xfrm>
            <a:off x="1" y="10"/>
            <a:ext cx="7066979" cy="6857990"/>
          </a:xfrm>
          <a:prstGeom prst="rect">
            <a:avLst/>
          </a:prstGeom>
        </p:spPr>
      </p:pic>
      <p:sp>
        <p:nvSpPr>
          <p:cNvPr id="29" name="Rectangle 28">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A09F61B-6720-C6C0-6A47-97D20800DAFF}"/>
              </a:ext>
            </a:extLst>
          </p:cNvPr>
          <p:cNvSpPr>
            <a:spLocks noGrp="1"/>
          </p:cNvSpPr>
          <p:nvPr>
            <p:ph type="title"/>
          </p:nvPr>
        </p:nvSpPr>
        <p:spPr>
          <a:xfrm>
            <a:off x="7195127" y="129309"/>
            <a:ext cx="4993823" cy="979055"/>
          </a:xfrm>
        </p:spPr>
        <p:txBody>
          <a:bodyPr>
            <a:normAutofit/>
          </a:bodyPr>
          <a:lstStyle/>
          <a:p>
            <a:r>
              <a:rPr lang="en-CA" sz="3600" b="1" dirty="0">
                <a:effectLst>
                  <a:outerShdw blurRad="38100" dist="38100" dir="2700000" algn="tl">
                    <a:srgbClr val="000000">
                      <a:alpha val="43137"/>
                    </a:srgbClr>
                  </a:outerShdw>
                </a:effectLst>
              </a:rPr>
              <a:t>IV.  When Will It Happen?</a:t>
            </a:r>
          </a:p>
        </p:txBody>
      </p:sp>
      <p:sp>
        <p:nvSpPr>
          <p:cNvPr id="6" name="Content Placeholder 5">
            <a:extLst>
              <a:ext uri="{FF2B5EF4-FFF2-40B4-BE49-F238E27FC236}">
                <a16:creationId xmlns:a16="http://schemas.microsoft.com/office/drawing/2014/main" id="{C5B7AED6-8200-93FC-2B6C-9CD0000549BE}"/>
              </a:ext>
            </a:extLst>
          </p:cNvPr>
          <p:cNvSpPr>
            <a:spLocks noGrp="1"/>
          </p:cNvSpPr>
          <p:nvPr>
            <p:ph idx="1"/>
          </p:nvPr>
        </p:nvSpPr>
        <p:spPr>
          <a:xfrm>
            <a:off x="7531610" y="1108364"/>
            <a:ext cx="4484899" cy="5620327"/>
          </a:xfrm>
        </p:spPr>
        <p:txBody>
          <a:bodyPr>
            <a:normAutofit/>
          </a:bodyPr>
          <a:lstStyle/>
          <a:p>
            <a:pPr marL="0" indent="0">
              <a:buNone/>
            </a:pPr>
            <a:r>
              <a:rPr lang="en-US" sz="3600" b="1" i="0" u="none" strike="noStrike" baseline="0" dirty="0"/>
              <a:t>Thirdly,</a:t>
            </a:r>
            <a:endParaRPr lang="en-US" sz="3600" b="0" i="0" u="none" strike="noStrike" baseline="0" dirty="0"/>
          </a:p>
          <a:p>
            <a:endParaRPr lang="en-US" sz="3600" b="0" i="0" u="none" strike="noStrike" baseline="0" dirty="0"/>
          </a:p>
          <a:p>
            <a:pPr marL="0" marR="21600" indent="0">
              <a:buNone/>
            </a:pPr>
            <a:r>
              <a:rPr lang="en-CA" sz="3600" b="0" i="1" u="none" strike="noStrike" baseline="0" dirty="0"/>
              <a:t>“ now all of them live in safety”</a:t>
            </a:r>
          </a:p>
          <a:p>
            <a:pPr marL="0" indent="0">
              <a:buNone/>
            </a:pPr>
            <a:r>
              <a:rPr lang="en-US" sz="3600" i="1" dirty="0"/>
              <a:t>		</a:t>
            </a:r>
            <a:r>
              <a:rPr lang="en-US" sz="3600" b="0" i="1" u="none" strike="noStrike" baseline="0" dirty="0"/>
              <a:t>Ezekiel 38:8</a:t>
            </a:r>
            <a:endParaRPr lang="en-CA" sz="3600" b="1" i="0" baseline="30000" dirty="0">
              <a:effectLst/>
              <a:latin typeface="system-ui"/>
            </a:endParaRPr>
          </a:p>
        </p:txBody>
      </p:sp>
    </p:spTree>
    <p:extLst>
      <p:ext uri="{BB962C8B-B14F-4D97-AF65-F5344CB8AC3E}">
        <p14:creationId xmlns:p14="http://schemas.microsoft.com/office/powerpoint/2010/main" val="720591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Scale>
                                      <p:cBhvr>
                                        <p:cTn id="7" dur="1000" decel="50000" fill="hold">
                                          <p:stCondLst>
                                            <p:cond delay="0"/>
                                          </p:stCondLst>
                                        </p:cTn>
                                        <p:tgtEl>
                                          <p:spTgt spid="6">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6">
                                            <p:txEl>
                                              <p:pRg st="2" end="2"/>
                                            </p:txEl>
                                          </p:spTgt>
                                        </p:tgtEl>
                                        <p:attrNameLst>
                                          <p:attrName>ppt_x</p:attrName>
                                          <p:attrName>ppt_y</p:attrName>
                                        </p:attrNameLst>
                                      </p:cBhvr>
                                    </p:animMotion>
                                    <p:animEffect transition="in" filter="fade">
                                      <p:cBhvr>
                                        <p:cTn id="9" dur="1000"/>
                                        <p:tgtEl>
                                          <p:spTgt spid="6">
                                            <p:txEl>
                                              <p:pRg st="2" end="2"/>
                                            </p:txEl>
                                          </p:spTgt>
                                        </p:tgtEl>
                                      </p:cBhvr>
                                    </p:animEffect>
                                  </p:childTnLst>
                                </p:cTn>
                              </p:par>
                              <p:par>
                                <p:cTn id="10" presetID="52" presetClass="entr" presetSubtype="0" fill="hold" nodeType="withEffect">
                                  <p:stCondLst>
                                    <p:cond delay="0"/>
                                  </p:stCondLst>
                                  <p:childTnLst>
                                    <p:set>
                                      <p:cBhvr>
                                        <p:cTn id="11" dur="1" fill="hold">
                                          <p:stCondLst>
                                            <p:cond delay="0"/>
                                          </p:stCondLst>
                                        </p:cTn>
                                        <p:tgtEl>
                                          <p:spTgt spid="6">
                                            <p:txEl>
                                              <p:pRg st="3" end="3"/>
                                            </p:txEl>
                                          </p:spTgt>
                                        </p:tgtEl>
                                        <p:attrNameLst>
                                          <p:attrName>style.visibility</p:attrName>
                                        </p:attrNameLst>
                                      </p:cBhvr>
                                      <p:to>
                                        <p:strVal val="visible"/>
                                      </p:to>
                                    </p:set>
                                    <p:animScale>
                                      <p:cBhvr>
                                        <p:cTn id="12" dur="1000" decel="50000" fill="hold">
                                          <p:stCondLst>
                                            <p:cond delay="0"/>
                                          </p:stCondLst>
                                        </p:cTn>
                                        <p:tgtEl>
                                          <p:spTgt spid="6">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6">
                                            <p:txEl>
                                              <p:pRg st="3" end="3"/>
                                            </p:txEl>
                                          </p:spTgt>
                                        </p:tgtEl>
                                        <p:attrNameLst>
                                          <p:attrName>ppt_x</p:attrName>
                                          <p:attrName>ppt_y</p:attrName>
                                        </p:attrNameLst>
                                      </p:cBhvr>
                                    </p:animMotion>
                                    <p:animEffect transition="in" filter="fade">
                                      <p:cBhvr>
                                        <p:cTn id="14" dur="10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ext, floor&#10;&#10;Description automatically generated">
            <a:extLst>
              <a:ext uri="{FF2B5EF4-FFF2-40B4-BE49-F238E27FC236}">
                <a16:creationId xmlns:a16="http://schemas.microsoft.com/office/drawing/2014/main" id="{86E37A1A-485C-5453-055E-B45EA16E7C2E}"/>
              </a:ext>
            </a:extLst>
          </p:cNvPr>
          <p:cNvPicPr>
            <a:picLocks noChangeAspect="1"/>
          </p:cNvPicPr>
          <p:nvPr/>
        </p:nvPicPr>
        <p:blipFill rotWithShape="1">
          <a:blip r:embed="rId2">
            <a:extLst>
              <a:ext uri="{28A0092B-C50C-407E-A947-70E740481C1C}">
                <a14:useLocalDpi xmlns:a14="http://schemas.microsoft.com/office/drawing/2010/main" val="0"/>
              </a:ext>
            </a:extLst>
          </a:blip>
          <a:srcRect l="2656" r="6049" b="1"/>
          <a:stretch/>
        </p:blipFill>
        <p:spPr>
          <a:xfrm>
            <a:off x="1" y="10"/>
            <a:ext cx="7066979" cy="6857990"/>
          </a:xfrm>
          <a:prstGeom prst="rect">
            <a:avLst/>
          </a:prstGeom>
        </p:spPr>
      </p:pic>
      <p:sp>
        <p:nvSpPr>
          <p:cNvPr id="29" name="Rectangle 28">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A09F61B-6720-C6C0-6A47-97D20800DAFF}"/>
              </a:ext>
            </a:extLst>
          </p:cNvPr>
          <p:cNvSpPr>
            <a:spLocks noGrp="1"/>
          </p:cNvSpPr>
          <p:nvPr>
            <p:ph type="title"/>
          </p:nvPr>
        </p:nvSpPr>
        <p:spPr>
          <a:xfrm>
            <a:off x="7195127" y="129309"/>
            <a:ext cx="4993823" cy="979055"/>
          </a:xfrm>
        </p:spPr>
        <p:txBody>
          <a:bodyPr>
            <a:normAutofit/>
          </a:bodyPr>
          <a:lstStyle/>
          <a:p>
            <a:r>
              <a:rPr lang="en-CA" sz="3600" b="1" dirty="0">
                <a:effectLst>
                  <a:outerShdw blurRad="38100" dist="38100" dir="2700000" algn="tl">
                    <a:srgbClr val="000000">
                      <a:alpha val="43137"/>
                    </a:srgbClr>
                  </a:outerShdw>
                </a:effectLst>
              </a:rPr>
              <a:t>IV.  When Will It Happen?</a:t>
            </a:r>
          </a:p>
        </p:txBody>
      </p:sp>
      <p:sp>
        <p:nvSpPr>
          <p:cNvPr id="6" name="Content Placeholder 5">
            <a:extLst>
              <a:ext uri="{FF2B5EF4-FFF2-40B4-BE49-F238E27FC236}">
                <a16:creationId xmlns:a16="http://schemas.microsoft.com/office/drawing/2014/main" id="{C5B7AED6-8200-93FC-2B6C-9CD0000549BE}"/>
              </a:ext>
            </a:extLst>
          </p:cNvPr>
          <p:cNvSpPr>
            <a:spLocks noGrp="1"/>
          </p:cNvSpPr>
          <p:nvPr>
            <p:ph idx="1"/>
          </p:nvPr>
        </p:nvSpPr>
        <p:spPr>
          <a:xfrm>
            <a:off x="7192081" y="1108364"/>
            <a:ext cx="4993823" cy="5620327"/>
          </a:xfrm>
        </p:spPr>
        <p:txBody>
          <a:bodyPr>
            <a:noAutofit/>
          </a:bodyPr>
          <a:lstStyle/>
          <a:p>
            <a:pPr marL="0" indent="0">
              <a:buNone/>
            </a:pPr>
            <a:r>
              <a:rPr lang="en-US" sz="3600" b="1" i="0" u="none" strike="noStrike" baseline="0" dirty="0"/>
              <a:t>Fourthly,</a:t>
            </a:r>
            <a:endParaRPr lang="en-US" sz="3600" b="0" i="0" u="none" strike="noStrike" baseline="0" dirty="0"/>
          </a:p>
          <a:p>
            <a:endParaRPr lang="en-US" sz="3600" b="0" i="0" u="none" strike="noStrike" baseline="0" dirty="0"/>
          </a:p>
          <a:p>
            <a:pPr marL="0" marR="21600" indent="0">
              <a:buNone/>
            </a:pPr>
            <a:r>
              <a:rPr lang="en-CA" sz="3600" b="0" i="1" u="none" strike="noStrike" baseline="0" dirty="0"/>
              <a:t>“. . . I will invade a land of unwalled villages, I will attack a peaceful and unsuspecting people – all of them without walls and without gates and bars.”</a:t>
            </a:r>
          </a:p>
          <a:p>
            <a:pPr marL="0" indent="0">
              <a:buNone/>
            </a:pPr>
            <a:r>
              <a:rPr lang="en-US" sz="3600" b="0" i="1" u="none" strike="noStrike" baseline="0" dirty="0"/>
              <a:t>		Ezekiel 38:11</a:t>
            </a:r>
            <a:endParaRPr lang="en-US" sz="3600" b="0" i="0" u="none" strike="noStrike" baseline="0" dirty="0"/>
          </a:p>
        </p:txBody>
      </p:sp>
    </p:spTree>
    <p:extLst>
      <p:ext uri="{BB962C8B-B14F-4D97-AF65-F5344CB8AC3E}">
        <p14:creationId xmlns:p14="http://schemas.microsoft.com/office/powerpoint/2010/main" val="33858165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Scale>
                                      <p:cBhvr>
                                        <p:cTn id="7" dur="1000" decel="50000" fill="hold">
                                          <p:stCondLst>
                                            <p:cond delay="0"/>
                                          </p:stCondLst>
                                        </p:cTn>
                                        <p:tgtEl>
                                          <p:spTgt spid="6">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6">
                                            <p:txEl>
                                              <p:pRg st="2" end="2"/>
                                            </p:txEl>
                                          </p:spTgt>
                                        </p:tgtEl>
                                        <p:attrNameLst>
                                          <p:attrName>ppt_x</p:attrName>
                                          <p:attrName>ppt_y</p:attrName>
                                        </p:attrNameLst>
                                      </p:cBhvr>
                                    </p:animMotion>
                                    <p:animEffect transition="in" filter="fade">
                                      <p:cBhvr>
                                        <p:cTn id="9" dur="1000"/>
                                        <p:tgtEl>
                                          <p:spTgt spid="6">
                                            <p:txEl>
                                              <p:pRg st="2" end="2"/>
                                            </p:txEl>
                                          </p:spTgt>
                                        </p:tgtEl>
                                      </p:cBhvr>
                                    </p:animEffect>
                                  </p:childTnLst>
                                </p:cTn>
                              </p:par>
                              <p:par>
                                <p:cTn id="10" presetID="52" presetClass="entr" presetSubtype="0" fill="hold" nodeType="withEffect">
                                  <p:stCondLst>
                                    <p:cond delay="0"/>
                                  </p:stCondLst>
                                  <p:childTnLst>
                                    <p:set>
                                      <p:cBhvr>
                                        <p:cTn id="11" dur="1" fill="hold">
                                          <p:stCondLst>
                                            <p:cond delay="0"/>
                                          </p:stCondLst>
                                        </p:cTn>
                                        <p:tgtEl>
                                          <p:spTgt spid="6">
                                            <p:txEl>
                                              <p:pRg st="3" end="3"/>
                                            </p:txEl>
                                          </p:spTgt>
                                        </p:tgtEl>
                                        <p:attrNameLst>
                                          <p:attrName>style.visibility</p:attrName>
                                        </p:attrNameLst>
                                      </p:cBhvr>
                                      <p:to>
                                        <p:strVal val="visible"/>
                                      </p:to>
                                    </p:set>
                                    <p:animScale>
                                      <p:cBhvr>
                                        <p:cTn id="12" dur="1000" decel="50000" fill="hold">
                                          <p:stCondLst>
                                            <p:cond delay="0"/>
                                          </p:stCondLst>
                                        </p:cTn>
                                        <p:tgtEl>
                                          <p:spTgt spid="6">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6">
                                            <p:txEl>
                                              <p:pRg st="3" end="3"/>
                                            </p:txEl>
                                          </p:spTgt>
                                        </p:tgtEl>
                                        <p:attrNameLst>
                                          <p:attrName>ppt_x</p:attrName>
                                          <p:attrName>ppt_y</p:attrName>
                                        </p:attrNameLst>
                                      </p:cBhvr>
                                    </p:animMotion>
                                    <p:animEffect transition="in" filter="fade">
                                      <p:cBhvr>
                                        <p:cTn id="14" dur="10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 name="Rectangle 33">
            <a:extLst>
              <a:ext uri="{FF2B5EF4-FFF2-40B4-BE49-F238E27FC236}">
                <a16:creationId xmlns:a16="http://schemas.microsoft.com/office/drawing/2014/main" id="{B95B9BA8-1D69-4796-85F5-B6D0BD5235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A09F61B-6720-C6C0-6A47-97D20800DAFF}"/>
              </a:ext>
            </a:extLst>
          </p:cNvPr>
          <p:cNvSpPr>
            <a:spLocks noGrp="1"/>
          </p:cNvSpPr>
          <p:nvPr>
            <p:ph type="title"/>
          </p:nvPr>
        </p:nvSpPr>
        <p:spPr>
          <a:xfrm>
            <a:off x="6400800" y="182406"/>
            <a:ext cx="5338618" cy="1323439"/>
          </a:xfrm>
        </p:spPr>
        <p:txBody>
          <a:bodyPr anchor="t">
            <a:normAutofit/>
          </a:bodyPr>
          <a:lstStyle/>
          <a:p>
            <a:r>
              <a:rPr lang="en-CA" sz="4000" b="1" dirty="0">
                <a:solidFill>
                  <a:schemeClr val="bg1"/>
                </a:solidFill>
                <a:effectLst>
                  <a:outerShdw blurRad="38100" dist="38100" dir="2700000" algn="tl">
                    <a:srgbClr val="000000">
                      <a:alpha val="43137"/>
                    </a:srgbClr>
                  </a:outerShdw>
                </a:effectLst>
              </a:rPr>
              <a:t>VI. Why Will It Happen?</a:t>
            </a:r>
          </a:p>
        </p:txBody>
      </p:sp>
      <p:pic>
        <p:nvPicPr>
          <p:cNvPr id="5" name="Picture 4" descr="A picture containing text, floor&#10;&#10;Description automatically generated">
            <a:extLst>
              <a:ext uri="{FF2B5EF4-FFF2-40B4-BE49-F238E27FC236}">
                <a16:creationId xmlns:a16="http://schemas.microsoft.com/office/drawing/2014/main" id="{86E37A1A-485C-5453-055E-B45EA16E7C2E}"/>
              </a:ext>
            </a:extLst>
          </p:cNvPr>
          <p:cNvPicPr>
            <a:picLocks noChangeAspect="1"/>
          </p:cNvPicPr>
          <p:nvPr/>
        </p:nvPicPr>
        <p:blipFill rotWithShape="1">
          <a:blip r:embed="rId2">
            <a:extLst>
              <a:ext uri="{28A0092B-C50C-407E-A947-70E740481C1C}">
                <a14:useLocalDpi xmlns:a14="http://schemas.microsoft.com/office/drawing/2010/main" val="0"/>
              </a:ext>
            </a:extLst>
          </a:blip>
          <a:srcRect l="2656" r="6049" b="1"/>
          <a:stretch/>
        </p:blipFill>
        <p:spPr>
          <a:xfrm>
            <a:off x="835024" y="1853461"/>
            <a:ext cx="5260976" cy="3731253"/>
          </a:xfrm>
          <a:prstGeom prst="rect">
            <a:avLst/>
          </a:prstGeom>
        </p:spPr>
      </p:pic>
      <p:sp>
        <p:nvSpPr>
          <p:cNvPr id="6" name="Content Placeholder 5">
            <a:extLst>
              <a:ext uri="{FF2B5EF4-FFF2-40B4-BE49-F238E27FC236}">
                <a16:creationId xmlns:a16="http://schemas.microsoft.com/office/drawing/2014/main" id="{C5B7AED6-8200-93FC-2B6C-9CD0000549BE}"/>
              </a:ext>
            </a:extLst>
          </p:cNvPr>
          <p:cNvSpPr>
            <a:spLocks noGrp="1"/>
          </p:cNvSpPr>
          <p:nvPr>
            <p:ph idx="1"/>
          </p:nvPr>
        </p:nvSpPr>
        <p:spPr>
          <a:xfrm>
            <a:off x="6530110" y="1099127"/>
            <a:ext cx="5209308" cy="5209309"/>
          </a:xfrm>
        </p:spPr>
        <p:txBody>
          <a:bodyPr>
            <a:normAutofit/>
          </a:bodyPr>
          <a:lstStyle/>
          <a:p>
            <a:pPr marL="0" indent="0">
              <a:buNone/>
            </a:pPr>
            <a:r>
              <a:rPr lang="en-US" sz="3600" b="1" i="0" u="none" strike="noStrike" baseline="0" dirty="0">
                <a:solidFill>
                  <a:schemeClr val="bg1"/>
                </a:solidFill>
              </a:rPr>
              <a:t>A. Evil Thoughts</a:t>
            </a:r>
            <a:endParaRPr lang="en-US" sz="3600" b="0" i="0" u="none" strike="noStrike" baseline="0" dirty="0">
              <a:solidFill>
                <a:schemeClr val="bg1"/>
              </a:solidFill>
            </a:endParaRPr>
          </a:p>
          <a:p>
            <a:endParaRPr lang="en-US" sz="3600" b="0" i="0" u="none" strike="noStrike" baseline="0" dirty="0">
              <a:solidFill>
                <a:schemeClr val="bg1"/>
              </a:solidFill>
            </a:endParaRPr>
          </a:p>
          <a:p>
            <a:pPr marL="0" marR="21600" indent="0">
              <a:buNone/>
            </a:pPr>
            <a:r>
              <a:rPr lang="en-CA" sz="3600" b="0" i="1" u="none" strike="noStrike" baseline="0" dirty="0">
                <a:solidFill>
                  <a:schemeClr val="bg1"/>
                </a:solidFill>
              </a:rPr>
              <a:t>“On that day thoughts will come to your mind and you will devise an evil scheme.”</a:t>
            </a:r>
          </a:p>
          <a:p>
            <a:pPr marL="0" indent="0">
              <a:buNone/>
            </a:pPr>
            <a:r>
              <a:rPr lang="en-US" sz="3600" i="1" dirty="0">
                <a:solidFill>
                  <a:schemeClr val="bg1"/>
                </a:solidFill>
              </a:rPr>
              <a:t>		</a:t>
            </a:r>
            <a:r>
              <a:rPr lang="en-US" sz="3600" b="0" i="1" u="none" strike="noStrike" baseline="0" dirty="0">
                <a:solidFill>
                  <a:schemeClr val="bg1"/>
                </a:solidFill>
              </a:rPr>
              <a:t>Ezekiel 38:10</a:t>
            </a:r>
            <a:endParaRPr lang="en-US" sz="3600" b="0" i="0" u="none" strike="noStrike" baseline="0" dirty="0">
              <a:solidFill>
                <a:schemeClr val="bg1"/>
              </a:solidFill>
            </a:endParaRPr>
          </a:p>
        </p:txBody>
      </p:sp>
    </p:spTree>
    <p:extLst>
      <p:ext uri="{BB962C8B-B14F-4D97-AF65-F5344CB8AC3E}">
        <p14:creationId xmlns:p14="http://schemas.microsoft.com/office/powerpoint/2010/main" val="17377754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 calcmode="lin" valueType="num">
                                      <p:cBhvr>
                                        <p:cTn id="7" dur="1000" fill="hold"/>
                                        <p:tgtEl>
                                          <p:spTgt spid="6">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6">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6">
                                            <p:txEl>
                                              <p:pRg st="2" end="2"/>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anim calcmode="lin" valueType="num">
                                      <p:cBhvr>
                                        <p:cTn id="13" dur="1000" fill="hold"/>
                                        <p:tgtEl>
                                          <p:spTgt spid="6">
                                            <p:txEl>
                                              <p:pRg st="3" end="3"/>
                                            </p:txEl>
                                          </p:spTgt>
                                        </p:tgtEl>
                                        <p:attrNameLst>
                                          <p:attrName>ppt_w</p:attrName>
                                        </p:attrNameLst>
                                      </p:cBhvr>
                                      <p:tavLst>
                                        <p:tav tm="0">
                                          <p:val>
                                            <p:fltVal val="0"/>
                                          </p:val>
                                        </p:tav>
                                        <p:tav tm="100000">
                                          <p:val>
                                            <p:strVal val="#ppt_w"/>
                                          </p:val>
                                        </p:tav>
                                      </p:tavLst>
                                    </p:anim>
                                    <p:anim calcmode="lin" valueType="num">
                                      <p:cBhvr>
                                        <p:cTn id="14" dur="1000" fill="hold"/>
                                        <p:tgtEl>
                                          <p:spTgt spid="6">
                                            <p:txEl>
                                              <p:pRg st="3" end="3"/>
                                            </p:txEl>
                                          </p:spTgt>
                                        </p:tgtEl>
                                        <p:attrNameLst>
                                          <p:attrName>ppt_h</p:attrName>
                                        </p:attrNameLst>
                                      </p:cBhvr>
                                      <p:tavLst>
                                        <p:tav tm="0">
                                          <p:val>
                                            <p:fltVal val="0"/>
                                          </p:val>
                                        </p:tav>
                                        <p:tav tm="100000">
                                          <p:val>
                                            <p:strVal val="#ppt_h"/>
                                          </p:val>
                                        </p:tav>
                                      </p:tavLst>
                                    </p:anim>
                                    <p:anim calcmode="lin" valueType="num">
                                      <p:cBhvr>
                                        <p:cTn id="15" dur="1000" fill="hold"/>
                                        <p:tgtEl>
                                          <p:spTgt spid="6">
                                            <p:txEl>
                                              <p:pRg st="3" end="3"/>
                                            </p:txEl>
                                          </p:spTgt>
                                        </p:tgtEl>
                                        <p:attrNameLst>
                                          <p:attrName>style.rotation</p:attrName>
                                        </p:attrNameLst>
                                      </p:cBhvr>
                                      <p:tavLst>
                                        <p:tav tm="0">
                                          <p:val>
                                            <p:fltVal val="90"/>
                                          </p:val>
                                        </p:tav>
                                        <p:tav tm="100000">
                                          <p:val>
                                            <p:fltVal val="0"/>
                                          </p:val>
                                        </p:tav>
                                      </p:tavLst>
                                    </p:anim>
                                    <p:animEffect transition="in" filter="fade">
                                      <p:cBhvr>
                                        <p:cTn id="16" dur="10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DA3C418-758E-4180-A5D0-8655D68045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8C8EF06-5EC3-4883-AFAF-D74FF46550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5135971" cy="6871648"/>
          </a:xfrm>
          <a:prstGeom prst="rect">
            <a:avLst/>
          </a:pr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ext, floor&#10;&#10;Description automatically generated">
            <a:extLst>
              <a:ext uri="{FF2B5EF4-FFF2-40B4-BE49-F238E27FC236}">
                <a16:creationId xmlns:a16="http://schemas.microsoft.com/office/drawing/2014/main" id="{86E37A1A-485C-5453-055E-B45EA16E7C2E}"/>
              </a:ext>
            </a:extLst>
          </p:cNvPr>
          <p:cNvPicPr>
            <a:picLocks noChangeAspect="1"/>
          </p:cNvPicPr>
          <p:nvPr/>
        </p:nvPicPr>
        <p:blipFill rotWithShape="1">
          <a:blip r:embed="rId2">
            <a:extLst>
              <a:ext uri="{28A0092B-C50C-407E-A947-70E740481C1C}">
                <a14:useLocalDpi xmlns:a14="http://schemas.microsoft.com/office/drawing/2010/main" val="0"/>
              </a:ext>
            </a:extLst>
          </a:blip>
          <a:srcRect l="4512" r="7904" b="1"/>
          <a:stretch/>
        </p:blipFill>
        <p:spPr>
          <a:xfrm>
            <a:off x="2915455" y="10"/>
            <a:ext cx="9276545" cy="6857990"/>
          </a:xfrm>
          <a:custGeom>
            <a:avLst/>
            <a:gdLst/>
            <a:ahLst/>
            <a:cxnLst/>
            <a:rect l="l" t="t" r="r" b="b"/>
            <a:pathLst>
              <a:path w="9276545" h="6871647">
                <a:moveTo>
                  <a:pt x="9276545" y="0"/>
                </a:moveTo>
                <a:lnTo>
                  <a:pt x="9276545" y="6858000"/>
                </a:lnTo>
                <a:lnTo>
                  <a:pt x="1546051" y="6871647"/>
                </a:lnTo>
                <a:lnTo>
                  <a:pt x="1535751" y="6828910"/>
                </a:lnTo>
                <a:cubicBezTo>
                  <a:pt x="1530460" y="6775140"/>
                  <a:pt x="1515370" y="6618042"/>
                  <a:pt x="1514301" y="6549029"/>
                </a:cubicBezTo>
                <a:cubicBezTo>
                  <a:pt x="1518045" y="6491396"/>
                  <a:pt x="1528503" y="6450608"/>
                  <a:pt x="1529339" y="6414828"/>
                </a:cubicBezTo>
                <a:cubicBezTo>
                  <a:pt x="1525062" y="6359280"/>
                  <a:pt x="1502062" y="6307149"/>
                  <a:pt x="1493941" y="6268848"/>
                </a:cubicBezTo>
                <a:cubicBezTo>
                  <a:pt x="1502669" y="6254191"/>
                  <a:pt x="1469920" y="6200171"/>
                  <a:pt x="1480613" y="6185025"/>
                </a:cubicBezTo>
                <a:cubicBezTo>
                  <a:pt x="1481020" y="6164522"/>
                  <a:pt x="1458164" y="6060790"/>
                  <a:pt x="1443364" y="6018360"/>
                </a:cubicBezTo>
                <a:cubicBezTo>
                  <a:pt x="1426694" y="5970758"/>
                  <a:pt x="1390307" y="5920074"/>
                  <a:pt x="1380584" y="5899407"/>
                </a:cubicBezTo>
                <a:cubicBezTo>
                  <a:pt x="1370860" y="5878740"/>
                  <a:pt x="1392244" y="5920877"/>
                  <a:pt x="1385023" y="5894356"/>
                </a:cubicBezTo>
                <a:cubicBezTo>
                  <a:pt x="1377800" y="5867835"/>
                  <a:pt x="1345702" y="5770498"/>
                  <a:pt x="1337254" y="5740279"/>
                </a:cubicBezTo>
                <a:cubicBezTo>
                  <a:pt x="1353956" y="5738860"/>
                  <a:pt x="1323673" y="5722040"/>
                  <a:pt x="1334321" y="5713042"/>
                </a:cubicBezTo>
                <a:cubicBezTo>
                  <a:pt x="1343675" y="5706701"/>
                  <a:pt x="1336672" y="5700118"/>
                  <a:pt x="1335877" y="5692870"/>
                </a:cubicBezTo>
                <a:cubicBezTo>
                  <a:pt x="1343201" y="5683812"/>
                  <a:pt x="1329617" y="5652064"/>
                  <a:pt x="1319978" y="5643427"/>
                </a:cubicBezTo>
                <a:cubicBezTo>
                  <a:pt x="1286551" y="5622177"/>
                  <a:pt x="1310947" y="5579803"/>
                  <a:pt x="1285321" y="5562271"/>
                </a:cubicBezTo>
                <a:cubicBezTo>
                  <a:pt x="1281540" y="5556238"/>
                  <a:pt x="1279983" y="5550455"/>
                  <a:pt x="1279815" y="5544867"/>
                </a:cubicBezTo>
                <a:lnTo>
                  <a:pt x="1282507" y="5529404"/>
                </a:lnTo>
                <a:lnTo>
                  <a:pt x="1289604" y="5525378"/>
                </a:lnTo>
                <a:lnTo>
                  <a:pt x="1287766" y="5515726"/>
                </a:lnTo>
                <a:lnTo>
                  <a:pt x="1288829" y="5513051"/>
                </a:lnTo>
                <a:cubicBezTo>
                  <a:pt x="1290896" y="5507946"/>
                  <a:pt x="1292688" y="5502897"/>
                  <a:pt x="1293373" y="5497833"/>
                </a:cubicBezTo>
                <a:cubicBezTo>
                  <a:pt x="1288690" y="5483829"/>
                  <a:pt x="1272696" y="5459278"/>
                  <a:pt x="1260736" y="5429027"/>
                </a:cubicBezTo>
                <a:cubicBezTo>
                  <a:pt x="1238579" y="5396416"/>
                  <a:pt x="1238884" y="5351600"/>
                  <a:pt x="1221610" y="5316328"/>
                </a:cubicBezTo>
                <a:lnTo>
                  <a:pt x="1216099" y="5309330"/>
                </a:lnTo>
                <a:lnTo>
                  <a:pt x="1217278" y="5279477"/>
                </a:lnTo>
                <a:cubicBezTo>
                  <a:pt x="1221588" y="5274318"/>
                  <a:pt x="1222716" y="5266940"/>
                  <a:pt x="1218469" y="5260597"/>
                </a:cubicBezTo>
                <a:lnTo>
                  <a:pt x="1206220" y="5152555"/>
                </a:lnTo>
                <a:cubicBezTo>
                  <a:pt x="1205294" y="5116878"/>
                  <a:pt x="1196908" y="5101727"/>
                  <a:pt x="1212921" y="5046536"/>
                </a:cubicBezTo>
                <a:cubicBezTo>
                  <a:pt x="1234138" y="4987918"/>
                  <a:pt x="1204801" y="4903116"/>
                  <a:pt x="1212183" y="4837345"/>
                </a:cubicBezTo>
                <a:cubicBezTo>
                  <a:pt x="1183151" y="4802424"/>
                  <a:pt x="1209228" y="4821062"/>
                  <a:pt x="1202048" y="4784195"/>
                </a:cubicBezTo>
                <a:cubicBezTo>
                  <a:pt x="1202483" y="4760878"/>
                  <a:pt x="1202919" y="4737561"/>
                  <a:pt x="1203354" y="4714245"/>
                </a:cubicBezTo>
                <a:lnTo>
                  <a:pt x="1201502" y="4700836"/>
                </a:lnTo>
                <a:lnTo>
                  <a:pt x="1194919" y="4697224"/>
                </a:lnTo>
                <a:lnTo>
                  <a:pt x="1187792" y="4677162"/>
                </a:lnTo>
                <a:cubicBezTo>
                  <a:pt x="1186060" y="4669625"/>
                  <a:pt x="1185291" y="4661478"/>
                  <a:pt x="1186080" y="4652429"/>
                </a:cubicBezTo>
                <a:cubicBezTo>
                  <a:pt x="1199189" y="4622456"/>
                  <a:pt x="1167081" y="4571771"/>
                  <a:pt x="1184722" y="4534840"/>
                </a:cubicBezTo>
                <a:cubicBezTo>
                  <a:pt x="1182407" y="4499077"/>
                  <a:pt x="1175424" y="4460227"/>
                  <a:pt x="1172188" y="4437851"/>
                </a:cubicBezTo>
                <a:cubicBezTo>
                  <a:pt x="1161331" y="4428466"/>
                  <a:pt x="1178123" y="4398274"/>
                  <a:pt x="1165306" y="4400581"/>
                </a:cubicBezTo>
                <a:cubicBezTo>
                  <a:pt x="1171061" y="4389819"/>
                  <a:pt x="1173552" y="4346771"/>
                  <a:pt x="1168602" y="4335651"/>
                </a:cubicBezTo>
                <a:lnTo>
                  <a:pt x="1178384" y="4280215"/>
                </a:lnTo>
                <a:lnTo>
                  <a:pt x="1177294" y="4274660"/>
                </a:lnTo>
                <a:cubicBezTo>
                  <a:pt x="1177138" y="4268882"/>
                  <a:pt x="1177520" y="4251103"/>
                  <a:pt x="1177448" y="4245552"/>
                </a:cubicBezTo>
                <a:cubicBezTo>
                  <a:pt x="1177252" y="4244155"/>
                  <a:pt x="1177058" y="4242757"/>
                  <a:pt x="1176863" y="4241361"/>
                </a:cubicBezTo>
                <a:lnTo>
                  <a:pt x="1162386" y="4207167"/>
                </a:lnTo>
                <a:cubicBezTo>
                  <a:pt x="1162950" y="4202536"/>
                  <a:pt x="1174655" y="4199565"/>
                  <a:pt x="1174343" y="4192380"/>
                </a:cubicBezTo>
                <a:lnTo>
                  <a:pt x="1160516" y="4164062"/>
                </a:lnTo>
                <a:lnTo>
                  <a:pt x="1161365" y="4158623"/>
                </a:lnTo>
                <a:lnTo>
                  <a:pt x="1144878" y="4076261"/>
                </a:lnTo>
                <a:lnTo>
                  <a:pt x="1123687" y="4005692"/>
                </a:lnTo>
                <a:lnTo>
                  <a:pt x="1096720" y="3754257"/>
                </a:lnTo>
                <a:cubicBezTo>
                  <a:pt x="1083618" y="3639924"/>
                  <a:pt x="1064313" y="3636659"/>
                  <a:pt x="1047682" y="3517638"/>
                </a:cubicBezTo>
                <a:cubicBezTo>
                  <a:pt x="1048550" y="3477187"/>
                  <a:pt x="1049418" y="3436735"/>
                  <a:pt x="1050285" y="3396284"/>
                </a:cubicBezTo>
                <a:lnTo>
                  <a:pt x="1030166" y="3320814"/>
                </a:lnTo>
                <a:lnTo>
                  <a:pt x="1034128" y="3260443"/>
                </a:lnTo>
                <a:lnTo>
                  <a:pt x="1007751" y="3198916"/>
                </a:lnTo>
                <a:cubicBezTo>
                  <a:pt x="1003323" y="3193074"/>
                  <a:pt x="1001150" y="3187393"/>
                  <a:pt x="1000384" y="3181839"/>
                </a:cubicBezTo>
                <a:cubicBezTo>
                  <a:pt x="1000734" y="3176675"/>
                  <a:pt x="1001085" y="3171511"/>
                  <a:pt x="1001435" y="3166346"/>
                </a:cubicBezTo>
                <a:lnTo>
                  <a:pt x="968918" y="3112638"/>
                </a:lnTo>
                <a:cubicBezTo>
                  <a:pt x="957125" y="3092489"/>
                  <a:pt x="955617" y="3065232"/>
                  <a:pt x="934483" y="3031628"/>
                </a:cubicBezTo>
                <a:cubicBezTo>
                  <a:pt x="914631" y="2997037"/>
                  <a:pt x="908933" y="3005661"/>
                  <a:pt x="879229" y="2948196"/>
                </a:cubicBezTo>
                <a:cubicBezTo>
                  <a:pt x="850845" y="2897154"/>
                  <a:pt x="820829" y="2806798"/>
                  <a:pt x="798666" y="2761198"/>
                </a:cubicBezTo>
                <a:cubicBezTo>
                  <a:pt x="773970" y="2714562"/>
                  <a:pt x="758278" y="2715446"/>
                  <a:pt x="746962" y="2694939"/>
                </a:cubicBezTo>
                <a:lnTo>
                  <a:pt x="712796" y="2614779"/>
                </a:lnTo>
                <a:lnTo>
                  <a:pt x="697701" y="2600020"/>
                </a:lnTo>
                <a:cubicBezTo>
                  <a:pt x="697743" y="2598787"/>
                  <a:pt x="697784" y="2597555"/>
                  <a:pt x="697823" y="2596321"/>
                </a:cubicBezTo>
                <a:lnTo>
                  <a:pt x="679645" y="2572602"/>
                </a:lnTo>
                <a:lnTo>
                  <a:pt x="680789" y="2571831"/>
                </a:lnTo>
                <a:cubicBezTo>
                  <a:pt x="682946" y="2569560"/>
                  <a:pt x="683757" y="2566863"/>
                  <a:pt x="681771" y="2563200"/>
                </a:cubicBezTo>
                <a:cubicBezTo>
                  <a:pt x="705290" y="2562299"/>
                  <a:pt x="688388" y="2558438"/>
                  <a:pt x="680456" y="2547723"/>
                </a:cubicBezTo>
                <a:cubicBezTo>
                  <a:pt x="679482" y="2534148"/>
                  <a:pt x="677183" y="2493617"/>
                  <a:pt x="675922" y="2481749"/>
                </a:cubicBezTo>
                <a:lnTo>
                  <a:pt x="672894" y="2476509"/>
                </a:lnTo>
                <a:lnTo>
                  <a:pt x="673143" y="2476297"/>
                </a:lnTo>
                <a:cubicBezTo>
                  <a:pt x="673152" y="2474932"/>
                  <a:pt x="672405" y="2473126"/>
                  <a:pt x="670567" y="2470561"/>
                </a:cubicBezTo>
                <a:lnTo>
                  <a:pt x="667369" y="2466951"/>
                </a:lnTo>
                <a:lnTo>
                  <a:pt x="661495" y="2456785"/>
                </a:lnTo>
                <a:cubicBezTo>
                  <a:pt x="661510" y="2455387"/>
                  <a:pt x="661525" y="2453987"/>
                  <a:pt x="661540" y="2452588"/>
                </a:cubicBezTo>
                <a:lnTo>
                  <a:pt x="664540" y="2449913"/>
                </a:lnTo>
                <a:lnTo>
                  <a:pt x="663581" y="2449129"/>
                </a:lnTo>
                <a:cubicBezTo>
                  <a:pt x="653014" y="2444453"/>
                  <a:pt x="642406" y="2445872"/>
                  <a:pt x="663129" y="2426579"/>
                </a:cubicBezTo>
                <a:cubicBezTo>
                  <a:pt x="643271" y="2414167"/>
                  <a:pt x="657229" y="2404769"/>
                  <a:pt x="650205" y="2379928"/>
                </a:cubicBezTo>
                <a:cubicBezTo>
                  <a:pt x="634911" y="2374359"/>
                  <a:pt x="634260" y="2365346"/>
                  <a:pt x="638008" y="2354824"/>
                </a:cubicBezTo>
                <a:cubicBezTo>
                  <a:pt x="621083" y="2334576"/>
                  <a:pt x="620949" y="2310146"/>
                  <a:pt x="609851" y="2284299"/>
                </a:cubicBezTo>
                <a:lnTo>
                  <a:pt x="585585" y="2155739"/>
                </a:lnTo>
                <a:lnTo>
                  <a:pt x="581391" y="2152892"/>
                </a:lnTo>
                <a:cubicBezTo>
                  <a:pt x="578821" y="2150768"/>
                  <a:pt x="577525" y="2149149"/>
                  <a:pt x="577083" y="2147807"/>
                </a:cubicBezTo>
                <a:lnTo>
                  <a:pt x="577251" y="2147544"/>
                </a:lnTo>
                <a:lnTo>
                  <a:pt x="546845" y="2085601"/>
                </a:lnTo>
                <a:cubicBezTo>
                  <a:pt x="538270" y="2073917"/>
                  <a:pt x="486356" y="1955894"/>
                  <a:pt x="470837" y="1931362"/>
                </a:cubicBezTo>
                <a:lnTo>
                  <a:pt x="428154" y="1657167"/>
                </a:lnTo>
                <a:lnTo>
                  <a:pt x="392797" y="1510175"/>
                </a:lnTo>
                <a:cubicBezTo>
                  <a:pt x="380165" y="1504446"/>
                  <a:pt x="369910" y="1451095"/>
                  <a:pt x="372847" y="1440507"/>
                </a:cubicBezTo>
                <a:cubicBezTo>
                  <a:pt x="369015" y="1433783"/>
                  <a:pt x="338503" y="1376212"/>
                  <a:pt x="344479" y="1367690"/>
                </a:cubicBezTo>
                <a:cubicBezTo>
                  <a:pt x="332264" y="1342150"/>
                  <a:pt x="321736" y="1310521"/>
                  <a:pt x="299558" y="1287266"/>
                </a:cubicBezTo>
                <a:cubicBezTo>
                  <a:pt x="277380" y="1264010"/>
                  <a:pt x="259203" y="1269909"/>
                  <a:pt x="243216" y="1249403"/>
                </a:cubicBezTo>
                <a:cubicBezTo>
                  <a:pt x="227230" y="1228898"/>
                  <a:pt x="218454" y="1166841"/>
                  <a:pt x="203639" y="1164232"/>
                </a:cubicBezTo>
                <a:cubicBezTo>
                  <a:pt x="192352" y="1144923"/>
                  <a:pt x="198158" y="1133798"/>
                  <a:pt x="169195" y="1087898"/>
                </a:cubicBezTo>
                <a:cubicBezTo>
                  <a:pt x="139228" y="1002950"/>
                  <a:pt x="140891" y="969630"/>
                  <a:pt x="98775" y="910071"/>
                </a:cubicBezTo>
                <a:cubicBezTo>
                  <a:pt x="45025" y="831068"/>
                  <a:pt x="34038" y="817468"/>
                  <a:pt x="43820" y="712632"/>
                </a:cubicBezTo>
                <a:cubicBezTo>
                  <a:pt x="34816" y="659496"/>
                  <a:pt x="43273" y="613587"/>
                  <a:pt x="44748" y="591246"/>
                </a:cubicBezTo>
                <a:lnTo>
                  <a:pt x="36767" y="546725"/>
                </a:lnTo>
                <a:cubicBezTo>
                  <a:pt x="36093" y="528360"/>
                  <a:pt x="35418" y="509996"/>
                  <a:pt x="34744" y="491632"/>
                </a:cubicBezTo>
                <a:cubicBezTo>
                  <a:pt x="34670" y="458441"/>
                  <a:pt x="29296" y="473054"/>
                  <a:pt x="29222" y="439863"/>
                </a:cubicBezTo>
                <a:cubicBezTo>
                  <a:pt x="29152" y="439762"/>
                  <a:pt x="2578" y="397168"/>
                  <a:pt x="2507" y="397065"/>
                </a:cubicBezTo>
                <a:cubicBezTo>
                  <a:pt x="-7796" y="385479"/>
                  <a:pt x="17492" y="336832"/>
                  <a:pt x="9810" y="317232"/>
                </a:cubicBezTo>
                <a:lnTo>
                  <a:pt x="25323" y="268841"/>
                </a:lnTo>
                <a:cubicBezTo>
                  <a:pt x="20582" y="241406"/>
                  <a:pt x="55391" y="238509"/>
                  <a:pt x="50278" y="195107"/>
                </a:cubicBezTo>
                <a:cubicBezTo>
                  <a:pt x="49891" y="157638"/>
                  <a:pt x="41873" y="124837"/>
                  <a:pt x="47653" y="93413"/>
                </a:cubicBezTo>
                <a:cubicBezTo>
                  <a:pt x="41389" y="80245"/>
                  <a:pt x="38874" y="67990"/>
                  <a:pt x="48323" y="56668"/>
                </a:cubicBezTo>
                <a:cubicBezTo>
                  <a:pt x="46028" y="30349"/>
                  <a:pt x="37896" y="18658"/>
                  <a:pt x="38423" y="5323"/>
                </a:cubicBezTo>
                <a:lnTo>
                  <a:pt x="39875" y="1"/>
                </a:lnTo>
                <a:close/>
              </a:path>
            </a:pathLst>
          </a:custGeom>
        </p:spPr>
      </p:pic>
      <p:sp>
        <p:nvSpPr>
          <p:cNvPr id="2" name="Title 1">
            <a:extLst>
              <a:ext uri="{FF2B5EF4-FFF2-40B4-BE49-F238E27FC236}">
                <a16:creationId xmlns:a16="http://schemas.microsoft.com/office/drawing/2014/main" id="{DA09F61B-6720-C6C0-6A47-97D20800DAFF}"/>
              </a:ext>
            </a:extLst>
          </p:cNvPr>
          <p:cNvSpPr>
            <a:spLocks noGrp="1"/>
          </p:cNvSpPr>
          <p:nvPr>
            <p:ph type="ctrTitle"/>
          </p:nvPr>
        </p:nvSpPr>
        <p:spPr>
          <a:xfrm>
            <a:off x="0" y="2852381"/>
            <a:ext cx="3519055" cy="2640247"/>
          </a:xfrm>
        </p:spPr>
        <p:txBody>
          <a:bodyPr>
            <a:noAutofit/>
          </a:bodyPr>
          <a:lstStyle/>
          <a:p>
            <a:r>
              <a:rPr lang="en-CA" sz="4800" b="1" dirty="0">
                <a:solidFill>
                  <a:schemeClr val="tx1">
                    <a:lumMod val="85000"/>
                    <a:lumOff val="15000"/>
                  </a:schemeClr>
                </a:solidFill>
                <a:effectLst>
                  <a:outerShdw blurRad="38100" dist="38100" dir="2700000" algn="tl">
                    <a:srgbClr val="000000">
                      <a:alpha val="43137"/>
                    </a:srgbClr>
                  </a:outerShdw>
                </a:effectLst>
              </a:rPr>
              <a:t>What Can We Expect to Take Place in End-time Prophecies?</a:t>
            </a:r>
          </a:p>
        </p:txBody>
      </p:sp>
    </p:spTree>
    <p:extLst>
      <p:ext uri="{BB962C8B-B14F-4D97-AF65-F5344CB8AC3E}">
        <p14:creationId xmlns:p14="http://schemas.microsoft.com/office/powerpoint/2010/main" val="183397440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 name="Rectangle 33">
            <a:extLst>
              <a:ext uri="{FF2B5EF4-FFF2-40B4-BE49-F238E27FC236}">
                <a16:creationId xmlns:a16="http://schemas.microsoft.com/office/drawing/2014/main" id="{B95B9BA8-1D69-4796-85F5-B6D0BD5235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A09F61B-6720-C6C0-6A47-97D20800DAFF}"/>
              </a:ext>
            </a:extLst>
          </p:cNvPr>
          <p:cNvSpPr>
            <a:spLocks noGrp="1"/>
          </p:cNvSpPr>
          <p:nvPr>
            <p:ph type="title"/>
          </p:nvPr>
        </p:nvSpPr>
        <p:spPr>
          <a:xfrm>
            <a:off x="6400800" y="182406"/>
            <a:ext cx="5338618" cy="1323439"/>
          </a:xfrm>
        </p:spPr>
        <p:txBody>
          <a:bodyPr anchor="t">
            <a:normAutofit/>
          </a:bodyPr>
          <a:lstStyle/>
          <a:p>
            <a:r>
              <a:rPr lang="en-CA" sz="4000" b="1" dirty="0">
                <a:solidFill>
                  <a:schemeClr val="bg1"/>
                </a:solidFill>
                <a:effectLst>
                  <a:outerShdw blurRad="38100" dist="38100" dir="2700000" algn="tl">
                    <a:srgbClr val="000000">
                      <a:alpha val="43137"/>
                    </a:srgbClr>
                  </a:outerShdw>
                </a:effectLst>
              </a:rPr>
              <a:t>VI. Why Will It Happen?</a:t>
            </a:r>
          </a:p>
        </p:txBody>
      </p:sp>
      <p:pic>
        <p:nvPicPr>
          <p:cNvPr id="5" name="Picture 4" descr="A picture containing text, floor&#10;&#10;Description automatically generated">
            <a:extLst>
              <a:ext uri="{FF2B5EF4-FFF2-40B4-BE49-F238E27FC236}">
                <a16:creationId xmlns:a16="http://schemas.microsoft.com/office/drawing/2014/main" id="{86E37A1A-485C-5453-055E-B45EA16E7C2E}"/>
              </a:ext>
            </a:extLst>
          </p:cNvPr>
          <p:cNvPicPr>
            <a:picLocks noChangeAspect="1"/>
          </p:cNvPicPr>
          <p:nvPr/>
        </p:nvPicPr>
        <p:blipFill rotWithShape="1">
          <a:blip r:embed="rId2">
            <a:extLst>
              <a:ext uri="{28A0092B-C50C-407E-A947-70E740481C1C}">
                <a14:useLocalDpi xmlns:a14="http://schemas.microsoft.com/office/drawing/2010/main" val="0"/>
              </a:ext>
            </a:extLst>
          </a:blip>
          <a:srcRect l="2656" r="6049" b="1"/>
          <a:stretch/>
        </p:blipFill>
        <p:spPr>
          <a:xfrm>
            <a:off x="835024" y="1853461"/>
            <a:ext cx="5260976" cy="3731253"/>
          </a:xfrm>
          <a:prstGeom prst="rect">
            <a:avLst/>
          </a:prstGeom>
        </p:spPr>
      </p:pic>
      <p:sp>
        <p:nvSpPr>
          <p:cNvPr id="6" name="Content Placeholder 5">
            <a:extLst>
              <a:ext uri="{FF2B5EF4-FFF2-40B4-BE49-F238E27FC236}">
                <a16:creationId xmlns:a16="http://schemas.microsoft.com/office/drawing/2014/main" id="{C5B7AED6-8200-93FC-2B6C-9CD0000549BE}"/>
              </a:ext>
            </a:extLst>
          </p:cNvPr>
          <p:cNvSpPr>
            <a:spLocks noGrp="1"/>
          </p:cNvSpPr>
          <p:nvPr>
            <p:ph idx="1"/>
          </p:nvPr>
        </p:nvSpPr>
        <p:spPr>
          <a:xfrm>
            <a:off x="6530110" y="1099127"/>
            <a:ext cx="5209308" cy="5209309"/>
          </a:xfrm>
        </p:spPr>
        <p:txBody>
          <a:bodyPr>
            <a:normAutofit/>
          </a:bodyPr>
          <a:lstStyle/>
          <a:p>
            <a:pPr marL="0" indent="0">
              <a:buNone/>
            </a:pPr>
            <a:r>
              <a:rPr lang="en-CA" sz="3600" b="1" i="0" u="none" strike="noStrike" baseline="0" dirty="0">
                <a:solidFill>
                  <a:schemeClr val="bg1"/>
                </a:solidFill>
              </a:rPr>
              <a:t>B.  To Take a Spoil </a:t>
            </a:r>
          </a:p>
          <a:p>
            <a:pPr marL="0" indent="0">
              <a:buNone/>
            </a:pPr>
            <a:endParaRPr lang="en-CA" sz="3600" b="1" i="0" u="none" strike="noStrike" baseline="0" dirty="0">
              <a:solidFill>
                <a:schemeClr val="bg1"/>
              </a:solidFill>
            </a:endParaRPr>
          </a:p>
          <a:p>
            <a:pPr marL="0" indent="0">
              <a:buNone/>
            </a:pPr>
            <a:r>
              <a:rPr lang="en-CA" sz="3600" b="1" i="0" u="none" strike="noStrike" baseline="0" dirty="0">
                <a:solidFill>
                  <a:schemeClr val="bg1"/>
                </a:solidFill>
              </a:rPr>
              <a:t>	1.  Livestock </a:t>
            </a:r>
          </a:p>
          <a:p>
            <a:pPr marL="0" indent="0">
              <a:buNone/>
            </a:pPr>
            <a:r>
              <a:rPr lang="en-CA" sz="3600" b="1" dirty="0">
                <a:solidFill>
                  <a:schemeClr val="bg1"/>
                </a:solidFill>
              </a:rPr>
              <a:t>	</a:t>
            </a:r>
            <a:r>
              <a:rPr lang="en-CA" sz="3600" b="1" i="0" u="none" strike="noStrike" baseline="0" dirty="0">
                <a:solidFill>
                  <a:schemeClr val="bg1"/>
                </a:solidFill>
              </a:rPr>
              <a:t>(Ezekiel 38:12)</a:t>
            </a:r>
          </a:p>
          <a:p>
            <a:pPr marL="0" indent="0">
              <a:buNone/>
            </a:pPr>
            <a:endParaRPr lang="en-CA" sz="3600" b="1" i="0" u="none" strike="noStrike" baseline="0" dirty="0">
              <a:solidFill>
                <a:schemeClr val="bg1"/>
              </a:solidFill>
            </a:endParaRPr>
          </a:p>
          <a:p>
            <a:pPr marL="0" indent="0">
              <a:buNone/>
            </a:pPr>
            <a:r>
              <a:rPr lang="en-CA" sz="3600" b="1" dirty="0">
                <a:solidFill>
                  <a:schemeClr val="bg1"/>
                </a:solidFill>
              </a:rPr>
              <a:t>	</a:t>
            </a:r>
            <a:r>
              <a:rPr lang="en-CA" sz="3600" b="1" i="0" u="none" strike="noStrike" baseline="0" dirty="0">
                <a:solidFill>
                  <a:schemeClr val="bg1"/>
                </a:solidFill>
              </a:rPr>
              <a:t>2. Silver and Gold 	(Ezekiel 38:13)</a:t>
            </a:r>
          </a:p>
        </p:txBody>
      </p:sp>
    </p:spTree>
    <p:extLst>
      <p:ext uri="{BB962C8B-B14F-4D97-AF65-F5344CB8AC3E}">
        <p14:creationId xmlns:p14="http://schemas.microsoft.com/office/powerpoint/2010/main" val="14129235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 calcmode="lin" valueType="num">
                                      <p:cBhvr>
                                        <p:cTn id="7" dur="1000" fill="hold"/>
                                        <p:tgtEl>
                                          <p:spTgt spid="6">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6">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6">
                                            <p:txEl>
                                              <p:pRg st="2" end="2"/>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anim calcmode="lin" valueType="num">
                                      <p:cBhvr>
                                        <p:cTn id="13" dur="1000" fill="hold"/>
                                        <p:tgtEl>
                                          <p:spTgt spid="6">
                                            <p:txEl>
                                              <p:pRg st="3" end="3"/>
                                            </p:txEl>
                                          </p:spTgt>
                                        </p:tgtEl>
                                        <p:attrNameLst>
                                          <p:attrName>ppt_w</p:attrName>
                                        </p:attrNameLst>
                                      </p:cBhvr>
                                      <p:tavLst>
                                        <p:tav tm="0">
                                          <p:val>
                                            <p:fltVal val="0"/>
                                          </p:val>
                                        </p:tav>
                                        <p:tav tm="100000">
                                          <p:val>
                                            <p:strVal val="#ppt_w"/>
                                          </p:val>
                                        </p:tav>
                                      </p:tavLst>
                                    </p:anim>
                                    <p:anim calcmode="lin" valueType="num">
                                      <p:cBhvr>
                                        <p:cTn id="14" dur="1000" fill="hold"/>
                                        <p:tgtEl>
                                          <p:spTgt spid="6">
                                            <p:txEl>
                                              <p:pRg st="3" end="3"/>
                                            </p:txEl>
                                          </p:spTgt>
                                        </p:tgtEl>
                                        <p:attrNameLst>
                                          <p:attrName>ppt_h</p:attrName>
                                        </p:attrNameLst>
                                      </p:cBhvr>
                                      <p:tavLst>
                                        <p:tav tm="0">
                                          <p:val>
                                            <p:fltVal val="0"/>
                                          </p:val>
                                        </p:tav>
                                        <p:tav tm="100000">
                                          <p:val>
                                            <p:strVal val="#ppt_h"/>
                                          </p:val>
                                        </p:tav>
                                      </p:tavLst>
                                    </p:anim>
                                    <p:anim calcmode="lin" valueType="num">
                                      <p:cBhvr>
                                        <p:cTn id="15" dur="1000" fill="hold"/>
                                        <p:tgtEl>
                                          <p:spTgt spid="6">
                                            <p:txEl>
                                              <p:pRg st="3" end="3"/>
                                            </p:txEl>
                                          </p:spTgt>
                                        </p:tgtEl>
                                        <p:attrNameLst>
                                          <p:attrName>style.rotation</p:attrName>
                                        </p:attrNameLst>
                                      </p:cBhvr>
                                      <p:tavLst>
                                        <p:tav tm="0">
                                          <p:val>
                                            <p:fltVal val="90"/>
                                          </p:val>
                                        </p:tav>
                                        <p:tav tm="100000">
                                          <p:val>
                                            <p:fltVal val="0"/>
                                          </p:val>
                                        </p:tav>
                                      </p:tavLst>
                                    </p:anim>
                                    <p:animEffect transition="in" filter="fade">
                                      <p:cBhvr>
                                        <p:cTn id="16" dur="1000"/>
                                        <p:tgtEl>
                                          <p:spTgt spid="6">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6">
                                            <p:txEl>
                                              <p:pRg st="5" end="5"/>
                                            </p:txEl>
                                          </p:spTgt>
                                        </p:tgtEl>
                                        <p:attrNameLst>
                                          <p:attrName>style.visibility</p:attrName>
                                        </p:attrNameLst>
                                      </p:cBhvr>
                                      <p:to>
                                        <p:strVal val="visible"/>
                                      </p:to>
                                    </p:set>
                                    <p:anim calcmode="lin" valueType="num">
                                      <p:cBhvr>
                                        <p:cTn id="21" dur="1000" fill="hold"/>
                                        <p:tgtEl>
                                          <p:spTgt spid="6">
                                            <p:txEl>
                                              <p:pRg st="5" end="5"/>
                                            </p:txEl>
                                          </p:spTgt>
                                        </p:tgtEl>
                                        <p:attrNameLst>
                                          <p:attrName>ppt_w</p:attrName>
                                        </p:attrNameLst>
                                      </p:cBhvr>
                                      <p:tavLst>
                                        <p:tav tm="0">
                                          <p:val>
                                            <p:fltVal val="0"/>
                                          </p:val>
                                        </p:tav>
                                        <p:tav tm="100000">
                                          <p:val>
                                            <p:strVal val="#ppt_w"/>
                                          </p:val>
                                        </p:tav>
                                      </p:tavLst>
                                    </p:anim>
                                    <p:anim calcmode="lin" valueType="num">
                                      <p:cBhvr>
                                        <p:cTn id="22" dur="1000" fill="hold"/>
                                        <p:tgtEl>
                                          <p:spTgt spid="6">
                                            <p:txEl>
                                              <p:pRg st="5" end="5"/>
                                            </p:txEl>
                                          </p:spTgt>
                                        </p:tgtEl>
                                        <p:attrNameLst>
                                          <p:attrName>ppt_h</p:attrName>
                                        </p:attrNameLst>
                                      </p:cBhvr>
                                      <p:tavLst>
                                        <p:tav tm="0">
                                          <p:val>
                                            <p:fltVal val="0"/>
                                          </p:val>
                                        </p:tav>
                                        <p:tav tm="100000">
                                          <p:val>
                                            <p:strVal val="#ppt_h"/>
                                          </p:val>
                                        </p:tav>
                                      </p:tavLst>
                                    </p:anim>
                                    <p:anim calcmode="lin" valueType="num">
                                      <p:cBhvr>
                                        <p:cTn id="23" dur="1000" fill="hold"/>
                                        <p:tgtEl>
                                          <p:spTgt spid="6">
                                            <p:txEl>
                                              <p:pRg st="5" end="5"/>
                                            </p:txEl>
                                          </p:spTgt>
                                        </p:tgtEl>
                                        <p:attrNameLst>
                                          <p:attrName>style.rotation</p:attrName>
                                        </p:attrNameLst>
                                      </p:cBhvr>
                                      <p:tavLst>
                                        <p:tav tm="0">
                                          <p:val>
                                            <p:fltVal val="90"/>
                                          </p:val>
                                        </p:tav>
                                        <p:tav tm="100000">
                                          <p:val>
                                            <p:fltVal val="0"/>
                                          </p:val>
                                        </p:tav>
                                      </p:tavLst>
                                    </p:anim>
                                    <p:animEffect transition="in" filter="fade">
                                      <p:cBhvr>
                                        <p:cTn id="24" dur="10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 name="Rectangle 33">
            <a:extLst>
              <a:ext uri="{FF2B5EF4-FFF2-40B4-BE49-F238E27FC236}">
                <a16:creationId xmlns:a16="http://schemas.microsoft.com/office/drawing/2014/main" id="{B95B9BA8-1D69-4796-85F5-B6D0BD5235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A09F61B-6720-C6C0-6A47-97D20800DAFF}"/>
              </a:ext>
            </a:extLst>
          </p:cNvPr>
          <p:cNvSpPr>
            <a:spLocks noGrp="1"/>
          </p:cNvSpPr>
          <p:nvPr>
            <p:ph type="title"/>
          </p:nvPr>
        </p:nvSpPr>
        <p:spPr>
          <a:xfrm>
            <a:off x="6400800" y="182406"/>
            <a:ext cx="5338618" cy="1323439"/>
          </a:xfrm>
        </p:spPr>
        <p:txBody>
          <a:bodyPr anchor="t">
            <a:normAutofit/>
          </a:bodyPr>
          <a:lstStyle/>
          <a:p>
            <a:r>
              <a:rPr lang="en-CA" sz="4000" b="1" dirty="0">
                <a:solidFill>
                  <a:schemeClr val="bg1"/>
                </a:solidFill>
                <a:effectLst>
                  <a:outerShdw blurRad="38100" dist="38100" dir="2700000" algn="tl">
                    <a:srgbClr val="000000">
                      <a:alpha val="43137"/>
                    </a:srgbClr>
                  </a:outerShdw>
                </a:effectLst>
              </a:rPr>
              <a:t>VI. Why Will It Happen?</a:t>
            </a:r>
          </a:p>
        </p:txBody>
      </p:sp>
      <p:pic>
        <p:nvPicPr>
          <p:cNvPr id="5" name="Picture 4" descr="A picture containing text, floor&#10;&#10;Description automatically generated">
            <a:extLst>
              <a:ext uri="{FF2B5EF4-FFF2-40B4-BE49-F238E27FC236}">
                <a16:creationId xmlns:a16="http://schemas.microsoft.com/office/drawing/2014/main" id="{86E37A1A-485C-5453-055E-B45EA16E7C2E}"/>
              </a:ext>
            </a:extLst>
          </p:cNvPr>
          <p:cNvPicPr>
            <a:picLocks noChangeAspect="1"/>
          </p:cNvPicPr>
          <p:nvPr/>
        </p:nvPicPr>
        <p:blipFill rotWithShape="1">
          <a:blip r:embed="rId2">
            <a:extLst>
              <a:ext uri="{28A0092B-C50C-407E-A947-70E740481C1C}">
                <a14:useLocalDpi xmlns:a14="http://schemas.microsoft.com/office/drawing/2010/main" val="0"/>
              </a:ext>
            </a:extLst>
          </a:blip>
          <a:srcRect l="2656" r="6049" b="1"/>
          <a:stretch/>
        </p:blipFill>
        <p:spPr>
          <a:xfrm>
            <a:off x="835024" y="1853461"/>
            <a:ext cx="5260976" cy="3731253"/>
          </a:xfrm>
          <a:prstGeom prst="rect">
            <a:avLst/>
          </a:prstGeom>
        </p:spPr>
      </p:pic>
      <p:sp>
        <p:nvSpPr>
          <p:cNvPr id="6" name="Content Placeholder 5">
            <a:extLst>
              <a:ext uri="{FF2B5EF4-FFF2-40B4-BE49-F238E27FC236}">
                <a16:creationId xmlns:a16="http://schemas.microsoft.com/office/drawing/2014/main" id="{C5B7AED6-8200-93FC-2B6C-9CD0000549BE}"/>
              </a:ext>
            </a:extLst>
          </p:cNvPr>
          <p:cNvSpPr>
            <a:spLocks noGrp="1"/>
          </p:cNvSpPr>
          <p:nvPr>
            <p:ph idx="1"/>
          </p:nvPr>
        </p:nvSpPr>
        <p:spPr>
          <a:xfrm>
            <a:off x="6530110" y="1099127"/>
            <a:ext cx="5209308" cy="5209309"/>
          </a:xfrm>
        </p:spPr>
        <p:txBody>
          <a:bodyPr>
            <a:normAutofit/>
          </a:bodyPr>
          <a:lstStyle/>
          <a:p>
            <a:pPr marL="0" indent="0">
              <a:buNone/>
            </a:pPr>
            <a:r>
              <a:rPr lang="en-CA" sz="3600" b="1" i="0" u="none" strike="noStrike" baseline="0" dirty="0">
                <a:solidFill>
                  <a:schemeClr val="bg1"/>
                </a:solidFill>
              </a:rPr>
              <a:t>C. To Take a Prey</a:t>
            </a:r>
            <a:endParaRPr lang="en-CA" sz="3600" b="0" i="0" u="none" strike="noStrike" baseline="0" dirty="0">
              <a:solidFill>
                <a:schemeClr val="bg1"/>
              </a:solidFill>
            </a:endParaRPr>
          </a:p>
          <a:p>
            <a:endParaRPr lang="en-US" sz="3600" b="0" i="0" u="none" strike="noStrike" baseline="0" dirty="0">
              <a:solidFill>
                <a:schemeClr val="bg1"/>
              </a:solidFill>
            </a:endParaRPr>
          </a:p>
          <a:p>
            <a:pPr marL="0" marR="21600" indent="0">
              <a:buNone/>
            </a:pPr>
            <a:r>
              <a:rPr lang="en-CA" sz="3600" b="0" i="1" u="none" strike="noStrike" baseline="0" dirty="0">
                <a:solidFill>
                  <a:schemeClr val="bg1"/>
                </a:solidFill>
              </a:rPr>
              <a:t>“ Have you come to plunder?  Have you gathered your hordes to loot?”</a:t>
            </a:r>
          </a:p>
          <a:p>
            <a:pPr marL="0" indent="0">
              <a:buNone/>
            </a:pPr>
            <a:r>
              <a:rPr lang="en-US" sz="3600" i="1" dirty="0">
                <a:solidFill>
                  <a:schemeClr val="bg1"/>
                </a:solidFill>
              </a:rPr>
              <a:t>		</a:t>
            </a:r>
            <a:r>
              <a:rPr lang="en-US" sz="3600" b="0" i="1" u="none" strike="noStrike" baseline="0" dirty="0">
                <a:solidFill>
                  <a:schemeClr val="bg1"/>
                </a:solidFill>
              </a:rPr>
              <a:t>Ezekiel 38:13</a:t>
            </a:r>
            <a:endParaRPr lang="en-CA" sz="3600" b="1" i="0" u="none" strike="noStrike" baseline="0" dirty="0">
              <a:solidFill>
                <a:schemeClr val="bg1"/>
              </a:solidFill>
            </a:endParaRPr>
          </a:p>
        </p:txBody>
      </p:sp>
    </p:spTree>
    <p:extLst>
      <p:ext uri="{BB962C8B-B14F-4D97-AF65-F5344CB8AC3E}">
        <p14:creationId xmlns:p14="http://schemas.microsoft.com/office/powerpoint/2010/main" val="12253242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 calcmode="lin" valueType="num">
                                      <p:cBhvr>
                                        <p:cTn id="7" dur="1000" fill="hold"/>
                                        <p:tgtEl>
                                          <p:spTgt spid="6">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6">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6">
                                            <p:txEl>
                                              <p:pRg st="2" end="2"/>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anim calcmode="lin" valueType="num">
                                      <p:cBhvr>
                                        <p:cTn id="13" dur="1000" fill="hold"/>
                                        <p:tgtEl>
                                          <p:spTgt spid="6">
                                            <p:txEl>
                                              <p:pRg st="3" end="3"/>
                                            </p:txEl>
                                          </p:spTgt>
                                        </p:tgtEl>
                                        <p:attrNameLst>
                                          <p:attrName>ppt_w</p:attrName>
                                        </p:attrNameLst>
                                      </p:cBhvr>
                                      <p:tavLst>
                                        <p:tav tm="0">
                                          <p:val>
                                            <p:fltVal val="0"/>
                                          </p:val>
                                        </p:tav>
                                        <p:tav tm="100000">
                                          <p:val>
                                            <p:strVal val="#ppt_w"/>
                                          </p:val>
                                        </p:tav>
                                      </p:tavLst>
                                    </p:anim>
                                    <p:anim calcmode="lin" valueType="num">
                                      <p:cBhvr>
                                        <p:cTn id="14" dur="1000" fill="hold"/>
                                        <p:tgtEl>
                                          <p:spTgt spid="6">
                                            <p:txEl>
                                              <p:pRg st="3" end="3"/>
                                            </p:txEl>
                                          </p:spTgt>
                                        </p:tgtEl>
                                        <p:attrNameLst>
                                          <p:attrName>ppt_h</p:attrName>
                                        </p:attrNameLst>
                                      </p:cBhvr>
                                      <p:tavLst>
                                        <p:tav tm="0">
                                          <p:val>
                                            <p:fltVal val="0"/>
                                          </p:val>
                                        </p:tav>
                                        <p:tav tm="100000">
                                          <p:val>
                                            <p:strVal val="#ppt_h"/>
                                          </p:val>
                                        </p:tav>
                                      </p:tavLst>
                                    </p:anim>
                                    <p:anim calcmode="lin" valueType="num">
                                      <p:cBhvr>
                                        <p:cTn id="15" dur="1000" fill="hold"/>
                                        <p:tgtEl>
                                          <p:spTgt spid="6">
                                            <p:txEl>
                                              <p:pRg st="3" end="3"/>
                                            </p:txEl>
                                          </p:spTgt>
                                        </p:tgtEl>
                                        <p:attrNameLst>
                                          <p:attrName>style.rotation</p:attrName>
                                        </p:attrNameLst>
                                      </p:cBhvr>
                                      <p:tavLst>
                                        <p:tav tm="0">
                                          <p:val>
                                            <p:fltVal val="90"/>
                                          </p:val>
                                        </p:tav>
                                        <p:tav tm="100000">
                                          <p:val>
                                            <p:fltVal val="0"/>
                                          </p:val>
                                        </p:tav>
                                      </p:tavLst>
                                    </p:anim>
                                    <p:animEffect transition="in" filter="fade">
                                      <p:cBhvr>
                                        <p:cTn id="16" dur="10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 name="Rectangle 33">
            <a:extLst>
              <a:ext uri="{FF2B5EF4-FFF2-40B4-BE49-F238E27FC236}">
                <a16:creationId xmlns:a16="http://schemas.microsoft.com/office/drawing/2014/main" id="{B95B9BA8-1D69-4796-85F5-B6D0BD5235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A09F61B-6720-C6C0-6A47-97D20800DAFF}"/>
              </a:ext>
            </a:extLst>
          </p:cNvPr>
          <p:cNvSpPr>
            <a:spLocks noGrp="1"/>
          </p:cNvSpPr>
          <p:nvPr>
            <p:ph type="title"/>
          </p:nvPr>
        </p:nvSpPr>
        <p:spPr>
          <a:xfrm>
            <a:off x="6400800" y="182406"/>
            <a:ext cx="5338618" cy="1323439"/>
          </a:xfrm>
        </p:spPr>
        <p:txBody>
          <a:bodyPr anchor="t">
            <a:normAutofit/>
          </a:bodyPr>
          <a:lstStyle/>
          <a:p>
            <a:r>
              <a:rPr lang="en-CA" sz="4000" b="1" dirty="0">
                <a:solidFill>
                  <a:schemeClr val="bg1"/>
                </a:solidFill>
                <a:effectLst>
                  <a:outerShdw blurRad="38100" dist="38100" dir="2700000" algn="tl">
                    <a:srgbClr val="000000">
                      <a:alpha val="43137"/>
                    </a:srgbClr>
                  </a:outerShdw>
                </a:effectLst>
              </a:rPr>
              <a:t>VI. Why Will It Happen?</a:t>
            </a:r>
          </a:p>
        </p:txBody>
      </p:sp>
      <p:pic>
        <p:nvPicPr>
          <p:cNvPr id="5" name="Picture 4" descr="A picture containing text, floor&#10;&#10;Description automatically generated">
            <a:extLst>
              <a:ext uri="{FF2B5EF4-FFF2-40B4-BE49-F238E27FC236}">
                <a16:creationId xmlns:a16="http://schemas.microsoft.com/office/drawing/2014/main" id="{86E37A1A-485C-5453-055E-B45EA16E7C2E}"/>
              </a:ext>
            </a:extLst>
          </p:cNvPr>
          <p:cNvPicPr>
            <a:picLocks noChangeAspect="1"/>
          </p:cNvPicPr>
          <p:nvPr/>
        </p:nvPicPr>
        <p:blipFill rotWithShape="1">
          <a:blip r:embed="rId2">
            <a:extLst>
              <a:ext uri="{28A0092B-C50C-407E-A947-70E740481C1C}">
                <a14:useLocalDpi xmlns:a14="http://schemas.microsoft.com/office/drawing/2010/main" val="0"/>
              </a:ext>
            </a:extLst>
          </a:blip>
          <a:srcRect l="2656" r="6049" b="1"/>
          <a:stretch/>
        </p:blipFill>
        <p:spPr>
          <a:xfrm>
            <a:off x="662304" y="1645920"/>
            <a:ext cx="3891863" cy="2760234"/>
          </a:xfrm>
          <a:prstGeom prst="rect">
            <a:avLst/>
          </a:prstGeom>
        </p:spPr>
      </p:pic>
      <p:sp>
        <p:nvSpPr>
          <p:cNvPr id="6" name="Content Placeholder 5">
            <a:extLst>
              <a:ext uri="{FF2B5EF4-FFF2-40B4-BE49-F238E27FC236}">
                <a16:creationId xmlns:a16="http://schemas.microsoft.com/office/drawing/2014/main" id="{C5B7AED6-8200-93FC-2B6C-9CD0000549BE}"/>
              </a:ext>
            </a:extLst>
          </p:cNvPr>
          <p:cNvSpPr>
            <a:spLocks noGrp="1"/>
          </p:cNvSpPr>
          <p:nvPr>
            <p:ph idx="1"/>
          </p:nvPr>
        </p:nvSpPr>
        <p:spPr>
          <a:xfrm>
            <a:off x="6530110" y="1099127"/>
            <a:ext cx="5209308" cy="5209309"/>
          </a:xfrm>
        </p:spPr>
        <p:txBody>
          <a:bodyPr>
            <a:normAutofit/>
          </a:bodyPr>
          <a:lstStyle/>
          <a:p>
            <a:pPr marL="0" indent="0">
              <a:buNone/>
            </a:pPr>
            <a:r>
              <a:rPr lang="en-CA" sz="3600" b="1" i="0" u="none" strike="noStrike" baseline="0" dirty="0">
                <a:solidFill>
                  <a:schemeClr val="bg1"/>
                </a:solidFill>
              </a:rPr>
              <a:t>D. To Retore a Pride of Power</a:t>
            </a:r>
            <a:endParaRPr lang="en-CA" sz="3600" b="0" i="0" u="none" strike="noStrike" baseline="0" dirty="0">
              <a:solidFill>
                <a:schemeClr val="bg1"/>
              </a:solidFill>
            </a:endParaRPr>
          </a:p>
          <a:p>
            <a:endParaRPr lang="en-US" sz="3600" b="0" i="0" u="none" strike="noStrike" baseline="0" dirty="0">
              <a:solidFill>
                <a:schemeClr val="bg1"/>
              </a:solidFill>
            </a:endParaRPr>
          </a:p>
        </p:txBody>
      </p:sp>
      <p:pic>
        <p:nvPicPr>
          <p:cNvPr id="4" name="Picture 3" descr="Graphical user interface, text, website&#10;&#10;Description automatically generated">
            <a:extLst>
              <a:ext uri="{FF2B5EF4-FFF2-40B4-BE49-F238E27FC236}">
                <a16:creationId xmlns:a16="http://schemas.microsoft.com/office/drawing/2014/main" id="{425CA116-51A1-44F8-5944-7C21E10487A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36160" y="2886227"/>
            <a:ext cx="7266639" cy="3422209"/>
          </a:xfrm>
          <a:prstGeom prst="rect">
            <a:avLst/>
          </a:prstGeom>
        </p:spPr>
      </p:pic>
    </p:spTree>
    <p:extLst>
      <p:ext uri="{BB962C8B-B14F-4D97-AF65-F5344CB8AC3E}">
        <p14:creationId xmlns:p14="http://schemas.microsoft.com/office/powerpoint/2010/main" val="28934133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 name="Rectangle 33">
            <a:extLst>
              <a:ext uri="{FF2B5EF4-FFF2-40B4-BE49-F238E27FC236}">
                <a16:creationId xmlns:a16="http://schemas.microsoft.com/office/drawing/2014/main" id="{B95B9BA8-1D69-4796-85F5-B6D0BD5235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A09F61B-6720-C6C0-6A47-97D20800DAFF}"/>
              </a:ext>
            </a:extLst>
          </p:cNvPr>
          <p:cNvSpPr>
            <a:spLocks noGrp="1"/>
          </p:cNvSpPr>
          <p:nvPr>
            <p:ph type="title"/>
          </p:nvPr>
        </p:nvSpPr>
        <p:spPr>
          <a:xfrm>
            <a:off x="6400800" y="182406"/>
            <a:ext cx="5338618" cy="1323439"/>
          </a:xfrm>
        </p:spPr>
        <p:txBody>
          <a:bodyPr anchor="t">
            <a:normAutofit/>
          </a:bodyPr>
          <a:lstStyle/>
          <a:p>
            <a:r>
              <a:rPr lang="en-CA" sz="4000" b="1" dirty="0">
                <a:solidFill>
                  <a:schemeClr val="bg1"/>
                </a:solidFill>
                <a:effectLst>
                  <a:outerShdw blurRad="38100" dist="38100" dir="2700000" algn="tl">
                    <a:srgbClr val="000000">
                      <a:alpha val="43137"/>
                    </a:srgbClr>
                  </a:outerShdw>
                </a:effectLst>
              </a:rPr>
              <a:t>VI. Why Will It Happen?</a:t>
            </a:r>
          </a:p>
        </p:txBody>
      </p:sp>
      <p:pic>
        <p:nvPicPr>
          <p:cNvPr id="5" name="Picture 4" descr="A picture containing text, floor&#10;&#10;Description automatically generated">
            <a:extLst>
              <a:ext uri="{FF2B5EF4-FFF2-40B4-BE49-F238E27FC236}">
                <a16:creationId xmlns:a16="http://schemas.microsoft.com/office/drawing/2014/main" id="{86E37A1A-485C-5453-055E-B45EA16E7C2E}"/>
              </a:ext>
            </a:extLst>
          </p:cNvPr>
          <p:cNvPicPr>
            <a:picLocks noChangeAspect="1"/>
          </p:cNvPicPr>
          <p:nvPr/>
        </p:nvPicPr>
        <p:blipFill rotWithShape="1">
          <a:blip r:embed="rId2">
            <a:extLst>
              <a:ext uri="{28A0092B-C50C-407E-A947-70E740481C1C}">
                <a14:useLocalDpi xmlns:a14="http://schemas.microsoft.com/office/drawing/2010/main" val="0"/>
              </a:ext>
            </a:extLst>
          </a:blip>
          <a:srcRect l="2656" r="6049" b="1"/>
          <a:stretch/>
        </p:blipFill>
        <p:spPr>
          <a:xfrm>
            <a:off x="835024" y="1853461"/>
            <a:ext cx="5260976" cy="3731253"/>
          </a:xfrm>
          <a:prstGeom prst="rect">
            <a:avLst/>
          </a:prstGeom>
        </p:spPr>
      </p:pic>
      <p:sp>
        <p:nvSpPr>
          <p:cNvPr id="6" name="Content Placeholder 5">
            <a:extLst>
              <a:ext uri="{FF2B5EF4-FFF2-40B4-BE49-F238E27FC236}">
                <a16:creationId xmlns:a16="http://schemas.microsoft.com/office/drawing/2014/main" id="{C5B7AED6-8200-93FC-2B6C-9CD0000549BE}"/>
              </a:ext>
            </a:extLst>
          </p:cNvPr>
          <p:cNvSpPr>
            <a:spLocks noGrp="1"/>
          </p:cNvSpPr>
          <p:nvPr>
            <p:ph idx="1"/>
          </p:nvPr>
        </p:nvSpPr>
        <p:spPr>
          <a:xfrm>
            <a:off x="6530110" y="1099127"/>
            <a:ext cx="5209308" cy="5209309"/>
          </a:xfrm>
        </p:spPr>
        <p:txBody>
          <a:bodyPr>
            <a:normAutofit/>
          </a:bodyPr>
          <a:lstStyle/>
          <a:p>
            <a:pPr marL="0" indent="0">
              <a:buNone/>
            </a:pPr>
            <a:r>
              <a:rPr lang="en-CA" sz="3600" b="1" i="0" u="none" strike="noStrike" baseline="0" dirty="0">
                <a:solidFill>
                  <a:schemeClr val="bg1"/>
                </a:solidFill>
              </a:rPr>
              <a:t>E. So that God may be Glorified</a:t>
            </a:r>
            <a:endParaRPr lang="en-CA" sz="3600" b="0" i="0" u="none" strike="noStrike" baseline="0" dirty="0">
              <a:solidFill>
                <a:schemeClr val="bg1"/>
              </a:solidFill>
            </a:endParaRPr>
          </a:p>
          <a:p>
            <a:endParaRPr lang="en-US" sz="3600" b="0" i="0" u="none" strike="noStrike" baseline="0" dirty="0">
              <a:solidFill>
                <a:schemeClr val="bg1"/>
              </a:solidFill>
            </a:endParaRPr>
          </a:p>
          <a:p>
            <a:pPr marL="0" marR="21600" indent="0">
              <a:buNone/>
            </a:pPr>
            <a:r>
              <a:rPr lang="en-CA" sz="3600" b="0" i="1" u="none" strike="noStrike" baseline="0" dirty="0">
                <a:solidFill>
                  <a:schemeClr val="bg1"/>
                </a:solidFill>
              </a:rPr>
              <a:t>“And so I will show my greatness and my holiness, and I will make myself known</a:t>
            </a:r>
            <a:r>
              <a:rPr lang="en-CA" sz="3600" b="0" i="1" u="sng" strike="noStrike" baseline="0" dirty="0">
                <a:solidFill>
                  <a:schemeClr val="bg1"/>
                </a:solidFill>
              </a:rPr>
              <a:t> in the sight of many nations.</a:t>
            </a:r>
            <a:r>
              <a:rPr lang="en-CA" sz="3600" b="0" i="1" u="none" strike="noStrike" baseline="0" dirty="0">
                <a:solidFill>
                  <a:schemeClr val="bg1"/>
                </a:solidFill>
              </a:rPr>
              <a:t>”</a:t>
            </a:r>
          </a:p>
          <a:p>
            <a:pPr marL="0" indent="0">
              <a:buNone/>
            </a:pPr>
            <a:r>
              <a:rPr lang="en-US" sz="3600" i="1" dirty="0">
                <a:solidFill>
                  <a:schemeClr val="bg1"/>
                </a:solidFill>
              </a:rPr>
              <a:t>		</a:t>
            </a:r>
            <a:r>
              <a:rPr lang="en-US" sz="3600" b="0" i="1" u="none" strike="noStrike" baseline="0" dirty="0">
                <a:solidFill>
                  <a:schemeClr val="bg1"/>
                </a:solidFill>
              </a:rPr>
              <a:t>Ezekiel 38:23</a:t>
            </a:r>
            <a:endParaRPr lang="en-CA" sz="3600" b="1" i="0" u="none" strike="noStrike" baseline="0" dirty="0">
              <a:solidFill>
                <a:schemeClr val="bg1"/>
              </a:solidFill>
            </a:endParaRPr>
          </a:p>
        </p:txBody>
      </p:sp>
    </p:spTree>
    <p:extLst>
      <p:ext uri="{BB962C8B-B14F-4D97-AF65-F5344CB8AC3E}">
        <p14:creationId xmlns:p14="http://schemas.microsoft.com/office/powerpoint/2010/main" val="35986904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 calcmode="lin" valueType="num">
                                      <p:cBhvr>
                                        <p:cTn id="7" dur="1000" fill="hold"/>
                                        <p:tgtEl>
                                          <p:spTgt spid="6">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6">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6">
                                            <p:txEl>
                                              <p:pRg st="2" end="2"/>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anim calcmode="lin" valueType="num">
                                      <p:cBhvr>
                                        <p:cTn id="13" dur="1000" fill="hold"/>
                                        <p:tgtEl>
                                          <p:spTgt spid="6">
                                            <p:txEl>
                                              <p:pRg st="3" end="3"/>
                                            </p:txEl>
                                          </p:spTgt>
                                        </p:tgtEl>
                                        <p:attrNameLst>
                                          <p:attrName>ppt_w</p:attrName>
                                        </p:attrNameLst>
                                      </p:cBhvr>
                                      <p:tavLst>
                                        <p:tav tm="0">
                                          <p:val>
                                            <p:fltVal val="0"/>
                                          </p:val>
                                        </p:tav>
                                        <p:tav tm="100000">
                                          <p:val>
                                            <p:strVal val="#ppt_w"/>
                                          </p:val>
                                        </p:tav>
                                      </p:tavLst>
                                    </p:anim>
                                    <p:anim calcmode="lin" valueType="num">
                                      <p:cBhvr>
                                        <p:cTn id="14" dur="1000" fill="hold"/>
                                        <p:tgtEl>
                                          <p:spTgt spid="6">
                                            <p:txEl>
                                              <p:pRg st="3" end="3"/>
                                            </p:txEl>
                                          </p:spTgt>
                                        </p:tgtEl>
                                        <p:attrNameLst>
                                          <p:attrName>ppt_h</p:attrName>
                                        </p:attrNameLst>
                                      </p:cBhvr>
                                      <p:tavLst>
                                        <p:tav tm="0">
                                          <p:val>
                                            <p:fltVal val="0"/>
                                          </p:val>
                                        </p:tav>
                                        <p:tav tm="100000">
                                          <p:val>
                                            <p:strVal val="#ppt_h"/>
                                          </p:val>
                                        </p:tav>
                                      </p:tavLst>
                                    </p:anim>
                                    <p:anim calcmode="lin" valueType="num">
                                      <p:cBhvr>
                                        <p:cTn id="15" dur="1000" fill="hold"/>
                                        <p:tgtEl>
                                          <p:spTgt spid="6">
                                            <p:txEl>
                                              <p:pRg st="3" end="3"/>
                                            </p:txEl>
                                          </p:spTgt>
                                        </p:tgtEl>
                                        <p:attrNameLst>
                                          <p:attrName>style.rotation</p:attrName>
                                        </p:attrNameLst>
                                      </p:cBhvr>
                                      <p:tavLst>
                                        <p:tav tm="0">
                                          <p:val>
                                            <p:fltVal val="90"/>
                                          </p:val>
                                        </p:tav>
                                        <p:tav tm="100000">
                                          <p:val>
                                            <p:fltVal val="0"/>
                                          </p:val>
                                        </p:tav>
                                      </p:tavLst>
                                    </p:anim>
                                    <p:animEffect transition="in" filter="fade">
                                      <p:cBhvr>
                                        <p:cTn id="16" dur="10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 name="Rectangle 33">
            <a:extLst>
              <a:ext uri="{FF2B5EF4-FFF2-40B4-BE49-F238E27FC236}">
                <a16:creationId xmlns:a16="http://schemas.microsoft.com/office/drawing/2014/main" id="{B95B9BA8-1D69-4796-85F5-B6D0BD5235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A09F61B-6720-C6C0-6A47-97D20800DAFF}"/>
              </a:ext>
            </a:extLst>
          </p:cNvPr>
          <p:cNvSpPr>
            <a:spLocks noGrp="1"/>
          </p:cNvSpPr>
          <p:nvPr>
            <p:ph type="title"/>
          </p:nvPr>
        </p:nvSpPr>
        <p:spPr>
          <a:xfrm>
            <a:off x="6400800" y="182406"/>
            <a:ext cx="5338618" cy="1323439"/>
          </a:xfrm>
        </p:spPr>
        <p:txBody>
          <a:bodyPr anchor="t">
            <a:normAutofit/>
          </a:bodyPr>
          <a:lstStyle/>
          <a:p>
            <a:r>
              <a:rPr lang="en-CA" sz="4000" b="1" dirty="0">
                <a:solidFill>
                  <a:schemeClr val="bg1"/>
                </a:solidFill>
                <a:effectLst>
                  <a:outerShdw blurRad="38100" dist="38100" dir="2700000" algn="tl">
                    <a:srgbClr val="000000">
                      <a:alpha val="43137"/>
                    </a:srgbClr>
                  </a:outerShdw>
                </a:effectLst>
              </a:rPr>
              <a:t>VI. Why Will It Happen?</a:t>
            </a:r>
          </a:p>
        </p:txBody>
      </p:sp>
      <p:pic>
        <p:nvPicPr>
          <p:cNvPr id="5" name="Picture 4" descr="A picture containing text, floor&#10;&#10;Description automatically generated">
            <a:extLst>
              <a:ext uri="{FF2B5EF4-FFF2-40B4-BE49-F238E27FC236}">
                <a16:creationId xmlns:a16="http://schemas.microsoft.com/office/drawing/2014/main" id="{86E37A1A-485C-5453-055E-B45EA16E7C2E}"/>
              </a:ext>
            </a:extLst>
          </p:cNvPr>
          <p:cNvPicPr>
            <a:picLocks noChangeAspect="1"/>
          </p:cNvPicPr>
          <p:nvPr/>
        </p:nvPicPr>
        <p:blipFill rotWithShape="1">
          <a:blip r:embed="rId2">
            <a:extLst>
              <a:ext uri="{28A0092B-C50C-407E-A947-70E740481C1C}">
                <a14:useLocalDpi xmlns:a14="http://schemas.microsoft.com/office/drawing/2010/main" val="0"/>
              </a:ext>
            </a:extLst>
          </a:blip>
          <a:srcRect l="2656" r="6049" b="1"/>
          <a:stretch/>
        </p:blipFill>
        <p:spPr>
          <a:xfrm>
            <a:off x="835024" y="1853461"/>
            <a:ext cx="5260976" cy="3731253"/>
          </a:xfrm>
          <a:prstGeom prst="rect">
            <a:avLst/>
          </a:prstGeom>
        </p:spPr>
      </p:pic>
      <p:sp>
        <p:nvSpPr>
          <p:cNvPr id="6" name="Content Placeholder 5">
            <a:extLst>
              <a:ext uri="{FF2B5EF4-FFF2-40B4-BE49-F238E27FC236}">
                <a16:creationId xmlns:a16="http://schemas.microsoft.com/office/drawing/2014/main" id="{C5B7AED6-8200-93FC-2B6C-9CD0000549BE}"/>
              </a:ext>
            </a:extLst>
          </p:cNvPr>
          <p:cNvSpPr>
            <a:spLocks noGrp="1"/>
          </p:cNvSpPr>
          <p:nvPr>
            <p:ph idx="1"/>
          </p:nvPr>
        </p:nvSpPr>
        <p:spPr>
          <a:xfrm>
            <a:off x="6530110" y="1099127"/>
            <a:ext cx="5209308" cy="5209309"/>
          </a:xfrm>
        </p:spPr>
        <p:txBody>
          <a:bodyPr>
            <a:normAutofit fontScale="92500" lnSpcReduction="10000"/>
          </a:bodyPr>
          <a:lstStyle/>
          <a:p>
            <a:pPr marL="0" indent="0">
              <a:buNone/>
            </a:pPr>
            <a:r>
              <a:rPr lang="en-CA" sz="3600" b="1" i="0" u="none" strike="noStrike" baseline="0" dirty="0">
                <a:solidFill>
                  <a:schemeClr val="bg1"/>
                </a:solidFill>
              </a:rPr>
              <a:t>E. So that God may be Glorified</a:t>
            </a:r>
            <a:endParaRPr lang="en-CA" sz="3600" b="0" i="0" u="none" strike="noStrike" baseline="0" dirty="0">
              <a:solidFill>
                <a:schemeClr val="bg1"/>
              </a:solidFill>
            </a:endParaRPr>
          </a:p>
          <a:p>
            <a:endParaRPr lang="en-US" sz="3600" b="0" i="0" u="none" strike="noStrike" baseline="0" dirty="0">
              <a:solidFill>
                <a:schemeClr val="bg1"/>
              </a:solidFill>
            </a:endParaRPr>
          </a:p>
          <a:p>
            <a:pPr marL="0" marR="21600" indent="0">
              <a:buNone/>
            </a:pPr>
            <a:r>
              <a:rPr lang="en-CA" sz="3600" b="0" i="1" u="none" strike="noStrike" baseline="0" dirty="0">
                <a:solidFill>
                  <a:schemeClr val="bg1"/>
                </a:solidFill>
              </a:rPr>
              <a:t>“I will make known my holy name among my people Israel, I will no longer let my holy name be profaned and the nations will know that I am the LORD  and the Holy One of Israel.”</a:t>
            </a:r>
          </a:p>
          <a:p>
            <a:pPr marL="0" marR="21600" indent="0">
              <a:buNone/>
            </a:pPr>
            <a:r>
              <a:rPr lang="en-CA" sz="3600" b="0" i="1" u="none" strike="noStrike" baseline="0" dirty="0">
                <a:solidFill>
                  <a:schemeClr val="bg1"/>
                </a:solidFill>
              </a:rPr>
              <a:t>			Ezekiel 39:7</a:t>
            </a:r>
            <a:endParaRPr lang="en-CA" sz="3600" b="1" i="0" u="none" strike="noStrike" baseline="0" dirty="0">
              <a:solidFill>
                <a:schemeClr val="bg1"/>
              </a:solidFill>
            </a:endParaRPr>
          </a:p>
        </p:txBody>
      </p:sp>
    </p:spTree>
    <p:extLst>
      <p:ext uri="{BB962C8B-B14F-4D97-AF65-F5344CB8AC3E}">
        <p14:creationId xmlns:p14="http://schemas.microsoft.com/office/powerpoint/2010/main" val="31126663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 calcmode="lin" valueType="num">
                                      <p:cBhvr>
                                        <p:cTn id="7" dur="1000" fill="hold"/>
                                        <p:tgtEl>
                                          <p:spTgt spid="6">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6">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6">
                                            <p:txEl>
                                              <p:pRg st="2" end="2"/>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anim calcmode="lin" valueType="num">
                                      <p:cBhvr>
                                        <p:cTn id="13" dur="1000" fill="hold"/>
                                        <p:tgtEl>
                                          <p:spTgt spid="6">
                                            <p:txEl>
                                              <p:pRg st="3" end="3"/>
                                            </p:txEl>
                                          </p:spTgt>
                                        </p:tgtEl>
                                        <p:attrNameLst>
                                          <p:attrName>ppt_w</p:attrName>
                                        </p:attrNameLst>
                                      </p:cBhvr>
                                      <p:tavLst>
                                        <p:tav tm="0">
                                          <p:val>
                                            <p:fltVal val="0"/>
                                          </p:val>
                                        </p:tav>
                                        <p:tav tm="100000">
                                          <p:val>
                                            <p:strVal val="#ppt_w"/>
                                          </p:val>
                                        </p:tav>
                                      </p:tavLst>
                                    </p:anim>
                                    <p:anim calcmode="lin" valueType="num">
                                      <p:cBhvr>
                                        <p:cTn id="14" dur="1000" fill="hold"/>
                                        <p:tgtEl>
                                          <p:spTgt spid="6">
                                            <p:txEl>
                                              <p:pRg st="3" end="3"/>
                                            </p:txEl>
                                          </p:spTgt>
                                        </p:tgtEl>
                                        <p:attrNameLst>
                                          <p:attrName>ppt_h</p:attrName>
                                        </p:attrNameLst>
                                      </p:cBhvr>
                                      <p:tavLst>
                                        <p:tav tm="0">
                                          <p:val>
                                            <p:fltVal val="0"/>
                                          </p:val>
                                        </p:tav>
                                        <p:tav tm="100000">
                                          <p:val>
                                            <p:strVal val="#ppt_h"/>
                                          </p:val>
                                        </p:tav>
                                      </p:tavLst>
                                    </p:anim>
                                    <p:anim calcmode="lin" valueType="num">
                                      <p:cBhvr>
                                        <p:cTn id="15" dur="1000" fill="hold"/>
                                        <p:tgtEl>
                                          <p:spTgt spid="6">
                                            <p:txEl>
                                              <p:pRg st="3" end="3"/>
                                            </p:txEl>
                                          </p:spTgt>
                                        </p:tgtEl>
                                        <p:attrNameLst>
                                          <p:attrName>style.rotation</p:attrName>
                                        </p:attrNameLst>
                                      </p:cBhvr>
                                      <p:tavLst>
                                        <p:tav tm="0">
                                          <p:val>
                                            <p:fltVal val="90"/>
                                          </p:val>
                                        </p:tav>
                                        <p:tav tm="100000">
                                          <p:val>
                                            <p:fltVal val="0"/>
                                          </p:val>
                                        </p:tav>
                                      </p:tavLst>
                                    </p:anim>
                                    <p:animEffect transition="in" filter="fade">
                                      <p:cBhvr>
                                        <p:cTn id="16" dur="10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 name="Rectangle 33">
            <a:extLst>
              <a:ext uri="{FF2B5EF4-FFF2-40B4-BE49-F238E27FC236}">
                <a16:creationId xmlns:a16="http://schemas.microsoft.com/office/drawing/2014/main" id="{B95B9BA8-1D69-4796-85F5-B6D0BD5235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A09F61B-6720-C6C0-6A47-97D20800DAFF}"/>
              </a:ext>
            </a:extLst>
          </p:cNvPr>
          <p:cNvSpPr>
            <a:spLocks noGrp="1"/>
          </p:cNvSpPr>
          <p:nvPr>
            <p:ph type="title"/>
          </p:nvPr>
        </p:nvSpPr>
        <p:spPr>
          <a:xfrm>
            <a:off x="6400800" y="182406"/>
            <a:ext cx="5338618" cy="1323439"/>
          </a:xfrm>
        </p:spPr>
        <p:txBody>
          <a:bodyPr anchor="t">
            <a:normAutofit/>
          </a:bodyPr>
          <a:lstStyle/>
          <a:p>
            <a:r>
              <a:rPr lang="en-CA" sz="4000" b="1" dirty="0">
                <a:solidFill>
                  <a:schemeClr val="bg1"/>
                </a:solidFill>
                <a:effectLst>
                  <a:outerShdw blurRad="38100" dist="38100" dir="2700000" algn="tl">
                    <a:srgbClr val="000000">
                      <a:alpha val="43137"/>
                    </a:srgbClr>
                  </a:outerShdw>
                </a:effectLst>
              </a:rPr>
              <a:t>VI. Why Will It Happen?</a:t>
            </a:r>
          </a:p>
        </p:txBody>
      </p:sp>
      <p:pic>
        <p:nvPicPr>
          <p:cNvPr id="5" name="Picture 4" descr="A picture containing text, floor&#10;&#10;Description automatically generated">
            <a:extLst>
              <a:ext uri="{FF2B5EF4-FFF2-40B4-BE49-F238E27FC236}">
                <a16:creationId xmlns:a16="http://schemas.microsoft.com/office/drawing/2014/main" id="{86E37A1A-485C-5453-055E-B45EA16E7C2E}"/>
              </a:ext>
            </a:extLst>
          </p:cNvPr>
          <p:cNvPicPr>
            <a:picLocks noChangeAspect="1"/>
          </p:cNvPicPr>
          <p:nvPr/>
        </p:nvPicPr>
        <p:blipFill rotWithShape="1">
          <a:blip r:embed="rId2">
            <a:extLst>
              <a:ext uri="{28A0092B-C50C-407E-A947-70E740481C1C}">
                <a14:useLocalDpi xmlns:a14="http://schemas.microsoft.com/office/drawing/2010/main" val="0"/>
              </a:ext>
            </a:extLst>
          </a:blip>
          <a:srcRect l="2656" r="6049" b="1"/>
          <a:stretch/>
        </p:blipFill>
        <p:spPr>
          <a:xfrm>
            <a:off x="835024" y="1853461"/>
            <a:ext cx="5260976" cy="3731253"/>
          </a:xfrm>
          <a:prstGeom prst="rect">
            <a:avLst/>
          </a:prstGeom>
        </p:spPr>
      </p:pic>
      <p:sp>
        <p:nvSpPr>
          <p:cNvPr id="6" name="Content Placeholder 5">
            <a:extLst>
              <a:ext uri="{FF2B5EF4-FFF2-40B4-BE49-F238E27FC236}">
                <a16:creationId xmlns:a16="http://schemas.microsoft.com/office/drawing/2014/main" id="{C5B7AED6-8200-93FC-2B6C-9CD0000549BE}"/>
              </a:ext>
            </a:extLst>
          </p:cNvPr>
          <p:cNvSpPr>
            <a:spLocks noGrp="1"/>
          </p:cNvSpPr>
          <p:nvPr>
            <p:ph idx="1"/>
          </p:nvPr>
        </p:nvSpPr>
        <p:spPr>
          <a:xfrm>
            <a:off x="6530110" y="1099127"/>
            <a:ext cx="5209308" cy="5209309"/>
          </a:xfrm>
        </p:spPr>
        <p:txBody>
          <a:bodyPr>
            <a:normAutofit/>
          </a:bodyPr>
          <a:lstStyle/>
          <a:p>
            <a:pPr marL="0" indent="0">
              <a:buNone/>
            </a:pPr>
            <a:r>
              <a:rPr lang="en-CA" sz="3600" b="1" i="0" u="none" strike="noStrike" baseline="0" dirty="0">
                <a:solidFill>
                  <a:schemeClr val="bg1"/>
                </a:solidFill>
              </a:rPr>
              <a:t>E. So that God may be Glorified</a:t>
            </a:r>
            <a:endParaRPr lang="en-CA" sz="3600" b="0" i="0" u="none" strike="noStrike" baseline="0" dirty="0">
              <a:solidFill>
                <a:schemeClr val="bg1"/>
              </a:solidFill>
            </a:endParaRPr>
          </a:p>
          <a:p>
            <a:endParaRPr lang="en-US" sz="3600" b="0" i="0" u="none" strike="noStrike" baseline="0" dirty="0">
              <a:solidFill>
                <a:schemeClr val="bg1"/>
              </a:solidFill>
            </a:endParaRPr>
          </a:p>
          <a:p>
            <a:pPr marL="0" marR="21600" indent="0">
              <a:buNone/>
            </a:pPr>
            <a:r>
              <a:rPr lang="en-CA" sz="3600" b="0" i="1" u="none" strike="noStrike" baseline="0" dirty="0">
                <a:solidFill>
                  <a:schemeClr val="bg1"/>
                </a:solidFill>
              </a:rPr>
              <a:t>“ I will display my glory among the nations.”</a:t>
            </a:r>
          </a:p>
          <a:p>
            <a:pPr marL="0" marR="21600" indent="0">
              <a:buNone/>
            </a:pPr>
            <a:r>
              <a:rPr lang="en-CA" sz="3600" i="1" dirty="0">
                <a:solidFill>
                  <a:schemeClr val="bg1"/>
                </a:solidFill>
              </a:rPr>
              <a:t>		</a:t>
            </a:r>
            <a:r>
              <a:rPr lang="en-CA" sz="3600" b="0" i="1" u="none" strike="noStrike" baseline="0" dirty="0">
                <a:solidFill>
                  <a:schemeClr val="bg1"/>
                </a:solidFill>
              </a:rPr>
              <a:t>Ezekiel 39:21</a:t>
            </a:r>
          </a:p>
        </p:txBody>
      </p:sp>
    </p:spTree>
    <p:extLst>
      <p:ext uri="{BB962C8B-B14F-4D97-AF65-F5344CB8AC3E}">
        <p14:creationId xmlns:p14="http://schemas.microsoft.com/office/powerpoint/2010/main" val="28270292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 calcmode="lin" valueType="num">
                                      <p:cBhvr>
                                        <p:cTn id="7" dur="1000" fill="hold"/>
                                        <p:tgtEl>
                                          <p:spTgt spid="6">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6">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6">
                                            <p:txEl>
                                              <p:pRg st="2" end="2"/>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anim calcmode="lin" valueType="num">
                                      <p:cBhvr>
                                        <p:cTn id="13" dur="1000" fill="hold"/>
                                        <p:tgtEl>
                                          <p:spTgt spid="6">
                                            <p:txEl>
                                              <p:pRg st="3" end="3"/>
                                            </p:txEl>
                                          </p:spTgt>
                                        </p:tgtEl>
                                        <p:attrNameLst>
                                          <p:attrName>ppt_w</p:attrName>
                                        </p:attrNameLst>
                                      </p:cBhvr>
                                      <p:tavLst>
                                        <p:tav tm="0">
                                          <p:val>
                                            <p:fltVal val="0"/>
                                          </p:val>
                                        </p:tav>
                                        <p:tav tm="100000">
                                          <p:val>
                                            <p:strVal val="#ppt_w"/>
                                          </p:val>
                                        </p:tav>
                                      </p:tavLst>
                                    </p:anim>
                                    <p:anim calcmode="lin" valueType="num">
                                      <p:cBhvr>
                                        <p:cTn id="14" dur="1000" fill="hold"/>
                                        <p:tgtEl>
                                          <p:spTgt spid="6">
                                            <p:txEl>
                                              <p:pRg st="3" end="3"/>
                                            </p:txEl>
                                          </p:spTgt>
                                        </p:tgtEl>
                                        <p:attrNameLst>
                                          <p:attrName>ppt_h</p:attrName>
                                        </p:attrNameLst>
                                      </p:cBhvr>
                                      <p:tavLst>
                                        <p:tav tm="0">
                                          <p:val>
                                            <p:fltVal val="0"/>
                                          </p:val>
                                        </p:tav>
                                        <p:tav tm="100000">
                                          <p:val>
                                            <p:strVal val="#ppt_h"/>
                                          </p:val>
                                        </p:tav>
                                      </p:tavLst>
                                    </p:anim>
                                    <p:anim calcmode="lin" valueType="num">
                                      <p:cBhvr>
                                        <p:cTn id="15" dur="1000" fill="hold"/>
                                        <p:tgtEl>
                                          <p:spTgt spid="6">
                                            <p:txEl>
                                              <p:pRg st="3" end="3"/>
                                            </p:txEl>
                                          </p:spTgt>
                                        </p:tgtEl>
                                        <p:attrNameLst>
                                          <p:attrName>style.rotation</p:attrName>
                                        </p:attrNameLst>
                                      </p:cBhvr>
                                      <p:tavLst>
                                        <p:tav tm="0">
                                          <p:val>
                                            <p:fltVal val="90"/>
                                          </p:val>
                                        </p:tav>
                                        <p:tav tm="100000">
                                          <p:val>
                                            <p:fltVal val="0"/>
                                          </p:val>
                                        </p:tav>
                                      </p:tavLst>
                                    </p:anim>
                                    <p:animEffect transition="in" filter="fade">
                                      <p:cBhvr>
                                        <p:cTn id="16" dur="10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icture containing text, floor&#10;&#10;Description automatically generated">
            <a:extLst>
              <a:ext uri="{FF2B5EF4-FFF2-40B4-BE49-F238E27FC236}">
                <a16:creationId xmlns:a16="http://schemas.microsoft.com/office/drawing/2014/main" id="{86E37A1A-485C-5453-055E-B45EA16E7C2E}"/>
              </a:ext>
            </a:extLst>
          </p:cNvPr>
          <p:cNvPicPr>
            <a:picLocks noChangeAspect="1"/>
          </p:cNvPicPr>
          <p:nvPr/>
        </p:nvPicPr>
        <p:blipFill rotWithShape="1">
          <a:blip r:embed="rId2">
            <a:alphaModFix amt="50000"/>
            <a:extLst>
              <a:ext uri="{28A0092B-C50C-407E-A947-70E740481C1C}">
                <a14:useLocalDpi xmlns:a14="http://schemas.microsoft.com/office/drawing/2010/main" val="0"/>
              </a:ext>
            </a:extLst>
          </a:blip>
          <a:srcRect r="-1" b="13105"/>
          <a:stretch/>
        </p:blipFill>
        <p:spPr>
          <a:xfrm>
            <a:off x="0" y="10"/>
            <a:ext cx="12188930" cy="6857990"/>
          </a:xfrm>
          <a:prstGeom prst="rect">
            <a:avLst/>
          </a:prstGeom>
        </p:spPr>
      </p:pic>
      <p:sp>
        <p:nvSpPr>
          <p:cNvPr id="2" name="Title 1">
            <a:extLst>
              <a:ext uri="{FF2B5EF4-FFF2-40B4-BE49-F238E27FC236}">
                <a16:creationId xmlns:a16="http://schemas.microsoft.com/office/drawing/2014/main" id="{DA09F61B-6720-C6C0-6A47-97D20800DAFF}"/>
              </a:ext>
            </a:extLst>
          </p:cNvPr>
          <p:cNvSpPr>
            <a:spLocks noGrp="1"/>
          </p:cNvSpPr>
          <p:nvPr>
            <p:ph type="title"/>
          </p:nvPr>
        </p:nvSpPr>
        <p:spPr>
          <a:xfrm>
            <a:off x="681182" y="0"/>
            <a:ext cx="10515600" cy="1325563"/>
          </a:xfrm>
        </p:spPr>
        <p:txBody>
          <a:bodyPr>
            <a:normAutofit/>
          </a:bodyPr>
          <a:lstStyle/>
          <a:p>
            <a:r>
              <a:rPr lang="en-CA" sz="6600" b="1" dirty="0">
                <a:solidFill>
                  <a:srgbClr val="FFFFFF"/>
                </a:solidFill>
                <a:effectLst>
                  <a:outerShdw blurRad="38100" dist="38100" dir="2700000" algn="tl">
                    <a:srgbClr val="000000">
                      <a:alpha val="43137"/>
                    </a:srgbClr>
                  </a:outerShdw>
                </a:effectLst>
              </a:rPr>
              <a:t>I. Who Will Be Involved?</a:t>
            </a:r>
          </a:p>
        </p:txBody>
      </p:sp>
      <p:sp>
        <p:nvSpPr>
          <p:cNvPr id="6" name="Content Placeholder 5">
            <a:extLst>
              <a:ext uri="{FF2B5EF4-FFF2-40B4-BE49-F238E27FC236}">
                <a16:creationId xmlns:a16="http://schemas.microsoft.com/office/drawing/2014/main" id="{C5B7AED6-8200-93FC-2B6C-9CD0000549BE}"/>
              </a:ext>
            </a:extLst>
          </p:cNvPr>
          <p:cNvSpPr>
            <a:spLocks noGrp="1"/>
          </p:cNvSpPr>
          <p:nvPr>
            <p:ph idx="1"/>
          </p:nvPr>
        </p:nvSpPr>
        <p:spPr>
          <a:xfrm>
            <a:off x="836665" y="969788"/>
            <a:ext cx="10515600" cy="4351338"/>
          </a:xfrm>
        </p:spPr>
        <p:txBody>
          <a:bodyPr>
            <a:noAutofit/>
          </a:bodyPr>
          <a:lstStyle/>
          <a:p>
            <a:r>
              <a:rPr lang="en-US" sz="3600" b="1" i="0" u="sng" strike="noStrike" baseline="0" dirty="0"/>
              <a:t>Ancient Nations</a:t>
            </a:r>
            <a:r>
              <a:rPr lang="en-US" sz="3600" b="1" i="0" u="none" strike="noStrike" baseline="0" dirty="0"/>
              <a:t>				</a:t>
            </a:r>
            <a:r>
              <a:rPr lang="en-US" sz="3600" b="1" i="0" u="sng" strike="noStrike" baseline="0" dirty="0"/>
              <a:t>Modern Nations</a:t>
            </a:r>
            <a:endParaRPr lang="en-US" sz="3600" b="0" i="0" u="none" strike="noStrike" baseline="0" dirty="0"/>
          </a:p>
          <a:p>
            <a:r>
              <a:rPr lang="en-US" sz="3200" b="0" i="0" u="none" strike="noStrike" baseline="0" dirty="0"/>
              <a:t>Gog and Magog				Russia</a:t>
            </a:r>
          </a:p>
          <a:p>
            <a:r>
              <a:rPr lang="en-CA" sz="3200" b="0" i="0" u="none" strike="noStrike" baseline="0" dirty="0" err="1"/>
              <a:t>Meshech</a:t>
            </a:r>
            <a:r>
              <a:rPr lang="en-CA" sz="3200" b="0" i="0" u="none" strike="noStrike" baseline="0" dirty="0"/>
              <a:t> and Tubal				Moscow and </a:t>
            </a:r>
            <a:r>
              <a:rPr lang="en-CA" sz="3200" b="0" i="0" u="none" strike="noStrike" baseline="0" dirty="0" err="1"/>
              <a:t>Tobolsk</a:t>
            </a:r>
            <a:endParaRPr lang="en-CA" sz="3200" b="0" i="0" u="none" strike="noStrike" baseline="0" dirty="0"/>
          </a:p>
          <a:p>
            <a:r>
              <a:rPr lang="en-US" sz="3200" b="0" i="0" u="none" strike="noStrike" baseline="0" dirty="0"/>
              <a:t>Persia						Iran, Iraq, Afghanistan</a:t>
            </a:r>
          </a:p>
          <a:p>
            <a:r>
              <a:rPr lang="en-CA" sz="3200" b="0" i="0" u="none" strike="noStrike" baseline="0" dirty="0"/>
              <a:t>Ethiopia (Cush)					Ethiopia and the Sudan</a:t>
            </a:r>
          </a:p>
          <a:p>
            <a:r>
              <a:rPr lang="en-US" sz="3200" b="0" i="0" u="none" strike="noStrike" baseline="0" dirty="0"/>
              <a:t>Libya (Put)					Libya</a:t>
            </a:r>
          </a:p>
          <a:p>
            <a:r>
              <a:rPr lang="en-US" sz="3200" b="0" i="0" u="none" strike="noStrike" baseline="0" dirty="0" err="1"/>
              <a:t>Ashkenaz</a:t>
            </a:r>
            <a:r>
              <a:rPr lang="en-US" sz="3200" b="0" i="0" u="none" strike="noStrike" baseline="0" dirty="0"/>
              <a:t> 					Austria, Germany</a:t>
            </a:r>
          </a:p>
          <a:p>
            <a:r>
              <a:rPr lang="en-US" sz="3200" b="0" i="0" u="none" strike="noStrike" baseline="0" dirty="0"/>
              <a:t>Gomer 						Eastern Europe		</a:t>
            </a:r>
          </a:p>
          <a:p>
            <a:r>
              <a:rPr lang="en-US" sz="3200" b="0" i="0" u="none" strike="noStrike" baseline="0" dirty="0" err="1"/>
              <a:t>Togarmah</a:t>
            </a:r>
            <a:r>
              <a:rPr lang="en-US" sz="3200" b="0" i="0" u="none" strike="noStrike" baseline="0" dirty="0"/>
              <a:t> 					Southeastern </a:t>
            </a:r>
            <a:r>
              <a:rPr lang="en-US" sz="3600" b="0" i="0" u="none" strike="noStrike" baseline="0" dirty="0"/>
              <a:t>Europe</a:t>
            </a:r>
            <a:r>
              <a:rPr lang="en-US" sz="3200" b="0" i="0" u="none" strike="noStrike" baseline="0" dirty="0"/>
              <a:t>	</a:t>
            </a:r>
          </a:p>
          <a:p>
            <a:r>
              <a:rPr lang="en-CA" sz="3200" b="0" i="0" u="none" strike="noStrike" baseline="0" dirty="0"/>
              <a:t>Many nations with you 			Nations allied to Russia</a:t>
            </a:r>
            <a:endParaRPr lang="en-CA" sz="3200" dirty="0"/>
          </a:p>
        </p:txBody>
      </p:sp>
    </p:spTree>
    <p:extLst>
      <p:ext uri="{BB962C8B-B14F-4D97-AF65-F5344CB8AC3E}">
        <p14:creationId xmlns:p14="http://schemas.microsoft.com/office/powerpoint/2010/main" val="259714143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9">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815E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Map&#10;&#10;Description automatically generated">
            <a:extLst>
              <a:ext uri="{FF2B5EF4-FFF2-40B4-BE49-F238E27FC236}">
                <a16:creationId xmlns:a16="http://schemas.microsoft.com/office/drawing/2014/main" id="{242D1043-3C96-AD96-60ED-D6A1C2831FB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7013" y="480060"/>
            <a:ext cx="11237976" cy="5897880"/>
          </a:xfrm>
          <a:prstGeom prst="rect">
            <a:avLst/>
          </a:prstGeom>
        </p:spPr>
      </p:pic>
    </p:spTree>
    <p:extLst>
      <p:ext uri="{BB962C8B-B14F-4D97-AF65-F5344CB8AC3E}">
        <p14:creationId xmlns:p14="http://schemas.microsoft.com/office/powerpoint/2010/main" val="216724211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Map&#10;&#10;Description automatically generated">
            <a:extLst>
              <a:ext uri="{FF2B5EF4-FFF2-40B4-BE49-F238E27FC236}">
                <a16:creationId xmlns:a16="http://schemas.microsoft.com/office/drawing/2014/main" id="{F86431F0-3362-9D11-9E83-F1529E1AFF4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33600" y="457200"/>
            <a:ext cx="7924800" cy="5943600"/>
          </a:xfrm>
          <a:prstGeom prst="rect">
            <a:avLst/>
          </a:prstGeom>
        </p:spPr>
      </p:pic>
    </p:spTree>
    <p:extLst>
      <p:ext uri="{BB962C8B-B14F-4D97-AF65-F5344CB8AC3E}">
        <p14:creationId xmlns:p14="http://schemas.microsoft.com/office/powerpoint/2010/main" val="231368257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icture containing text, floor&#10;&#10;Description automatically generated">
            <a:extLst>
              <a:ext uri="{FF2B5EF4-FFF2-40B4-BE49-F238E27FC236}">
                <a16:creationId xmlns:a16="http://schemas.microsoft.com/office/drawing/2014/main" id="{86E37A1A-485C-5453-055E-B45EA16E7C2E}"/>
              </a:ext>
            </a:extLst>
          </p:cNvPr>
          <p:cNvPicPr>
            <a:picLocks noChangeAspect="1"/>
          </p:cNvPicPr>
          <p:nvPr/>
        </p:nvPicPr>
        <p:blipFill rotWithShape="1">
          <a:blip r:embed="rId2">
            <a:alphaModFix amt="50000"/>
            <a:extLst>
              <a:ext uri="{28A0092B-C50C-407E-A947-70E740481C1C}">
                <a14:useLocalDpi xmlns:a14="http://schemas.microsoft.com/office/drawing/2010/main" val="0"/>
              </a:ext>
            </a:extLst>
          </a:blip>
          <a:srcRect r="-1" b="13105"/>
          <a:stretch/>
        </p:blipFill>
        <p:spPr>
          <a:xfrm>
            <a:off x="0" y="10"/>
            <a:ext cx="12188930" cy="6857990"/>
          </a:xfrm>
          <a:prstGeom prst="rect">
            <a:avLst/>
          </a:prstGeom>
        </p:spPr>
      </p:pic>
      <p:sp>
        <p:nvSpPr>
          <p:cNvPr id="2" name="Title 1">
            <a:extLst>
              <a:ext uri="{FF2B5EF4-FFF2-40B4-BE49-F238E27FC236}">
                <a16:creationId xmlns:a16="http://schemas.microsoft.com/office/drawing/2014/main" id="{DA09F61B-6720-C6C0-6A47-97D20800DAFF}"/>
              </a:ext>
            </a:extLst>
          </p:cNvPr>
          <p:cNvSpPr>
            <a:spLocks noGrp="1"/>
          </p:cNvSpPr>
          <p:nvPr>
            <p:ph type="title"/>
          </p:nvPr>
        </p:nvSpPr>
        <p:spPr>
          <a:xfrm>
            <a:off x="672829" y="65309"/>
            <a:ext cx="10515600" cy="1325563"/>
          </a:xfrm>
        </p:spPr>
        <p:txBody>
          <a:bodyPr>
            <a:normAutofit/>
          </a:bodyPr>
          <a:lstStyle/>
          <a:p>
            <a:r>
              <a:rPr lang="en-CA" sz="6600" b="1" dirty="0">
                <a:solidFill>
                  <a:srgbClr val="FFFFFF"/>
                </a:solidFill>
                <a:effectLst>
                  <a:outerShdw blurRad="38100" dist="38100" dir="2700000" algn="tl">
                    <a:srgbClr val="000000">
                      <a:alpha val="43137"/>
                    </a:srgbClr>
                  </a:outerShdw>
                </a:effectLst>
              </a:rPr>
              <a:t>I. Who Will Be Involved?</a:t>
            </a:r>
          </a:p>
        </p:txBody>
      </p:sp>
      <p:sp>
        <p:nvSpPr>
          <p:cNvPr id="6" name="Content Placeholder 5">
            <a:extLst>
              <a:ext uri="{FF2B5EF4-FFF2-40B4-BE49-F238E27FC236}">
                <a16:creationId xmlns:a16="http://schemas.microsoft.com/office/drawing/2014/main" id="{C5B7AED6-8200-93FC-2B6C-9CD0000549BE}"/>
              </a:ext>
            </a:extLst>
          </p:cNvPr>
          <p:cNvSpPr>
            <a:spLocks noGrp="1"/>
          </p:cNvSpPr>
          <p:nvPr>
            <p:ph idx="1"/>
          </p:nvPr>
        </p:nvSpPr>
        <p:spPr>
          <a:xfrm>
            <a:off x="836665" y="1361506"/>
            <a:ext cx="10515600" cy="4351338"/>
          </a:xfrm>
        </p:spPr>
        <p:txBody>
          <a:bodyPr>
            <a:noAutofit/>
          </a:bodyPr>
          <a:lstStyle/>
          <a:p>
            <a:pPr marL="0" indent="0" algn="ctr">
              <a:buNone/>
            </a:pPr>
            <a:r>
              <a:rPr lang="en-CA" sz="3200" b="0" i="0" strike="noStrike" baseline="0" dirty="0"/>
              <a:t>There are only a few nations that stand in opposition</a:t>
            </a:r>
          </a:p>
          <a:p>
            <a:pPr marL="0" indent="0" algn="ctr">
              <a:buNone/>
            </a:pPr>
            <a:r>
              <a:rPr lang="en-CA" sz="3200" b="0" i="0" strike="noStrike" baseline="0" dirty="0"/>
              <a:t>to these advancing armies.  </a:t>
            </a:r>
            <a:endParaRPr lang="en-US" sz="3200" b="0" i="0" strike="noStrike" baseline="0" dirty="0"/>
          </a:p>
          <a:p>
            <a:pPr marL="0" indent="0">
              <a:buNone/>
            </a:pPr>
            <a:r>
              <a:rPr lang="en-US" sz="3200" b="1" i="0" u="sng" strike="noStrike" baseline="0" dirty="0"/>
              <a:t>Ancient Nations </a:t>
            </a:r>
            <a:r>
              <a:rPr lang="en-US" sz="3200" b="1" i="0" u="none" strike="noStrike" baseline="0" dirty="0"/>
              <a:t>			</a:t>
            </a:r>
            <a:r>
              <a:rPr lang="en-US" sz="3200" b="1" i="0" u="sng" strike="noStrike" baseline="0" dirty="0"/>
              <a:t>Modern Nations</a:t>
            </a:r>
            <a:r>
              <a:rPr lang="en-US" sz="3200" b="0" i="0" u="none" strike="noStrike" baseline="0" dirty="0"/>
              <a:t>	 </a:t>
            </a:r>
          </a:p>
          <a:p>
            <a:pPr marL="0" indent="0">
              <a:buNone/>
            </a:pPr>
            <a:r>
              <a:rPr lang="en-CA" sz="3200" b="0" i="0" u="none" strike="noStrike" baseline="0" dirty="0"/>
              <a:t> Tarshish 					Great Britain, Spain, Sardinia</a:t>
            </a:r>
          </a:p>
          <a:p>
            <a:r>
              <a:rPr lang="en-US" sz="3200" b="0" i="0" u="none" strike="noStrike" baseline="0" dirty="0"/>
              <a:t>Sheba					Modern Yemen</a:t>
            </a:r>
          </a:p>
          <a:p>
            <a:r>
              <a:rPr lang="en-CA" sz="3200" b="0" i="0" u="none" strike="noStrike" baseline="0" dirty="0" err="1"/>
              <a:t>Dedan</a:t>
            </a:r>
            <a:r>
              <a:rPr lang="en-CA" sz="3200" b="0" i="0" u="none" strike="noStrike" baseline="0" dirty="0"/>
              <a:t>					Southern Edom 	</a:t>
            </a:r>
            <a:endParaRPr lang="en-CA" sz="3200" dirty="0"/>
          </a:p>
          <a:p>
            <a:pPr marL="0" indent="0">
              <a:buNone/>
            </a:pPr>
            <a:r>
              <a:rPr lang="en-CA" sz="3200" b="0" i="0" u="none" strike="noStrike" baseline="0" dirty="0"/>
              <a:t>						(possibly Jordan)</a:t>
            </a:r>
          </a:p>
          <a:p>
            <a:r>
              <a:rPr lang="en-CA" sz="3200" b="0" i="0" u="none" strike="noStrike" baseline="0" dirty="0"/>
              <a:t>Young Lions				United Kingdom, 								U.S.A., All the 									Commonwealth Nations</a:t>
            </a:r>
            <a:r>
              <a:rPr lang="en-US" sz="3200" b="0" i="0" u="none" strike="noStrike" baseline="0" dirty="0"/>
              <a:t>		</a:t>
            </a:r>
          </a:p>
          <a:p>
            <a:r>
              <a:rPr lang="en-CA" sz="3600" b="0" i="0" u="none" strike="noStrike" baseline="0" dirty="0"/>
              <a:t>		</a:t>
            </a:r>
            <a:endParaRPr lang="en-CA" sz="3600" dirty="0"/>
          </a:p>
        </p:txBody>
      </p:sp>
    </p:spTree>
    <p:extLst>
      <p:ext uri="{BB962C8B-B14F-4D97-AF65-F5344CB8AC3E}">
        <p14:creationId xmlns:p14="http://schemas.microsoft.com/office/powerpoint/2010/main" val="88001468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37B2035-1FCB-439A-B421-095E136C7E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676D6CDF-C512-4739-B158-55EE955EFA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3" y="-1"/>
            <a:ext cx="12192000" cy="6857999"/>
          </a:xfrm>
          <a:prstGeom prst="rect">
            <a:avLst/>
          </a:pr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A09F61B-6720-C6C0-6A47-97D20800DAFF}"/>
              </a:ext>
            </a:extLst>
          </p:cNvPr>
          <p:cNvSpPr>
            <a:spLocks noGrp="1"/>
          </p:cNvSpPr>
          <p:nvPr>
            <p:ph type="title"/>
          </p:nvPr>
        </p:nvSpPr>
        <p:spPr>
          <a:xfrm>
            <a:off x="351942" y="227213"/>
            <a:ext cx="4683321" cy="2148841"/>
          </a:xfrm>
        </p:spPr>
        <p:txBody>
          <a:bodyPr anchor="t">
            <a:normAutofit/>
          </a:bodyPr>
          <a:lstStyle/>
          <a:p>
            <a:r>
              <a:rPr lang="en-CA" b="1" dirty="0">
                <a:effectLst>
                  <a:outerShdw blurRad="38100" dist="38100" dir="2700000" algn="tl">
                    <a:srgbClr val="000000">
                      <a:alpha val="43137"/>
                    </a:srgbClr>
                  </a:outerShdw>
                </a:effectLst>
              </a:rPr>
              <a:t>II.  What Will Happen?</a:t>
            </a:r>
          </a:p>
        </p:txBody>
      </p:sp>
      <p:pic>
        <p:nvPicPr>
          <p:cNvPr id="5" name="Picture 4" descr="A picture containing text, floor&#10;&#10;Description automatically generated">
            <a:extLst>
              <a:ext uri="{FF2B5EF4-FFF2-40B4-BE49-F238E27FC236}">
                <a16:creationId xmlns:a16="http://schemas.microsoft.com/office/drawing/2014/main" id="{86E37A1A-485C-5453-055E-B45EA16E7C2E}"/>
              </a:ext>
            </a:extLst>
          </p:cNvPr>
          <p:cNvPicPr>
            <a:picLocks noChangeAspect="1"/>
          </p:cNvPicPr>
          <p:nvPr/>
        </p:nvPicPr>
        <p:blipFill rotWithShape="1">
          <a:blip r:embed="rId2">
            <a:extLst>
              <a:ext uri="{28A0092B-C50C-407E-A947-70E740481C1C}">
                <a14:useLocalDpi xmlns:a14="http://schemas.microsoft.com/office/drawing/2010/main" val="0"/>
              </a:ext>
            </a:extLst>
          </a:blip>
          <a:srcRect b="10119"/>
          <a:stretch/>
        </p:blipFill>
        <p:spPr>
          <a:xfrm>
            <a:off x="1" y="3105151"/>
            <a:ext cx="5292435" cy="3752849"/>
          </a:xfrm>
          <a:custGeom>
            <a:avLst/>
            <a:gdLst/>
            <a:ahLst/>
            <a:cxnLst/>
            <a:rect l="l" t="t" r="r" b="b"/>
            <a:pathLst>
              <a:path w="6448424" h="3752849">
                <a:moveTo>
                  <a:pt x="0" y="0"/>
                </a:moveTo>
                <a:lnTo>
                  <a:pt x="137978" y="22215"/>
                </a:lnTo>
                <a:cubicBezTo>
                  <a:pt x="196046" y="32277"/>
                  <a:pt x="252469" y="42437"/>
                  <a:pt x="295660" y="49771"/>
                </a:cubicBezTo>
                <a:cubicBezTo>
                  <a:pt x="364885" y="66610"/>
                  <a:pt x="403214" y="32071"/>
                  <a:pt x="456941" y="65635"/>
                </a:cubicBezTo>
                <a:cubicBezTo>
                  <a:pt x="529612" y="69090"/>
                  <a:pt x="662508" y="71245"/>
                  <a:pt x="731691" y="70501"/>
                </a:cubicBezTo>
                <a:cubicBezTo>
                  <a:pt x="768741" y="62400"/>
                  <a:pt x="808263" y="64633"/>
                  <a:pt x="841820" y="61171"/>
                </a:cubicBezTo>
                <a:cubicBezTo>
                  <a:pt x="958973" y="43639"/>
                  <a:pt x="1009730" y="45863"/>
                  <a:pt x="1068219" y="39136"/>
                </a:cubicBezTo>
                <a:cubicBezTo>
                  <a:pt x="1104329" y="33447"/>
                  <a:pt x="1156536" y="44203"/>
                  <a:pt x="1174190" y="38808"/>
                </a:cubicBezTo>
                <a:cubicBezTo>
                  <a:pt x="1188943" y="36385"/>
                  <a:pt x="1213832" y="14880"/>
                  <a:pt x="1225923" y="34507"/>
                </a:cubicBezTo>
                <a:cubicBezTo>
                  <a:pt x="1305283" y="8501"/>
                  <a:pt x="1319617" y="30839"/>
                  <a:pt x="1385617" y="18003"/>
                </a:cubicBezTo>
                <a:cubicBezTo>
                  <a:pt x="1461876" y="-26747"/>
                  <a:pt x="1519510" y="56342"/>
                  <a:pt x="1563967" y="4638"/>
                </a:cubicBezTo>
                <a:lnTo>
                  <a:pt x="1676634" y="10582"/>
                </a:lnTo>
                <a:lnTo>
                  <a:pt x="1769429" y="20265"/>
                </a:lnTo>
                <a:cubicBezTo>
                  <a:pt x="1790625" y="23534"/>
                  <a:pt x="1880369" y="18448"/>
                  <a:pt x="1900584" y="27732"/>
                </a:cubicBezTo>
                <a:cubicBezTo>
                  <a:pt x="2072430" y="22762"/>
                  <a:pt x="2014935" y="5831"/>
                  <a:pt x="2127041" y="22101"/>
                </a:cubicBezTo>
                <a:cubicBezTo>
                  <a:pt x="2168847" y="65820"/>
                  <a:pt x="2153052" y="28773"/>
                  <a:pt x="2211644" y="44507"/>
                </a:cubicBezTo>
                <a:cubicBezTo>
                  <a:pt x="2211201" y="9921"/>
                  <a:pt x="2277596" y="73686"/>
                  <a:pt x="2299605" y="38004"/>
                </a:cubicBezTo>
                <a:cubicBezTo>
                  <a:pt x="2309570" y="41997"/>
                  <a:pt x="2318531" y="46991"/>
                  <a:pt x="2327359" y="52270"/>
                </a:cubicBezTo>
                <a:lnTo>
                  <a:pt x="2331995" y="55017"/>
                </a:lnTo>
                <a:lnTo>
                  <a:pt x="2353777" y="59755"/>
                </a:lnTo>
                <a:lnTo>
                  <a:pt x="2355893" y="68914"/>
                </a:lnTo>
                <a:lnTo>
                  <a:pt x="2385794" y="81650"/>
                </a:lnTo>
                <a:cubicBezTo>
                  <a:pt x="2397613" y="85211"/>
                  <a:pt x="2411061" y="87627"/>
                  <a:pt x="2427010" y="88184"/>
                </a:cubicBezTo>
                <a:cubicBezTo>
                  <a:pt x="2486314" y="76422"/>
                  <a:pt x="2553170" y="126870"/>
                  <a:pt x="2627153" y="110451"/>
                </a:cubicBezTo>
                <a:cubicBezTo>
                  <a:pt x="2653722" y="107383"/>
                  <a:pt x="2732043" y="116068"/>
                  <a:pt x="2744462" y="128780"/>
                </a:cubicBezTo>
                <a:cubicBezTo>
                  <a:pt x="2760299" y="132873"/>
                  <a:pt x="2780248" y="130843"/>
                  <a:pt x="2785202" y="143610"/>
                </a:cubicBezTo>
                <a:cubicBezTo>
                  <a:pt x="2794558" y="159316"/>
                  <a:pt x="2856498" y="142821"/>
                  <a:pt x="2844667" y="159029"/>
                </a:cubicBezTo>
                <a:cubicBezTo>
                  <a:pt x="2888530" y="147871"/>
                  <a:pt x="2914187" y="181391"/>
                  <a:pt x="2946649" y="192330"/>
                </a:cubicBezTo>
                <a:cubicBezTo>
                  <a:pt x="2981872" y="180417"/>
                  <a:pt x="3015239" y="215115"/>
                  <a:pt x="3088812" y="226485"/>
                </a:cubicBezTo>
                <a:cubicBezTo>
                  <a:pt x="3127734" y="212524"/>
                  <a:pt x="3138301" y="234381"/>
                  <a:pt x="3208669" y="217774"/>
                </a:cubicBezTo>
                <a:cubicBezTo>
                  <a:pt x="3242208" y="219284"/>
                  <a:pt x="3229623" y="233297"/>
                  <a:pt x="3290045" y="235553"/>
                </a:cubicBezTo>
                <a:cubicBezTo>
                  <a:pt x="3399655" y="215239"/>
                  <a:pt x="3444518" y="245862"/>
                  <a:pt x="3529335" y="249571"/>
                </a:cubicBezTo>
                <a:cubicBezTo>
                  <a:pt x="3623697" y="257405"/>
                  <a:pt x="3587652" y="268832"/>
                  <a:pt x="3716766" y="252690"/>
                </a:cubicBezTo>
                <a:cubicBezTo>
                  <a:pt x="3723469" y="267318"/>
                  <a:pt x="3737863" y="269842"/>
                  <a:pt x="3765333" y="266823"/>
                </a:cubicBezTo>
                <a:cubicBezTo>
                  <a:pt x="3810754" y="271601"/>
                  <a:pt x="3792745" y="303866"/>
                  <a:pt x="3846897" y="290090"/>
                </a:cubicBezTo>
                <a:cubicBezTo>
                  <a:pt x="3830941" y="306608"/>
                  <a:pt x="3929114" y="308026"/>
                  <a:pt x="3900217" y="323590"/>
                </a:cubicBezTo>
                <a:cubicBezTo>
                  <a:pt x="3922367" y="343425"/>
                  <a:pt x="3948574" y="318948"/>
                  <a:pt x="3971444" y="336662"/>
                </a:cubicBezTo>
                <a:cubicBezTo>
                  <a:pt x="4002781" y="344193"/>
                  <a:pt x="3960997" y="315419"/>
                  <a:pt x="3997868" y="318867"/>
                </a:cubicBezTo>
                <a:cubicBezTo>
                  <a:pt x="4041159" y="326219"/>
                  <a:pt x="4055435" y="293981"/>
                  <a:pt x="4070852" y="339615"/>
                </a:cubicBezTo>
                <a:cubicBezTo>
                  <a:pt x="4121286" y="335828"/>
                  <a:pt x="4121920" y="355506"/>
                  <a:pt x="4180483" y="373369"/>
                </a:cubicBezTo>
                <a:cubicBezTo>
                  <a:pt x="4211379" y="366707"/>
                  <a:pt x="4230171" y="374664"/>
                  <a:pt x="4246264" y="387458"/>
                </a:cubicBezTo>
                <a:cubicBezTo>
                  <a:pt x="4308508" y="393310"/>
                  <a:pt x="4357326" y="416142"/>
                  <a:pt x="4423169" y="431783"/>
                </a:cubicBezTo>
                <a:lnTo>
                  <a:pt x="4446752" y="435383"/>
                </a:lnTo>
                <a:lnTo>
                  <a:pt x="4446954" y="435566"/>
                </a:lnTo>
                <a:cubicBezTo>
                  <a:pt x="4508528" y="480137"/>
                  <a:pt x="4617740" y="529869"/>
                  <a:pt x="4662523" y="553169"/>
                </a:cubicBezTo>
                <a:cubicBezTo>
                  <a:pt x="4720320" y="547046"/>
                  <a:pt x="4678644" y="560102"/>
                  <a:pt x="4715641" y="575354"/>
                </a:cubicBezTo>
                <a:cubicBezTo>
                  <a:pt x="4682056" y="593278"/>
                  <a:pt x="4768370" y="586520"/>
                  <a:pt x="4742071" y="614016"/>
                </a:cubicBezTo>
                <a:cubicBezTo>
                  <a:pt x="4749637" y="615922"/>
                  <a:pt x="4757797" y="616899"/>
                  <a:pt x="4766183" y="617675"/>
                </a:cubicBezTo>
                <a:lnTo>
                  <a:pt x="4770562" y="618094"/>
                </a:lnTo>
                <a:lnTo>
                  <a:pt x="4783240" y="624350"/>
                </a:lnTo>
                <a:lnTo>
                  <a:pt x="4792882" y="620401"/>
                </a:lnTo>
                <a:lnTo>
                  <a:pt x="4816310" y="625721"/>
                </a:lnTo>
                <a:cubicBezTo>
                  <a:pt x="4824144" y="628595"/>
                  <a:pt x="4831482" y="632720"/>
                  <a:pt x="4837953" y="638824"/>
                </a:cubicBezTo>
                <a:cubicBezTo>
                  <a:pt x="4848645" y="668753"/>
                  <a:pt x="4922266" y="669148"/>
                  <a:pt x="4933914" y="707398"/>
                </a:cubicBezTo>
                <a:cubicBezTo>
                  <a:pt x="4940833" y="719653"/>
                  <a:pt x="4978358" y="746502"/>
                  <a:pt x="4995259" y="744825"/>
                </a:cubicBezTo>
                <a:cubicBezTo>
                  <a:pt x="5005107" y="749034"/>
                  <a:pt x="5010567" y="758092"/>
                  <a:pt x="5024744" y="753396"/>
                </a:cubicBezTo>
                <a:cubicBezTo>
                  <a:pt x="5047511" y="761361"/>
                  <a:pt x="5109162" y="783016"/>
                  <a:pt x="5131877" y="792613"/>
                </a:cubicBezTo>
                <a:cubicBezTo>
                  <a:pt x="5132671" y="802792"/>
                  <a:pt x="5144554" y="806683"/>
                  <a:pt x="5161031" y="810975"/>
                </a:cubicBezTo>
                <a:lnTo>
                  <a:pt x="5176815" y="815342"/>
                </a:lnTo>
                <a:lnTo>
                  <a:pt x="5180064" y="831233"/>
                </a:lnTo>
                <a:cubicBezTo>
                  <a:pt x="5202966" y="819270"/>
                  <a:pt x="5188976" y="863361"/>
                  <a:pt x="5215059" y="865080"/>
                </a:cubicBezTo>
                <a:cubicBezTo>
                  <a:pt x="5235765" y="864786"/>
                  <a:pt x="5236347" y="878098"/>
                  <a:pt x="5245643" y="887119"/>
                </a:cubicBezTo>
                <a:cubicBezTo>
                  <a:pt x="5267660" y="891609"/>
                  <a:pt x="5295742" y="939348"/>
                  <a:pt x="5295952" y="957174"/>
                </a:cubicBezTo>
                <a:cubicBezTo>
                  <a:pt x="5284322" y="1008946"/>
                  <a:pt x="5374979" y="1038019"/>
                  <a:pt x="5367826" y="1079140"/>
                </a:cubicBezTo>
                <a:cubicBezTo>
                  <a:pt x="5371668" y="1089190"/>
                  <a:pt x="5377921" y="1097135"/>
                  <a:pt x="5385646" y="1103730"/>
                </a:cubicBezTo>
                <a:lnTo>
                  <a:pt x="5410965" y="1119397"/>
                </a:lnTo>
                <a:lnTo>
                  <a:pt x="5436960" y="1130910"/>
                </a:lnTo>
                <a:lnTo>
                  <a:pt x="5442083" y="1133134"/>
                </a:lnTo>
                <a:cubicBezTo>
                  <a:pt x="5451910" y="1137346"/>
                  <a:pt x="5457170" y="1169188"/>
                  <a:pt x="5465219" y="1174479"/>
                </a:cubicBezTo>
                <a:cubicBezTo>
                  <a:pt x="5488744" y="1195184"/>
                  <a:pt x="5467141" y="1223401"/>
                  <a:pt x="5488171" y="1238604"/>
                </a:cubicBezTo>
                <a:cubicBezTo>
                  <a:pt x="5523491" y="1271811"/>
                  <a:pt x="5486623" y="1305961"/>
                  <a:pt x="5562172" y="1320840"/>
                </a:cubicBezTo>
                <a:cubicBezTo>
                  <a:pt x="5601634" y="1385316"/>
                  <a:pt x="5636528" y="1453139"/>
                  <a:pt x="5686905" y="1512529"/>
                </a:cubicBezTo>
                <a:cubicBezTo>
                  <a:pt x="5729049" y="1575678"/>
                  <a:pt x="5699691" y="1553768"/>
                  <a:pt x="5748726" y="1623716"/>
                </a:cubicBezTo>
                <a:cubicBezTo>
                  <a:pt x="5783098" y="1689734"/>
                  <a:pt x="5789710" y="1639740"/>
                  <a:pt x="5842593" y="1726595"/>
                </a:cubicBezTo>
                <a:cubicBezTo>
                  <a:pt x="5837824" y="1733043"/>
                  <a:pt x="5862023" y="1845188"/>
                  <a:pt x="5861042" y="1851837"/>
                </a:cubicBezTo>
                <a:cubicBezTo>
                  <a:pt x="5874156" y="1887981"/>
                  <a:pt x="5901790" y="1919218"/>
                  <a:pt x="5921290" y="1943460"/>
                </a:cubicBezTo>
                <a:lnTo>
                  <a:pt x="5978046" y="1997284"/>
                </a:lnTo>
                <a:lnTo>
                  <a:pt x="5992479" y="2056720"/>
                </a:lnTo>
                <a:cubicBezTo>
                  <a:pt x="6011078" y="2079033"/>
                  <a:pt x="6072687" y="2117397"/>
                  <a:pt x="6089639" y="2131171"/>
                </a:cubicBezTo>
                <a:lnTo>
                  <a:pt x="6094199" y="2139379"/>
                </a:lnTo>
                <a:lnTo>
                  <a:pt x="6094822" y="2139386"/>
                </a:lnTo>
                <a:cubicBezTo>
                  <a:pt x="6096947" y="2140841"/>
                  <a:pt x="6098876" y="2143416"/>
                  <a:pt x="6100692" y="2147736"/>
                </a:cubicBezTo>
                <a:lnTo>
                  <a:pt x="6102516" y="2154343"/>
                </a:lnTo>
                <a:lnTo>
                  <a:pt x="6111361" y="2170264"/>
                </a:lnTo>
                <a:lnTo>
                  <a:pt x="6215475" y="2270153"/>
                </a:lnTo>
                <a:lnTo>
                  <a:pt x="6255966" y="2335401"/>
                </a:lnTo>
                <a:lnTo>
                  <a:pt x="6272711" y="2385144"/>
                </a:lnTo>
                <a:cubicBezTo>
                  <a:pt x="6282320" y="2406495"/>
                  <a:pt x="6299066" y="2405139"/>
                  <a:pt x="6304347" y="2439388"/>
                </a:cubicBezTo>
                <a:cubicBezTo>
                  <a:pt x="6297131" y="2486231"/>
                  <a:pt x="6325530" y="2500962"/>
                  <a:pt x="6326729" y="2549400"/>
                </a:cubicBezTo>
                <a:cubicBezTo>
                  <a:pt x="6325926" y="2572066"/>
                  <a:pt x="6339111" y="2599957"/>
                  <a:pt x="6344663" y="2628839"/>
                </a:cubicBezTo>
                <a:lnTo>
                  <a:pt x="6375811" y="2639204"/>
                </a:lnTo>
                <a:cubicBezTo>
                  <a:pt x="6375427" y="2643533"/>
                  <a:pt x="6375041" y="2647863"/>
                  <a:pt x="6374657" y="2652193"/>
                </a:cubicBezTo>
                <a:cubicBezTo>
                  <a:pt x="6373555" y="2658134"/>
                  <a:pt x="6371943" y="2662665"/>
                  <a:pt x="6369740" y="2664642"/>
                </a:cubicBezTo>
                <a:cubicBezTo>
                  <a:pt x="6368032" y="2674540"/>
                  <a:pt x="6371528" y="2686899"/>
                  <a:pt x="6361964" y="2690172"/>
                </a:cubicBezTo>
                <a:cubicBezTo>
                  <a:pt x="6350507" y="2696218"/>
                  <a:pt x="6369375" y="2734440"/>
                  <a:pt x="6355511" y="2727335"/>
                </a:cubicBezTo>
                <a:cubicBezTo>
                  <a:pt x="6358746" y="2734104"/>
                  <a:pt x="6360434" y="2742096"/>
                  <a:pt x="6361058" y="2750592"/>
                </a:cubicBezTo>
                <a:cubicBezTo>
                  <a:pt x="6361013" y="2751998"/>
                  <a:pt x="6360970" y="2753408"/>
                  <a:pt x="6360926" y="2754814"/>
                </a:cubicBezTo>
                <a:lnTo>
                  <a:pt x="6339285" y="2810353"/>
                </a:lnTo>
                <a:cubicBezTo>
                  <a:pt x="6360091" y="2854187"/>
                  <a:pt x="6313103" y="2870086"/>
                  <a:pt x="6325672" y="2908809"/>
                </a:cubicBezTo>
                <a:cubicBezTo>
                  <a:pt x="6341563" y="2966972"/>
                  <a:pt x="6291836" y="2935388"/>
                  <a:pt x="6333498" y="3009772"/>
                </a:cubicBezTo>
                <a:cubicBezTo>
                  <a:pt x="6345476" y="3039254"/>
                  <a:pt x="6345955" y="3068963"/>
                  <a:pt x="6334947" y="3095405"/>
                </a:cubicBezTo>
                <a:lnTo>
                  <a:pt x="6344768" y="3155941"/>
                </a:lnTo>
                <a:cubicBezTo>
                  <a:pt x="6348643" y="3153663"/>
                  <a:pt x="6311793" y="3186588"/>
                  <a:pt x="6314754" y="3197987"/>
                </a:cubicBezTo>
                <a:cubicBezTo>
                  <a:pt x="6318695" y="3221971"/>
                  <a:pt x="6319257" y="3226752"/>
                  <a:pt x="6304230" y="3239690"/>
                </a:cubicBezTo>
                <a:cubicBezTo>
                  <a:pt x="6306321" y="3248567"/>
                  <a:pt x="6307305" y="3254005"/>
                  <a:pt x="6308837" y="3264003"/>
                </a:cubicBezTo>
                <a:cubicBezTo>
                  <a:pt x="6301812" y="3288243"/>
                  <a:pt x="6298529" y="3302527"/>
                  <a:pt x="6309285" y="3324103"/>
                </a:cubicBezTo>
                <a:cubicBezTo>
                  <a:pt x="6301188" y="3343007"/>
                  <a:pt x="6329285" y="3359307"/>
                  <a:pt x="6342503" y="3405661"/>
                </a:cubicBezTo>
                <a:cubicBezTo>
                  <a:pt x="6338012" y="3447477"/>
                  <a:pt x="6408325" y="3505721"/>
                  <a:pt x="6401531" y="3550593"/>
                </a:cubicBezTo>
                <a:cubicBezTo>
                  <a:pt x="6395655" y="3579549"/>
                  <a:pt x="6423437" y="3594758"/>
                  <a:pt x="6427705" y="3624684"/>
                </a:cubicBezTo>
                <a:cubicBezTo>
                  <a:pt x="6416402" y="3629199"/>
                  <a:pt x="6435787" y="3639516"/>
                  <a:pt x="6448424" y="3657106"/>
                </a:cubicBezTo>
                <a:lnTo>
                  <a:pt x="6444014" y="3752742"/>
                </a:lnTo>
                <a:cubicBezTo>
                  <a:pt x="6443990" y="3752777"/>
                  <a:pt x="6443967" y="3752813"/>
                  <a:pt x="6443946" y="3752849"/>
                </a:cubicBezTo>
                <a:lnTo>
                  <a:pt x="0" y="3752849"/>
                </a:lnTo>
                <a:close/>
              </a:path>
            </a:pathLst>
          </a:custGeom>
        </p:spPr>
      </p:pic>
      <p:sp>
        <p:nvSpPr>
          <p:cNvPr id="6" name="Content Placeholder 5">
            <a:extLst>
              <a:ext uri="{FF2B5EF4-FFF2-40B4-BE49-F238E27FC236}">
                <a16:creationId xmlns:a16="http://schemas.microsoft.com/office/drawing/2014/main" id="{C5B7AED6-8200-93FC-2B6C-9CD0000549BE}"/>
              </a:ext>
            </a:extLst>
          </p:cNvPr>
          <p:cNvSpPr>
            <a:spLocks noGrp="1"/>
          </p:cNvSpPr>
          <p:nvPr>
            <p:ph idx="1"/>
          </p:nvPr>
        </p:nvSpPr>
        <p:spPr>
          <a:xfrm>
            <a:off x="5387205" y="125614"/>
            <a:ext cx="6693959" cy="5445076"/>
          </a:xfrm>
        </p:spPr>
        <p:txBody>
          <a:bodyPr anchor="t">
            <a:noAutofit/>
          </a:bodyPr>
          <a:lstStyle/>
          <a:p>
            <a:pPr marL="0" indent="0">
              <a:buNone/>
            </a:pPr>
            <a:r>
              <a:rPr lang="en-CA" sz="3600" b="1" i="0" baseline="30000" dirty="0">
                <a:solidFill>
                  <a:srgbClr val="000000"/>
                </a:solidFill>
                <a:effectLst/>
                <a:latin typeface="system-ui"/>
              </a:rPr>
              <a:t> </a:t>
            </a:r>
            <a:r>
              <a:rPr lang="en-CA" sz="3600" b="0" i="0" dirty="0">
                <a:solidFill>
                  <a:srgbClr val="000000"/>
                </a:solidFill>
                <a:effectLst/>
                <a:latin typeface="system-ui"/>
              </a:rPr>
              <a:t>“‘Get ready; be prepared, you and all the hordes gathered about you, and take command of them. </a:t>
            </a:r>
          </a:p>
          <a:p>
            <a:pPr marL="0" indent="0">
              <a:buNone/>
            </a:pPr>
            <a:r>
              <a:rPr lang="en-CA" sz="3600" b="1" i="0" baseline="30000" dirty="0">
                <a:solidFill>
                  <a:srgbClr val="000000"/>
                </a:solidFill>
                <a:effectLst/>
                <a:latin typeface="system-ui"/>
              </a:rPr>
              <a:t>8 </a:t>
            </a:r>
            <a:r>
              <a:rPr lang="en-CA" sz="3600" b="0" i="0" dirty="0">
                <a:solidFill>
                  <a:srgbClr val="000000"/>
                </a:solidFill>
                <a:effectLst/>
                <a:latin typeface="system-ui"/>
              </a:rPr>
              <a:t>After many days you will be called to arms. In future years you will invade a land that has recovered from war, whose people were gathered from many nations to the mountains of Israel, which had long been desolate. They had been brought out from the nations, and now all of them live in safety. </a:t>
            </a:r>
          </a:p>
          <a:p>
            <a:pPr marL="0" indent="0">
              <a:buNone/>
            </a:pPr>
            <a:r>
              <a:rPr lang="en-CA" sz="3600" dirty="0">
                <a:solidFill>
                  <a:srgbClr val="000000"/>
                </a:solidFill>
                <a:latin typeface="system-ui"/>
              </a:rPr>
              <a:t>				Ezekiel 38:7-8</a:t>
            </a:r>
            <a:endParaRPr lang="en-CA" sz="3600" dirty="0"/>
          </a:p>
        </p:txBody>
      </p:sp>
    </p:spTree>
    <p:extLst>
      <p:ext uri="{BB962C8B-B14F-4D97-AF65-F5344CB8AC3E}">
        <p14:creationId xmlns:p14="http://schemas.microsoft.com/office/powerpoint/2010/main" val="353160748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37B2035-1FCB-439A-B421-095E136C7E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676D6CDF-C512-4739-B158-55EE955EFA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3" y="-1"/>
            <a:ext cx="12192000" cy="6857999"/>
          </a:xfrm>
          <a:prstGeom prst="rect">
            <a:avLst/>
          </a:pr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A09F61B-6720-C6C0-6A47-97D20800DAFF}"/>
              </a:ext>
            </a:extLst>
          </p:cNvPr>
          <p:cNvSpPr>
            <a:spLocks noGrp="1"/>
          </p:cNvSpPr>
          <p:nvPr>
            <p:ph type="title"/>
          </p:nvPr>
        </p:nvSpPr>
        <p:spPr>
          <a:xfrm>
            <a:off x="351942" y="227213"/>
            <a:ext cx="4683321" cy="2148841"/>
          </a:xfrm>
        </p:spPr>
        <p:txBody>
          <a:bodyPr anchor="t">
            <a:normAutofit/>
          </a:bodyPr>
          <a:lstStyle/>
          <a:p>
            <a:r>
              <a:rPr lang="en-CA" b="1" dirty="0">
                <a:effectLst>
                  <a:outerShdw blurRad="38100" dist="38100" dir="2700000" algn="tl">
                    <a:srgbClr val="000000">
                      <a:alpha val="43137"/>
                    </a:srgbClr>
                  </a:outerShdw>
                </a:effectLst>
              </a:rPr>
              <a:t>II.  What Will Happen?</a:t>
            </a:r>
          </a:p>
        </p:txBody>
      </p:sp>
      <p:pic>
        <p:nvPicPr>
          <p:cNvPr id="5" name="Picture 4" descr="A picture containing text, floor&#10;&#10;Description automatically generated">
            <a:extLst>
              <a:ext uri="{FF2B5EF4-FFF2-40B4-BE49-F238E27FC236}">
                <a16:creationId xmlns:a16="http://schemas.microsoft.com/office/drawing/2014/main" id="{86E37A1A-485C-5453-055E-B45EA16E7C2E}"/>
              </a:ext>
            </a:extLst>
          </p:cNvPr>
          <p:cNvPicPr>
            <a:picLocks noChangeAspect="1"/>
          </p:cNvPicPr>
          <p:nvPr/>
        </p:nvPicPr>
        <p:blipFill rotWithShape="1">
          <a:blip r:embed="rId2">
            <a:extLst>
              <a:ext uri="{28A0092B-C50C-407E-A947-70E740481C1C}">
                <a14:useLocalDpi xmlns:a14="http://schemas.microsoft.com/office/drawing/2010/main" val="0"/>
              </a:ext>
            </a:extLst>
          </a:blip>
          <a:srcRect b="10119"/>
          <a:stretch/>
        </p:blipFill>
        <p:spPr>
          <a:xfrm>
            <a:off x="1" y="3105151"/>
            <a:ext cx="5292435" cy="3752849"/>
          </a:xfrm>
          <a:custGeom>
            <a:avLst/>
            <a:gdLst/>
            <a:ahLst/>
            <a:cxnLst/>
            <a:rect l="l" t="t" r="r" b="b"/>
            <a:pathLst>
              <a:path w="6448424" h="3752849">
                <a:moveTo>
                  <a:pt x="0" y="0"/>
                </a:moveTo>
                <a:lnTo>
                  <a:pt x="137978" y="22215"/>
                </a:lnTo>
                <a:cubicBezTo>
                  <a:pt x="196046" y="32277"/>
                  <a:pt x="252469" y="42437"/>
                  <a:pt x="295660" y="49771"/>
                </a:cubicBezTo>
                <a:cubicBezTo>
                  <a:pt x="364885" y="66610"/>
                  <a:pt x="403214" y="32071"/>
                  <a:pt x="456941" y="65635"/>
                </a:cubicBezTo>
                <a:cubicBezTo>
                  <a:pt x="529612" y="69090"/>
                  <a:pt x="662508" y="71245"/>
                  <a:pt x="731691" y="70501"/>
                </a:cubicBezTo>
                <a:cubicBezTo>
                  <a:pt x="768741" y="62400"/>
                  <a:pt x="808263" y="64633"/>
                  <a:pt x="841820" y="61171"/>
                </a:cubicBezTo>
                <a:cubicBezTo>
                  <a:pt x="958973" y="43639"/>
                  <a:pt x="1009730" y="45863"/>
                  <a:pt x="1068219" y="39136"/>
                </a:cubicBezTo>
                <a:cubicBezTo>
                  <a:pt x="1104329" y="33447"/>
                  <a:pt x="1156536" y="44203"/>
                  <a:pt x="1174190" y="38808"/>
                </a:cubicBezTo>
                <a:cubicBezTo>
                  <a:pt x="1188943" y="36385"/>
                  <a:pt x="1213832" y="14880"/>
                  <a:pt x="1225923" y="34507"/>
                </a:cubicBezTo>
                <a:cubicBezTo>
                  <a:pt x="1305283" y="8501"/>
                  <a:pt x="1319617" y="30839"/>
                  <a:pt x="1385617" y="18003"/>
                </a:cubicBezTo>
                <a:cubicBezTo>
                  <a:pt x="1461876" y="-26747"/>
                  <a:pt x="1519510" y="56342"/>
                  <a:pt x="1563967" y="4638"/>
                </a:cubicBezTo>
                <a:lnTo>
                  <a:pt x="1676634" y="10582"/>
                </a:lnTo>
                <a:lnTo>
                  <a:pt x="1769429" y="20265"/>
                </a:lnTo>
                <a:cubicBezTo>
                  <a:pt x="1790625" y="23534"/>
                  <a:pt x="1880369" y="18448"/>
                  <a:pt x="1900584" y="27732"/>
                </a:cubicBezTo>
                <a:cubicBezTo>
                  <a:pt x="2072430" y="22762"/>
                  <a:pt x="2014935" y="5831"/>
                  <a:pt x="2127041" y="22101"/>
                </a:cubicBezTo>
                <a:cubicBezTo>
                  <a:pt x="2168847" y="65820"/>
                  <a:pt x="2153052" y="28773"/>
                  <a:pt x="2211644" y="44507"/>
                </a:cubicBezTo>
                <a:cubicBezTo>
                  <a:pt x="2211201" y="9921"/>
                  <a:pt x="2277596" y="73686"/>
                  <a:pt x="2299605" y="38004"/>
                </a:cubicBezTo>
                <a:cubicBezTo>
                  <a:pt x="2309570" y="41997"/>
                  <a:pt x="2318531" y="46991"/>
                  <a:pt x="2327359" y="52270"/>
                </a:cubicBezTo>
                <a:lnTo>
                  <a:pt x="2331995" y="55017"/>
                </a:lnTo>
                <a:lnTo>
                  <a:pt x="2353777" y="59755"/>
                </a:lnTo>
                <a:lnTo>
                  <a:pt x="2355893" y="68914"/>
                </a:lnTo>
                <a:lnTo>
                  <a:pt x="2385794" y="81650"/>
                </a:lnTo>
                <a:cubicBezTo>
                  <a:pt x="2397613" y="85211"/>
                  <a:pt x="2411061" y="87627"/>
                  <a:pt x="2427010" y="88184"/>
                </a:cubicBezTo>
                <a:cubicBezTo>
                  <a:pt x="2486314" y="76422"/>
                  <a:pt x="2553170" y="126870"/>
                  <a:pt x="2627153" y="110451"/>
                </a:cubicBezTo>
                <a:cubicBezTo>
                  <a:pt x="2653722" y="107383"/>
                  <a:pt x="2732043" y="116068"/>
                  <a:pt x="2744462" y="128780"/>
                </a:cubicBezTo>
                <a:cubicBezTo>
                  <a:pt x="2760299" y="132873"/>
                  <a:pt x="2780248" y="130843"/>
                  <a:pt x="2785202" y="143610"/>
                </a:cubicBezTo>
                <a:cubicBezTo>
                  <a:pt x="2794558" y="159316"/>
                  <a:pt x="2856498" y="142821"/>
                  <a:pt x="2844667" y="159029"/>
                </a:cubicBezTo>
                <a:cubicBezTo>
                  <a:pt x="2888530" y="147871"/>
                  <a:pt x="2914187" y="181391"/>
                  <a:pt x="2946649" y="192330"/>
                </a:cubicBezTo>
                <a:cubicBezTo>
                  <a:pt x="2981872" y="180417"/>
                  <a:pt x="3015239" y="215115"/>
                  <a:pt x="3088812" y="226485"/>
                </a:cubicBezTo>
                <a:cubicBezTo>
                  <a:pt x="3127734" y="212524"/>
                  <a:pt x="3138301" y="234381"/>
                  <a:pt x="3208669" y="217774"/>
                </a:cubicBezTo>
                <a:cubicBezTo>
                  <a:pt x="3242208" y="219284"/>
                  <a:pt x="3229623" y="233297"/>
                  <a:pt x="3290045" y="235553"/>
                </a:cubicBezTo>
                <a:cubicBezTo>
                  <a:pt x="3399655" y="215239"/>
                  <a:pt x="3444518" y="245862"/>
                  <a:pt x="3529335" y="249571"/>
                </a:cubicBezTo>
                <a:cubicBezTo>
                  <a:pt x="3623697" y="257405"/>
                  <a:pt x="3587652" y="268832"/>
                  <a:pt x="3716766" y="252690"/>
                </a:cubicBezTo>
                <a:cubicBezTo>
                  <a:pt x="3723469" y="267318"/>
                  <a:pt x="3737863" y="269842"/>
                  <a:pt x="3765333" y="266823"/>
                </a:cubicBezTo>
                <a:cubicBezTo>
                  <a:pt x="3810754" y="271601"/>
                  <a:pt x="3792745" y="303866"/>
                  <a:pt x="3846897" y="290090"/>
                </a:cubicBezTo>
                <a:cubicBezTo>
                  <a:pt x="3830941" y="306608"/>
                  <a:pt x="3929114" y="308026"/>
                  <a:pt x="3900217" y="323590"/>
                </a:cubicBezTo>
                <a:cubicBezTo>
                  <a:pt x="3922367" y="343425"/>
                  <a:pt x="3948574" y="318948"/>
                  <a:pt x="3971444" y="336662"/>
                </a:cubicBezTo>
                <a:cubicBezTo>
                  <a:pt x="4002781" y="344193"/>
                  <a:pt x="3960997" y="315419"/>
                  <a:pt x="3997868" y="318867"/>
                </a:cubicBezTo>
                <a:cubicBezTo>
                  <a:pt x="4041159" y="326219"/>
                  <a:pt x="4055435" y="293981"/>
                  <a:pt x="4070852" y="339615"/>
                </a:cubicBezTo>
                <a:cubicBezTo>
                  <a:pt x="4121286" y="335828"/>
                  <a:pt x="4121920" y="355506"/>
                  <a:pt x="4180483" y="373369"/>
                </a:cubicBezTo>
                <a:cubicBezTo>
                  <a:pt x="4211379" y="366707"/>
                  <a:pt x="4230171" y="374664"/>
                  <a:pt x="4246264" y="387458"/>
                </a:cubicBezTo>
                <a:cubicBezTo>
                  <a:pt x="4308508" y="393310"/>
                  <a:pt x="4357326" y="416142"/>
                  <a:pt x="4423169" y="431783"/>
                </a:cubicBezTo>
                <a:lnTo>
                  <a:pt x="4446752" y="435383"/>
                </a:lnTo>
                <a:lnTo>
                  <a:pt x="4446954" y="435566"/>
                </a:lnTo>
                <a:cubicBezTo>
                  <a:pt x="4508528" y="480137"/>
                  <a:pt x="4617740" y="529869"/>
                  <a:pt x="4662523" y="553169"/>
                </a:cubicBezTo>
                <a:cubicBezTo>
                  <a:pt x="4720320" y="547046"/>
                  <a:pt x="4678644" y="560102"/>
                  <a:pt x="4715641" y="575354"/>
                </a:cubicBezTo>
                <a:cubicBezTo>
                  <a:pt x="4682056" y="593278"/>
                  <a:pt x="4768370" y="586520"/>
                  <a:pt x="4742071" y="614016"/>
                </a:cubicBezTo>
                <a:cubicBezTo>
                  <a:pt x="4749637" y="615922"/>
                  <a:pt x="4757797" y="616899"/>
                  <a:pt x="4766183" y="617675"/>
                </a:cubicBezTo>
                <a:lnTo>
                  <a:pt x="4770562" y="618094"/>
                </a:lnTo>
                <a:lnTo>
                  <a:pt x="4783240" y="624350"/>
                </a:lnTo>
                <a:lnTo>
                  <a:pt x="4792882" y="620401"/>
                </a:lnTo>
                <a:lnTo>
                  <a:pt x="4816310" y="625721"/>
                </a:lnTo>
                <a:cubicBezTo>
                  <a:pt x="4824144" y="628595"/>
                  <a:pt x="4831482" y="632720"/>
                  <a:pt x="4837953" y="638824"/>
                </a:cubicBezTo>
                <a:cubicBezTo>
                  <a:pt x="4848645" y="668753"/>
                  <a:pt x="4922266" y="669148"/>
                  <a:pt x="4933914" y="707398"/>
                </a:cubicBezTo>
                <a:cubicBezTo>
                  <a:pt x="4940833" y="719653"/>
                  <a:pt x="4978358" y="746502"/>
                  <a:pt x="4995259" y="744825"/>
                </a:cubicBezTo>
                <a:cubicBezTo>
                  <a:pt x="5005107" y="749034"/>
                  <a:pt x="5010567" y="758092"/>
                  <a:pt x="5024744" y="753396"/>
                </a:cubicBezTo>
                <a:cubicBezTo>
                  <a:pt x="5047511" y="761361"/>
                  <a:pt x="5109162" y="783016"/>
                  <a:pt x="5131877" y="792613"/>
                </a:cubicBezTo>
                <a:cubicBezTo>
                  <a:pt x="5132671" y="802792"/>
                  <a:pt x="5144554" y="806683"/>
                  <a:pt x="5161031" y="810975"/>
                </a:cubicBezTo>
                <a:lnTo>
                  <a:pt x="5176815" y="815342"/>
                </a:lnTo>
                <a:lnTo>
                  <a:pt x="5180064" y="831233"/>
                </a:lnTo>
                <a:cubicBezTo>
                  <a:pt x="5202966" y="819270"/>
                  <a:pt x="5188976" y="863361"/>
                  <a:pt x="5215059" y="865080"/>
                </a:cubicBezTo>
                <a:cubicBezTo>
                  <a:pt x="5235765" y="864786"/>
                  <a:pt x="5236347" y="878098"/>
                  <a:pt x="5245643" y="887119"/>
                </a:cubicBezTo>
                <a:cubicBezTo>
                  <a:pt x="5267660" y="891609"/>
                  <a:pt x="5295742" y="939348"/>
                  <a:pt x="5295952" y="957174"/>
                </a:cubicBezTo>
                <a:cubicBezTo>
                  <a:pt x="5284322" y="1008946"/>
                  <a:pt x="5374979" y="1038019"/>
                  <a:pt x="5367826" y="1079140"/>
                </a:cubicBezTo>
                <a:cubicBezTo>
                  <a:pt x="5371668" y="1089190"/>
                  <a:pt x="5377921" y="1097135"/>
                  <a:pt x="5385646" y="1103730"/>
                </a:cubicBezTo>
                <a:lnTo>
                  <a:pt x="5410965" y="1119397"/>
                </a:lnTo>
                <a:lnTo>
                  <a:pt x="5436960" y="1130910"/>
                </a:lnTo>
                <a:lnTo>
                  <a:pt x="5442083" y="1133134"/>
                </a:lnTo>
                <a:cubicBezTo>
                  <a:pt x="5451910" y="1137346"/>
                  <a:pt x="5457170" y="1169188"/>
                  <a:pt x="5465219" y="1174479"/>
                </a:cubicBezTo>
                <a:cubicBezTo>
                  <a:pt x="5488744" y="1195184"/>
                  <a:pt x="5467141" y="1223401"/>
                  <a:pt x="5488171" y="1238604"/>
                </a:cubicBezTo>
                <a:cubicBezTo>
                  <a:pt x="5523491" y="1271811"/>
                  <a:pt x="5486623" y="1305961"/>
                  <a:pt x="5562172" y="1320840"/>
                </a:cubicBezTo>
                <a:cubicBezTo>
                  <a:pt x="5601634" y="1385316"/>
                  <a:pt x="5636528" y="1453139"/>
                  <a:pt x="5686905" y="1512529"/>
                </a:cubicBezTo>
                <a:cubicBezTo>
                  <a:pt x="5729049" y="1575678"/>
                  <a:pt x="5699691" y="1553768"/>
                  <a:pt x="5748726" y="1623716"/>
                </a:cubicBezTo>
                <a:cubicBezTo>
                  <a:pt x="5783098" y="1689734"/>
                  <a:pt x="5789710" y="1639740"/>
                  <a:pt x="5842593" y="1726595"/>
                </a:cubicBezTo>
                <a:cubicBezTo>
                  <a:pt x="5837824" y="1733043"/>
                  <a:pt x="5862023" y="1845188"/>
                  <a:pt x="5861042" y="1851837"/>
                </a:cubicBezTo>
                <a:cubicBezTo>
                  <a:pt x="5874156" y="1887981"/>
                  <a:pt x="5901790" y="1919218"/>
                  <a:pt x="5921290" y="1943460"/>
                </a:cubicBezTo>
                <a:lnTo>
                  <a:pt x="5978046" y="1997284"/>
                </a:lnTo>
                <a:lnTo>
                  <a:pt x="5992479" y="2056720"/>
                </a:lnTo>
                <a:cubicBezTo>
                  <a:pt x="6011078" y="2079033"/>
                  <a:pt x="6072687" y="2117397"/>
                  <a:pt x="6089639" y="2131171"/>
                </a:cubicBezTo>
                <a:lnTo>
                  <a:pt x="6094199" y="2139379"/>
                </a:lnTo>
                <a:lnTo>
                  <a:pt x="6094822" y="2139386"/>
                </a:lnTo>
                <a:cubicBezTo>
                  <a:pt x="6096947" y="2140841"/>
                  <a:pt x="6098876" y="2143416"/>
                  <a:pt x="6100692" y="2147736"/>
                </a:cubicBezTo>
                <a:lnTo>
                  <a:pt x="6102516" y="2154343"/>
                </a:lnTo>
                <a:lnTo>
                  <a:pt x="6111361" y="2170264"/>
                </a:lnTo>
                <a:lnTo>
                  <a:pt x="6215475" y="2270153"/>
                </a:lnTo>
                <a:lnTo>
                  <a:pt x="6255966" y="2335401"/>
                </a:lnTo>
                <a:lnTo>
                  <a:pt x="6272711" y="2385144"/>
                </a:lnTo>
                <a:cubicBezTo>
                  <a:pt x="6282320" y="2406495"/>
                  <a:pt x="6299066" y="2405139"/>
                  <a:pt x="6304347" y="2439388"/>
                </a:cubicBezTo>
                <a:cubicBezTo>
                  <a:pt x="6297131" y="2486231"/>
                  <a:pt x="6325530" y="2500962"/>
                  <a:pt x="6326729" y="2549400"/>
                </a:cubicBezTo>
                <a:cubicBezTo>
                  <a:pt x="6325926" y="2572066"/>
                  <a:pt x="6339111" y="2599957"/>
                  <a:pt x="6344663" y="2628839"/>
                </a:cubicBezTo>
                <a:lnTo>
                  <a:pt x="6375811" y="2639204"/>
                </a:lnTo>
                <a:cubicBezTo>
                  <a:pt x="6375427" y="2643533"/>
                  <a:pt x="6375041" y="2647863"/>
                  <a:pt x="6374657" y="2652193"/>
                </a:cubicBezTo>
                <a:cubicBezTo>
                  <a:pt x="6373555" y="2658134"/>
                  <a:pt x="6371943" y="2662665"/>
                  <a:pt x="6369740" y="2664642"/>
                </a:cubicBezTo>
                <a:cubicBezTo>
                  <a:pt x="6368032" y="2674540"/>
                  <a:pt x="6371528" y="2686899"/>
                  <a:pt x="6361964" y="2690172"/>
                </a:cubicBezTo>
                <a:cubicBezTo>
                  <a:pt x="6350507" y="2696218"/>
                  <a:pt x="6369375" y="2734440"/>
                  <a:pt x="6355511" y="2727335"/>
                </a:cubicBezTo>
                <a:cubicBezTo>
                  <a:pt x="6358746" y="2734104"/>
                  <a:pt x="6360434" y="2742096"/>
                  <a:pt x="6361058" y="2750592"/>
                </a:cubicBezTo>
                <a:cubicBezTo>
                  <a:pt x="6361013" y="2751998"/>
                  <a:pt x="6360970" y="2753408"/>
                  <a:pt x="6360926" y="2754814"/>
                </a:cubicBezTo>
                <a:lnTo>
                  <a:pt x="6339285" y="2810353"/>
                </a:lnTo>
                <a:cubicBezTo>
                  <a:pt x="6360091" y="2854187"/>
                  <a:pt x="6313103" y="2870086"/>
                  <a:pt x="6325672" y="2908809"/>
                </a:cubicBezTo>
                <a:cubicBezTo>
                  <a:pt x="6341563" y="2966972"/>
                  <a:pt x="6291836" y="2935388"/>
                  <a:pt x="6333498" y="3009772"/>
                </a:cubicBezTo>
                <a:cubicBezTo>
                  <a:pt x="6345476" y="3039254"/>
                  <a:pt x="6345955" y="3068963"/>
                  <a:pt x="6334947" y="3095405"/>
                </a:cubicBezTo>
                <a:lnTo>
                  <a:pt x="6344768" y="3155941"/>
                </a:lnTo>
                <a:cubicBezTo>
                  <a:pt x="6348643" y="3153663"/>
                  <a:pt x="6311793" y="3186588"/>
                  <a:pt x="6314754" y="3197987"/>
                </a:cubicBezTo>
                <a:cubicBezTo>
                  <a:pt x="6318695" y="3221971"/>
                  <a:pt x="6319257" y="3226752"/>
                  <a:pt x="6304230" y="3239690"/>
                </a:cubicBezTo>
                <a:cubicBezTo>
                  <a:pt x="6306321" y="3248567"/>
                  <a:pt x="6307305" y="3254005"/>
                  <a:pt x="6308837" y="3264003"/>
                </a:cubicBezTo>
                <a:cubicBezTo>
                  <a:pt x="6301812" y="3288243"/>
                  <a:pt x="6298529" y="3302527"/>
                  <a:pt x="6309285" y="3324103"/>
                </a:cubicBezTo>
                <a:cubicBezTo>
                  <a:pt x="6301188" y="3343007"/>
                  <a:pt x="6329285" y="3359307"/>
                  <a:pt x="6342503" y="3405661"/>
                </a:cubicBezTo>
                <a:cubicBezTo>
                  <a:pt x="6338012" y="3447477"/>
                  <a:pt x="6408325" y="3505721"/>
                  <a:pt x="6401531" y="3550593"/>
                </a:cubicBezTo>
                <a:cubicBezTo>
                  <a:pt x="6395655" y="3579549"/>
                  <a:pt x="6423437" y="3594758"/>
                  <a:pt x="6427705" y="3624684"/>
                </a:cubicBezTo>
                <a:cubicBezTo>
                  <a:pt x="6416402" y="3629199"/>
                  <a:pt x="6435787" y="3639516"/>
                  <a:pt x="6448424" y="3657106"/>
                </a:cubicBezTo>
                <a:lnTo>
                  <a:pt x="6444014" y="3752742"/>
                </a:lnTo>
                <a:cubicBezTo>
                  <a:pt x="6443990" y="3752777"/>
                  <a:pt x="6443967" y="3752813"/>
                  <a:pt x="6443946" y="3752849"/>
                </a:cubicBezTo>
                <a:lnTo>
                  <a:pt x="0" y="3752849"/>
                </a:lnTo>
                <a:close/>
              </a:path>
            </a:pathLst>
          </a:custGeom>
        </p:spPr>
      </p:pic>
      <p:sp>
        <p:nvSpPr>
          <p:cNvPr id="6" name="Content Placeholder 5">
            <a:extLst>
              <a:ext uri="{FF2B5EF4-FFF2-40B4-BE49-F238E27FC236}">
                <a16:creationId xmlns:a16="http://schemas.microsoft.com/office/drawing/2014/main" id="{C5B7AED6-8200-93FC-2B6C-9CD0000549BE}"/>
              </a:ext>
            </a:extLst>
          </p:cNvPr>
          <p:cNvSpPr>
            <a:spLocks noGrp="1"/>
          </p:cNvSpPr>
          <p:nvPr>
            <p:ph idx="1"/>
          </p:nvPr>
        </p:nvSpPr>
        <p:spPr>
          <a:xfrm>
            <a:off x="5387205" y="1668087"/>
            <a:ext cx="6693959" cy="5445076"/>
          </a:xfrm>
        </p:spPr>
        <p:txBody>
          <a:bodyPr anchor="t">
            <a:noAutofit/>
          </a:bodyPr>
          <a:lstStyle/>
          <a:p>
            <a:pPr marL="0" indent="0">
              <a:buNone/>
            </a:pPr>
            <a:r>
              <a:rPr lang="en-CA" sz="3600" b="1" i="0" baseline="30000" dirty="0">
                <a:solidFill>
                  <a:srgbClr val="000000"/>
                </a:solidFill>
                <a:effectLst/>
                <a:latin typeface="system-ui"/>
              </a:rPr>
              <a:t> </a:t>
            </a:r>
            <a:r>
              <a:rPr lang="en-CA" sz="3600" b="0" i="0" dirty="0">
                <a:solidFill>
                  <a:srgbClr val="000000"/>
                </a:solidFill>
                <a:effectLst/>
                <a:latin typeface="system-ui"/>
              </a:rPr>
              <a:t>“</a:t>
            </a:r>
            <a:r>
              <a:rPr lang="en-CA" sz="3600" b="1" i="0" baseline="30000" dirty="0">
                <a:solidFill>
                  <a:srgbClr val="000000"/>
                </a:solidFill>
                <a:effectLst/>
                <a:latin typeface="system-ui"/>
              </a:rPr>
              <a:t>9 </a:t>
            </a:r>
            <a:r>
              <a:rPr lang="en-CA" sz="3600" b="0" i="0" dirty="0">
                <a:solidFill>
                  <a:srgbClr val="000000"/>
                </a:solidFill>
                <a:effectLst/>
                <a:latin typeface="system-ui"/>
              </a:rPr>
              <a:t>You and all your troops and the many nations with you will go up, advancing like a storm; you will be like a cloud covering the land.</a:t>
            </a:r>
          </a:p>
          <a:p>
            <a:pPr marL="0" indent="0">
              <a:buNone/>
            </a:pPr>
            <a:r>
              <a:rPr lang="en-CA" sz="3600" dirty="0">
                <a:solidFill>
                  <a:srgbClr val="000000"/>
                </a:solidFill>
                <a:latin typeface="system-ui"/>
              </a:rPr>
              <a:t>				Ezekiel 38:9</a:t>
            </a:r>
            <a:endParaRPr lang="en-CA" sz="3600" dirty="0"/>
          </a:p>
        </p:txBody>
      </p:sp>
    </p:spTree>
    <p:extLst>
      <p:ext uri="{BB962C8B-B14F-4D97-AF65-F5344CB8AC3E}">
        <p14:creationId xmlns:p14="http://schemas.microsoft.com/office/powerpoint/2010/main" val="102817545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68A4132F-DEC6-4332-A00C-A11AD4519B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0"/>
            <a:ext cx="12190475"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ext, floor&#10;&#10;Description automatically generated">
            <a:extLst>
              <a:ext uri="{FF2B5EF4-FFF2-40B4-BE49-F238E27FC236}">
                <a16:creationId xmlns:a16="http://schemas.microsoft.com/office/drawing/2014/main" id="{86E37A1A-485C-5453-055E-B45EA16E7C2E}"/>
              </a:ext>
            </a:extLst>
          </p:cNvPr>
          <p:cNvPicPr>
            <a:picLocks noChangeAspect="1"/>
          </p:cNvPicPr>
          <p:nvPr/>
        </p:nvPicPr>
        <p:blipFill rotWithShape="1">
          <a:blip r:embed="rId2">
            <a:extLst>
              <a:ext uri="{28A0092B-C50C-407E-A947-70E740481C1C}">
                <a14:useLocalDpi xmlns:a14="http://schemas.microsoft.com/office/drawing/2010/main" val="0"/>
              </a:ext>
            </a:extLst>
          </a:blip>
          <a:srcRect b="10119"/>
          <a:stretch/>
        </p:blipFill>
        <p:spPr>
          <a:xfrm>
            <a:off x="7092985" y="2598571"/>
            <a:ext cx="4260814" cy="2479705"/>
          </a:xfrm>
          <a:prstGeom prst="rect">
            <a:avLst/>
          </a:prstGeom>
        </p:spPr>
      </p:pic>
      <p:sp>
        <p:nvSpPr>
          <p:cNvPr id="20" name="Freeform: Shape 19">
            <a:extLst>
              <a:ext uri="{FF2B5EF4-FFF2-40B4-BE49-F238E27FC236}">
                <a16:creationId xmlns:a16="http://schemas.microsoft.com/office/drawing/2014/main" id="{64965EAE-E41A-435F-B993-07E824B6C9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0"/>
            <a:ext cx="7539895" cy="6858000"/>
          </a:xfrm>
          <a:custGeom>
            <a:avLst/>
            <a:gdLst>
              <a:gd name="connsiteX0" fmla="*/ 7539895 w 7539895"/>
              <a:gd name="connsiteY0" fmla="*/ 6858000 h 6858000"/>
              <a:gd name="connsiteX1" fmla="*/ 0 w 7539895"/>
              <a:gd name="connsiteY1" fmla="*/ 6858000 h 6858000"/>
              <a:gd name="connsiteX2" fmla="*/ 0 w 7539895"/>
              <a:gd name="connsiteY2" fmla="*/ 0 h 6858000"/>
              <a:gd name="connsiteX3" fmla="*/ 4363741 w 7539895"/>
              <a:gd name="connsiteY3" fmla="*/ 0 h 6858000"/>
            </a:gdLst>
            <a:ahLst/>
            <a:cxnLst>
              <a:cxn ang="0">
                <a:pos x="connsiteX0" y="connsiteY0"/>
              </a:cxn>
              <a:cxn ang="0">
                <a:pos x="connsiteX1" y="connsiteY1"/>
              </a:cxn>
              <a:cxn ang="0">
                <a:pos x="connsiteX2" y="connsiteY2"/>
              </a:cxn>
              <a:cxn ang="0">
                <a:pos x="connsiteX3" y="connsiteY3"/>
              </a:cxn>
            </a:cxnLst>
            <a:rect l="l" t="t" r="r" b="b"/>
            <a:pathLst>
              <a:path w="7539895" h="6858000">
                <a:moveTo>
                  <a:pt x="7539895" y="6858000"/>
                </a:moveTo>
                <a:lnTo>
                  <a:pt x="0" y="6858000"/>
                </a:lnTo>
                <a:lnTo>
                  <a:pt x="0" y="0"/>
                </a:lnTo>
                <a:lnTo>
                  <a:pt x="4363741" y="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Shape 21">
            <a:extLst>
              <a:ext uri="{FF2B5EF4-FFF2-40B4-BE49-F238E27FC236}">
                <a16:creationId xmlns:a16="http://schemas.microsoft.com/office/drawing/2014/main" id="{152F8994-E6D4-4311-9548-C3607BC436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7092985" cy="6858000"/>
          </a:xfrm>
          <a:custGeom>
            <a:avLst/>
            <a:gdLst>
              <a:gd name="connsiteX0" fmla="*/ 7092985 w 7092985"/>
              <a:gd name="connsiteY0" fmla="*/ 6858000 h 6858000"/>
              <a:gd name="connsiteX1" fmla="*/ 0 w 7092985"/>
              <a:gd name="connsiteY1" fmla="*/ 6858000 h 6858000"/>
              <a:gd name="connsiteX2" fmla="*/ 0 w 7092985"/>
              <a:gd name="connsiteY2" fmla="*/ 0 h 6858000"/>
              <a:gd name="connsiteX3" fmla="*/ 3916831 w 7092985"/>
              <a:gd name="connsiteY3" fmla="*/ 0 h 6858000"/>
            </a:gdLst>
            <a:ahLst/>
            <a:cxnLst>
              <a:cxn ang="0">
                <a:pos x="connsiteX0" y="connsiteY0"/>
              </a:cxn>
              <a:cxn ang="0">
                <a:pos x="connsiteX1" y="connsiteY1"/>
              </a:cxn>
              <a:cxn ang="0">
                <a:pos x="connsiteX2" y="connsiteY2"/>
              </a:cxn>
              <a:cxn ang="0">
                <a:pos x="connsiteX3" y="connsiteY3"/>
              </a:cxn>
            </a:cxnLst>
            <a:rect l="l" t="t" r="r" b="b"/>
            <a:pathLst>
              <a:path w="7092985" h="6858000">
                <a:moveTo>
                  <a:pt x="7092985" y="6858000"/>
                </a:moveTo>
                <a:lnTo>
                  <a:pt x="0" y="6858000"/>
                </a:lnTo>
                <a:lnTo>
                  <a:pt x="0" y="0"/>
                </a:lnTo>
                <a:lnTo>
                  <a:pt x="3916831" y="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DA09F61B-6720-C6C0-6A47-97D20800DAFF}"/>
              </a:ext>
            </a:extLst>
          </p:cNvPr>
          <p:cNvSpPr>
            <a:spLocks noGrp="1"/>
          </p:cNvSpPr>
          <p:nvPr>
            <p:ph type="title"/>
          </p:nvPr>
        </p:nvSpPr>
        <p:spPr>
          <a:xfrm>
            <a:off x="98887" y="97270"/>
            <a:ext cx="5934033" cy="1325563"/>
          </a:xfrm>
        </p:spPr>
        <p:txBody>
          <a:bodyPr>
            <a:normAutofit/>
          </a:bodyPr>
          <a:lstStyle/>
          <a:p>
            <a:r>
              <a:rPr lang="en-CA" b="1" dirty="0">
                <a:effectLst>
                  <a:outerShdw blurRad="38100" dist="38100" dir="2700000" algn="tl">
                    <a:srgbClr val="000000">
                      <a:alpha val="43137"/>
                    </a:srgbClr>
                  </a:outerShdw>
                </a:effectLst>
              </a:rPr>
              <a:t>III. Where Will It Happen?</a:t>
            </a:r>
          </a:p>
        </p:txBody>
      </p:sp>
      <p:sp>
        <p:nvSpPr>
          <p:cNvPr id="6" name="Content Placeholder 5">
            <a:extLst>
              <a:ext uri="{FF2B5EF4-FFF2-40B4-BE49-F238E27FC236}">
                <a16:creationId xmlns:a16="http://schemas.microsoft.com/office/drawing/2014/main" id="{C5B7AED6-8200-93FC-2B6C-9CD0000549BE}"/>
              </a:ext>
            </a:extLst>
          </p:cNvPr>
          <p:cNvSpPr>
            <a:spLocks noGrp="1"/>
          </p:cNvSpPr>
          <p:nvPr>
            <p:ph idx="1"/>
          </p:nvPr>
        </p:nvSpPr>
        <p:spPr>
          <a:xfrm>
            <a:off x="240145" y="1825625"/>
            <a:ext cx="5080000" cy="3399518"/>
          </a:xfrm>
        </p:spPr>
        <p:txBody>
          <a:bodyPr>
            <a:normAutofit lnSpcReduction="10000"/>
          </a:bodyPr>
          <a:lstStyle/>
          <a:p>
            <a:pPr marL="0" indent="0">
              <a:buNone/>
            </a:pPr>
            <a:r>
              <a:rPr lang="en-CA" sz="4000" i="1" baseline="30000" dirty="0">
                <a:effectLst/>
                <a:latin typeface="+mj-lt"/>
              </a:rPr>
              <a:t>“ . . .  to the mountains of Israel, which had long been desolate.”</a:t>
            </a:r>
          </a:p>
          <a:p>
            <a:pPr marL="0" indent="0">
              <a:buNone/>
            </a:pPr>
            <a:r>
              <a:rPr lang="en-CA" sz="4000" i="1" baseline="30000" dirty="0">
                <a:effectLst/>
                <a:latin typeface="+mj-lt"/>
              </a:rPr>
              <a:t>			Ezekiel 38:8</a:t>
            </a:r>
          </a:p>
          <a:p>
            <a:pPr marL="0" indent="0">
              <a:buNone/>
            </a:pPr>
            <a:endParaRPr lang="en-CA" sz="3900" b="1" baseline="30000" dirty="0">
              <a:latin typeface="+mj-lt"/>
            </a:endParaRPr>
          </a:p>
          <a:p>
            <a:pPr marL="0" indent="0">
              <a:buNone/>
            </a:pPr>
            <a:r>
              <a:rPr lang="en-CA" sz="3600" b="0" i="1" u="none" strike="noStrike" baseline="0" dirty="0">
                <a:latin typeface="+mj-lt"/>
              </a:rPr>
              <a:t>“ I will invade a land of unwalled villages.”</a:t>
            </a:r>
          </a:p>
          <a:p>
            <a:pPr marL="0" indent="0">
              <a:buNone/>
            </a:pPr>
            <a:r>
              <a:rPr lang="en-US" sz="3600" b="0" i="1" u="none" strike="noStrike" baseline="0" dirty="0">
                <a:latin typeface="+mj-lt"/>
              </a:rPr>
              <a:t>		Ezekiel 38: 11</a:t>
            </a:r>
            <a:endParaRPr lang="en-US" sz="3600" b="0" i="0" u="none" strike="noStrike" baseline="0" dirty="0">
              <a:latin typeface="+mj-lt"/>
            </a:endParaRPr>
          </a:p>
          <a:p>
            <a:pPr marL="0" indent="0">
              <a:buNone/>
            </a:pPr>
            <a:endParaRPr lang="en-CA" sz="2000" b="1" i="0" baseline="30000" dirty="0">
              <a:effectLst/>
              <a:latin typeface="system-ui"/>
            </a:endParaRPr>
          </a:p>
        </p:txBody>
      </p:sp>
    </p:spTree>
    <p:extLst>
      <p:ext uri="{BB962C8B-B14F-4D97-AF65-F5344CB8AC3E}">
        <p14:creationId xmlns:p14="http://schemas.microsoft.com/office/powerpoint/2010/main" val="39996539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206</TotalTime>
  <Words>976</Words>
  <Application>Microsoft Office PowerPoint</Application>
  <PresentationFormat>Widescreen</PresentationFormat>
  <Paragraphs>116</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Calibri Light</vt:lpstr>
      <vt:lpstr>Rockwell</vt:lpstr>
      <vt:lpstr>system-ui</vt:lpstr>
      <vt:lpstr>Office Theme</vt:lpstr>
      <vt:lpstr>Text:  Ezekiel 38, 39</vt:lpstr>
      <vt:lpstr>What Can We Expect to Take Place in End-time Prophecies?</vt:lpstr>
      <vt:lpstr>I. Who Will Be Involved?</vt:lpstr>
      <vt:lpstr>PowerPoint Presentation</vt:lpstr>
      <vt:lpstr>PowerPoint Presentation</vt:lpstr>
      <vt:lpstr>I. Who Will Be Involved?</vt:lpstr>
      <vt:lpstr>II.  What Will Happen?</vt:lpstr>
      <vt:lpstr>II.  What Will Happen?</vt:lpstr>
      <vt:lpstr>III. Where Will It Happen?</vt:lpstr>
      <vt:lpstr>III. Where Will It Happen?</vt:lpstr>
      <vt:lpstr>III. Where Will It Happen?</vt:lpstr>
      <vt:lpstr>III. Where Will It Happen?</vt:lpstr>
      <vt:lpstr>III. Where Will It Happen?</vt:lpstr>
      <vt:lpstr>IV.  When Will It Happen?</vt:lpstr>
      <vt:lpstr>IV.  When Will It Happen?</vt:lpstr>
      <vt:lpstr>IV.  When Will It Happen?</vt:lpstr>
      <vt:lpstr>IV.  When Will It Happen?</vt:lpstr>
      <vt:lpstr>IV.  When Will It Happen?</vt:lpstr>
      <vt:lpstr>VI. Why Will It Happen?</vt:lpstr>
      <vt:lpstr>VI. Why Will It Happen?</vt:lpstr>
      <vt:lpstr>VI. Why Will It Happen?</vt:lpstr>
      <vt:lpstr>VI. Why Will It Happen?</vt:lpstr>
      <vt:lpstr>VI. Why Will It Happen?</vt:lpstr>
      <vt:lpstr>VI. Why Will It Happen?</vt:lpstr>
      <vt:lpstr>VI. Why Will It Happen?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Text:  Ezekiel 38, 39</dc:title>
  <dc:creator>Fountaingate Christian</dc:creator>
  <cp:lastModifiedBy>Fountaingate Christian</cp:lastModifiedBy>
  <cp:revision>14</cp:revision>
  <dcterms:created xsi:type="dcterms:W3CDTF">2022-07-08T22:41:31Z</dcterms:created>
  <dcterms:modified xsi:type="dcterms:W3CDTF">2022-07-10T01:49:25Z</dcterms:modified>
</cp:coreProperties>
</file>