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310" r:id="rId3"/>
    <p:sldId id="314" r:id="rId4"/>
    <p:sldId id="318" r:id="rId5"/>
    <p:sldId id="319" r:id="rId6"/>
  </p:sldIdLst>
  <p:sldSz cx="12188825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29" autoAdjust="0"/>
  </p:normalViewPr>
  <p:slideViewPr>
    <p:cSldViewPr showGuides="1">
      <p:cViewPr varScale="1">
        <p:scale>
          <a:sx n="85" d="100"/>
          <a:sy n="85" d="100"/>
        </p:scale>
        <p:origin x="138" y="8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11/14/2020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11/14/2020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11/14/2020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11/14/2020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11/14/2020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1764" y="1412776"/>
            <a:ext cx="8229600" cy="880120"/>
          </a:xfrm>
        </p:spPr>
        <p:txBody>
          <a:bodyPr>
            <a:noAutofit/>
          </a:bodyPr>
          <a:lstStyle/>
          <a:p>
            <a:pPr algn="ctr"/>
            <a:r>
              <a:rPr lang="en-US" sz="5400" b="1" i="0" u="none" strike="noStrike" baseline="0" dirty="0">
                <a:latin typeface="Arial" panose="020B0604020202020204" pitchFamily="34" charset="0"/>
              </a:rPr>
              <a:t>IT’S TIME TO WITNESS GOD’S GLORY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7487" y="34290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Text: John 10:1-18: Exodus 13:17-14:31; Proverbs 14:34</a:t>
            </a:r>
            <a:endParaRPr lang="it-I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49996" y="3068960"/>
            <a:ext cx="914400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i="0" u="none" strike="noStrike" baseline="0" dirty="0">
                <a:latin typeface="Arial" panose="020B0604020202020204" pitchFamily="34" charset="0"/>
              </a:rPr>
              <a:t>God’s Calling </a:t>
            </a:r>
            <a:br>
              <a:rPr lang="en-US" sz="4000" b="0" i="0" u="none" strike="noStrike" baseline="0" dirty="0">
                <a:latin typeface="Arial" panose="020B0604020202020204" pitchFamily="34" charset="0"/>
              </a:rPr>
            </a:br>
            <a:br>
              <a:rPr lang="en-US" sz="4000" b="0" i="0" u="none" strike="noStrike" baseline="0" dirty="0">
                <a:latin typeface="Arial" panose="020B0604020202020204" pitchFamily="34" charset="0"/>
              </a:rPr>
            </a:br>
            <a:r>
              <a:rPr lang="en-US" sz="4000" b="0" i="0" u="none" strike="noStrike" baseline="0" dirty="0">
                <a:latin typeface="Arial" panose="020B0604020202020204" pitchFamily="34" charset="0"/>
              </a:rPr>
              <a:t>Is Going to </a:t>
            </a:r>
            <a:br>
              <a:rPr lang="en-US" sz="4000" b="0" i="0" u="none" strike="noStrike" baseline="0" dirty="0">
                <a:latin typeface="Arial" panose="020B0604020202020204" pitchFamily="34" charset="0"/>
              </a:rPr>
            </a:br>
            <a:br>
              <a:rPr lang="en-US" sz="4000" b="0" i="0" u="none" strike="noStrike" baseline="0" dirty="0">
                <a:latin typeface="Arial" panose="020B0604020202020204" pitchFamily="34" charset="0"/>
              </a:rPr>
            </a:br>
            <a:r>
              <a:rPr lang="en-US" sz="4000" b="0" i="0" u="none" strike="noStrike" baseline="0" dirty="0">
                <a:latin typeface="Arial" panose="020B0604020202020204" pitchFamily="34" charset="0"/>
              </a:rPr>
              <a:t>Be Made Evident </a:t>
            </a:r>
            <a:br>
              <a:rPr lang="en-US" sz="4000" b="0" i="0" u="none" strike="noStrike" baseline="0" dirty="0">
                <a:latin typeface="Arial" panose="020B0604020202020204" pitchFamily="34" charset="0"/>
              </a:rPr>
            </a:br>
            <a:br>
              <a:rPr lang="en-US" sz="4000" b="0" i="0" u="none" strike="noStrike" baseline="0" dirty="0">
                <a:latin typeface="Arial" panose="020B0604020202020204" pitchFamily="34" charset="0"/>
              </a:rPr>
            </a:br>
            <a:r>
              <a:rPr lang="en-US" sz="4000" b="0" i="0" u="none" strike="noStrike" baseline="0" dirty="0">
                <a:latin typeface="Arial" panose="020B0604020202020204" pitchFamily="34" charset="0"/>
              </a:rPr>
              <a:t>in These Times of Testing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260648"/>
            <a:ext cx="8692399" cy="2819400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latin typeface="Arial" panose="020B0604020202020204" pitchFamily="34" charset="0"/>
              </a:rPr>
              <a:t>I. THE CALL OF </a:t>
            </a:r>
            <a:br>
              <a:rPr lang="en-US" sz="4000" b="1" i="0" u="none" strike="noStrike" baseline="0" dirty="0">
                <a:latin typeface="Arial" panose="020B0604020202020204" pitchFamily="34" charset="0"/>
              </a:rPr>
            </a:br>
            <a:r>
              <a:rPr lang="en-US" sz="4000" b="1" i="0" u="none" strike="noStrike" baseline="0" dirty="0">
                <a:latin typeface="Arial" panose="020B0604020202020204" pitchFamily="34" charset="0"/>
              </a:rPr>
              <a:t>A SHEPHERD</a:t>
            </a:r>
            <a:r>
              <a:rPr lang="en-US" sz="4000" b="0" i="0" u="none" strike="noStrike" baseline="0" dirty="0">
                <a:latin typeface="Arial" panose="020B0604020202020204" pitchFamily="34" charset="0"/>
              </a:rPr>
              <a:t> – </a:t>
            </a:r>
            <a:br>
              <a:rPr lang="en-US" sz="4000" b="0" i="0" u="none" strike="noStrike" baseline="0" dirty="0">
                <a:latin typeface="Arial" panose="020B0604020202020204" pitchFamily="34" charset="0"/>
              </a:rPr>
            </a:br>
            <a:r>
              <a:rPr lang="en-US" sz="4000" b="0" i="1" u="none" strike="noStrike" baseline="0" dirty="0">
                <a:latin typeface="Arial" panose="020B0604020202020204" pitchFamily="34" charset="0"/>
              </a:rPr>
              <a:t>John 10:1-18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444" y="836712"/>
            <a:ext cx="5040560" cy="2160240"/>
          </a:xfrm>
        </p:spPr>
        <p:txBody>
          <a:bodyPr/>
          <a:lstStyle/>
          <a:p>
            <a:r>
              <a:rPr lang="en-US" sz="4000" b="1" i="0" u="none" strike="noStrike" baseline="0" dirty="0">
                <a:latin typeface="Arial" panose="020B0604020202020204" pitchFamily="34" charset="0"/>
              </a:rPr>
              <a:t>II. THE CALL OF SEPARATION</a:t>
            </a:r>
            <a:r>
              <a:rPr lang="en-US" sz="4000" b="0" i="0" u="none" strike="noStrike" baseline="0" dirty="0">
                <a:latin typeface="Arial" panose="020B0604020202020204" pitchFamily="34" charset="0"/>
              </a:rPr>
              <a:t> - </a:t>
            </a:r>
            <a:r>
              <a:rPr lang="en-US" sz="4000" b="0" i="1" u="none" strike="noStrike" baseline="0" dirty="0">
                <a:latin typeface="Arial" panose="020B0604020202020204" pitchFamily="34" charset="0"/>
              </a:rPr>
              <a:t>Exodus 13:17-14:31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1" y="1124744"/>
            <a:ext cx="9144001" cy="1371600"/>
          </a:xfrm>
        </p:spPr>
        <p:txBody>
          <a:bodyPr anchor="b">
            <a:noAutofit/>
          </a:bodyPr>
          <a:lstStyle/>
          <a:p>
            <a:r>
              <a:rPr lang="en-US" sz="4000" b="1" i="0" u="none" strike="noStrike" baseline="0" dirty="0">
                <a:latin typeface="Arial" panose="020B0604020202020204" pitchFamily="34" charset="0"/>
              </a:rPr>
              <a:t>III. THE CALL OF A NATION - </a:t>
            </a:r>
            <a:r>
              <a:rPr lang="en-US" sz="4000" b="0" i="1" u="none" strike="noStrike" baseline="0" dirty="0">
                <a:latin typeface="Arial" panose="020B0604020202020204" pitchFamily="34" charset="0"/>
              </a:rPr>
              <a:t>Proverbs 14:34; Deuteronomy 13:10; Zechariah 2:8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214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{FF2700A1-0512-4549-9B37-E0A99EF1AFBA}tf02895261_win32</Template>
  <TotalTime>14</TotalTime>
  <Words>72</Words>
  <Application>Microsoft Office PowerPoint</Application>
  <PresentationFormat>Custom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Digital Blue Tunnel 16x9</vt:lpstr>
      <vt:lpstr>IT’S TIME TO WITNESS GOD’S GLORY</vt:lpstr>
      <vt:lpstr>God’s Calling   Is Going to   Be Made Evident   in These Times of Testing</vt:lpstr>
      <vt:lpstr>I. THE CALL OF  A SHEPHERD –  John 10:1-18</vt:lpstr>
      <vt:lpstr>II. THE CALL OF SEPARATION - Exodus 13:17-14:31</vt:lpstr>
      <vt:lpstr>III. THE CALL OF A NATION - Proverbs 14:34; Deuteronomy 13:10; Zechariah 2:8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TIME TO WITNESS GOD’S GLORY</dc:title>
  <dc:creator>Brad Montsion</dc:creator>
  <cp:lastModifiedBy>Brad Montsion</cp:lastModifiedBy>
  <cp:revision>4</cp:revision>
  <dcterms:created xsi:type="dcterms:W3CDTF">2020-11-15T02:21:42Z</dcterms:created>
  <dcterms:modified xsi:type="dcterms:W3CDTF">2020-11-15T02:36:20Z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