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3" r:id="rId7"/>
    <p:sldId id="260"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60"/>
  </p:normalViewPr>
  <p:slideViewPr>
    <p:cSldViewPr snapToGrid="0">
      <p:cViewPr varScale="1">
        <p:scale>
          <a:sx n="108" d="100"/>
          <a:sy n="108" d="100"/>
        </p:scale>
        <p:origin x="69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06200-04B0-0D48-E5E8-841C050C98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F27A0684-886A-D8E2-C6C5-DB2720D983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27F38173-3263-8D11-EE25-CE74F4408976}"/>
              </a:ext>
            </a:extLst>
          </p:cNvPr>
          <p:cNvSpPr>
            <a:spLocks noGrp="1"/>
          </p:cNvSpPr>
          <p:nvPr>
            <p:ph type="dt" sz="half" idx="10"/>
          </p:nvPr>
        </p:nvSpPr>
        <p:spPr/>
        <p:txBody>
          <a:bodyPr/>
          <a:lstStyle/>
          <a:p>
            <a:fld id="{E2FB3062-0546-4F91-AB06-908627F10BC6}" type="datetimeFigureOut">
              <a:rPr lang="en-CA" smtClean="0"/>
              <a:t>2024-11-02</a:t>
            </a:fld>
            <a:endParaRPr lang="en-CA"/>
          </a:p>
        </p:txBody>
      </p:sp>
      <p:sp>
        <p:nvSpPr>
          <p:cNvPr id="5" name="Footer Placeholder 4">
            <a:extLst>
              <a:ext uri="{FF2B5EF4-FFF2-40B4-BE49-F238E27FC236}">
                <a16:creationId xmlns:a16="http://schemas.microsoft.com/office/drawing/2014/main" id="{9FDBB8AA-FF3E-D5B4-A409-80F1E8AC1F9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C841471-5D7F-8444-8BCD-722586E6BF65}"/>
              </a:ext>
            </a:extLst>
          </p:cNvPr>
          <p:cNvSpPr>
            <a:spLocks noGrp="1"/>
          </p:cNvSpPr>
          <p:nvPr>
            <p:ph type="sldNum" sz="quarter" idx="12"/>
          </p:nvPr>
        </p:nvSpPr>
        <p:spPr/>
        <p:txBody>
          <a:bodyPr/>
          <a:lstStyle/>
          <a:p>
            <a:fld id="{02E72384-C64B-4759-A2F4-A4F092D33C78}" type="slidenum">
              <a:rPr lang="en-CA" smtClean="0"/>
              <a:t>‹#›</a:t>
            </a:fld>
            <a:endParaRPr lang="en-CA"/>
          </a:p>
        </p:txBody>
      </p:sp>
    </p:spTree>
    <p:extLst>
      <p:ext uri="{BB962C8B-B14F-4D97-AF65-F5344CB8AC3E}">
        <p14:creationId xmlns:p14="http://schemas.microsoft.com/office/powerpoint/2010/main" val="171514980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18775-9E50-B5B5-56A9-B67197E6BB0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35090FB-491D-50D2-39CF-2488C687C5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6EBC41B-B6E8-949F-7C61-9C9311351A39}"/>
              </a:ext>
            </a:extLst>
          </p:cNvPr>
          <p:cNvSpPr>
            <a:spLocks noGrp="1"/>
          </p:cNvSpPr>
          <p:nvPr>
            <p:ph type="dt" sz="half" idx="10"/>
          </p:nvPr>
        </p:nvSpPr>
        <p:spPr/>
        <p:txBody>
          <a:bodyPr/>
          <a:lstStyle/>
          <a:p>
            <a:fld id="{E2FB3062-0546-4F91-AB06-908627F10BC6}" type="datetimeFigureOut">
              <a:rPr lang="en-CA" smtClean="0"/>
              <a:t>2024-11-02</a:t>
            </a:fld>
            <a:endParaRPr lang="en-CA"/>
          </a:p>
        </p:txBody>
      </p:sp>
      <p:sp>
        <p:nvSpPr>
          <p:cNvPr id="5" name="Footer Placeholder 4">
            <a:extLst>
              <a:ext uri="{FF2B5EF4-FFF2-40B4-BE49-F238E27FC236}">
                <a16:creationId xmlns:a16="http://schemas.microsoft.com/office/drawing/2014/main" id="{64A350FB-2FEB-F90D-7021-DA734A00852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181C75B-E126-FB4F-F61D-182068D3F076}"/>
              </a:ext>
            </a:extLst>
          </p:cNvPr>
          <p:cNvSpPr>
            <a:spLocks noGrp="1"/>
          </p:cNvSpPr>
          <p:nvPr>
            <p:ph type="sldNum" sz="quarter" idx="12"/>
          </p:nvPr>
        </p:nvSpPr>
        <p:spPr/>
        <p:txBody>
          <a:bodyPr/>
          <a:lstStyle/>
          <a:p>
            <a:fld id="{02E72384-C64B-4759-A2F4-A4F092D33C78}" type="slidenum">
              <a:rPr lang="en-CA" smtClean="0"/>
              <a:t>‹#›</a:t>
            </a:fld>
            <a:endParaRPr lang="en-CA"/>
          </a:p>
        </p:txBody>
      </p:sp>
    </p:spTree>
    <p:extLst>
      <p:ext uri="{BB962C8B-B14F-4D97-AF65-F5344CB8AC3E}">
        <p14:creationId xmlns:p14="http://schemas.microsoft.com/office/powerpoint/2010/main" val="40560047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D398A5-9A35-A0DA-971B-34093AC8B6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7E4DAC4-9032-4756-6966-BEF70DFD24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910065E-761C-D9E2-2C8A-D8F0B0276FF5}"/>
              </a:ext>
            </a:extLst>
          </p:cNvPr>
          <p:cNvSpPr>
            <a:spLocks noGrp="1"/>
          </p:cNvSpPr>
          <p:nvPr>
            <p:ph type="dt" sz="half" idx="10"/>
          </p:nvPr>
        </p:nvSpPr>
        <p:spPr/>
        <p:txBody>
          <a:bodyPr/>
          <a:lstStyle/>
          <a:p>
            <a:fld id="{E2FB3062-0546-4F91-AB06-908627F10BC6}" type="datetimeFigureOut">
              <a:rPr lang="en-CA" smtClean="0"/>
              <a:t>2024-11-02</a:t>
            </a:fld>
            <a:endParaRPr lang="en-CA"/>
          </a:p>
        </p:txBody>
      </p:sp>
      <p:sp>
        <p:nvSpPr>
          <p:cNvPr id="5" name="Footer Placeholder 4">
            <a:extLst>
              <a:ext uri="{FF2B5EF4-FFF2-40B4-BE49-F238E27FC236}">
                <a16:creationId xmlns:a16="http://schemas.microsoft.com/office/drawing/2014/main" id="{5AC8A828-4F31-4798-A4E4-C651C9EED22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17DC606-79B6-E7EF-0CDA-674F585F0316}"/>
              </a:ext>
            </a:extLst>
          </p:cNvPr>
          <p:cNvSpPr>
            <a:spLocks noGrp="1"/>
          </p:cNvSpPr>
          <p:nvPr>
            <p:ph type="sldNum" sz="quarter" idx="12"/>
          </p:nvPr>
        </p:nvSpPr>
        <p:spPr/>
        <p:txBody>
          <a:bodyPr/>
          <a:lstStyle/>
          <a:p>
            <a:fld id="{02E72384-C64B-4759-A2F4-A4F092D33C78}" type="slidenum">
              <a:rPr lang="en-CA" smtClean="0"/>
              <a:t>‹#›</a:t>
            </a:fld>
            <a:endParaRPr lang="en-CA"/>
          </a:p>
        </p:txBody>
      </p:sp>
    </p:spTree>
    <p:extLst>
      <p:ext uri="{BB962C8B-B14F-4D97-AF65-F5344CB8AC3E}">
        <p14:creationId xmlns:p14="http://schemas.microsoft.com/office/powerpoint/2010/main" val="270716646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C3CC1-DDB7-366E-DF59-1A47BA4BD5A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ACCED4E-7CC0-53F5-45AF-4606BD1A0B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1D4B322-B9E4-4C9B-50DD-09BBCA82C945}"/>
              </a:ext>
            </a:extLst>
          </p:cNvPr>
          <p:cNvSpPr>
            <a:spLocks noGrp="1"/>
          </p:cNvSpPr>
          <p:nvPr>
            <p:ph type="dt" sz="half" idx="10"/>
          </p:nvPr>
        </p:nvSpPr>
        <p:spPr/>
        <p:txBody>
          <a:bodyPr/>
          <a:lstStyle/>
          <a:p>
            <a:fld id="{E2FB3062-0546-4F91-AB06-908627F10BC6}" type="datetimeFigureOut">
              <a:rPr lang="en-CA" smtClean="0"/>
              <a:t>2024-11-02</a:t>
            </a:fld>
            <a:endParaRPr lang="en-CA"/>
          </a:p>
        </p:txBody>
      </p:sp>
      <p:sp>
        <p:nvSpPr>
          <p:cNvPr id="5" name="Footer Placeholder 4">
            <a:extLst>
              <a:ext uri="{FF2B5EF4-FFF2-40B4-BE49-F238E27FC236}">
                <a16:creationId xmlns:a16="http://schemas.microsoft.com/office/drawing/2014/main" id="{5CBAF540-03F8-F335-C7A3-51228F433FA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92DF6A6-CD54-C910-F9CE-F1B7CC52EB95}"/>
              </a:ext>
            </a:extLst>
          </p:cNvPr>
          <p:cNvSpPr>
            <a:spLocks noGrp="1"/>
          </p:cNvSpPr>
          <p:nvPr>
            <p:ph type="sldNum" sz="quarter" idx="12"/>
          </p:nvPr>
        </p:nvSpPr>
        <p:spPr/>
        <p:txBody>
          <a:bodyPr/>
          <a:lstStyle/>
          <a:p>
            <a:fld id="{02E72384-C64B-4759-A2F4-A4F092D33C78}" type="slidenum">
              <a:rPr lang="en-CA" smtClean="0"/>
              <a:t>‹#›</a:t>
            </a:fld>
            <a:endParaRPr lang="en-CA"/>
          </a:p>
        </p:txBody>
      </p:sp>
    </p:spTree>
    <p:extLst>
      <p:ext uri="{BB962C8B-B14F-4D97-AF65-F5344CB8AC3E}">
        <p14:creationId xmlns:p14="http://schemas.microsoft.com/office/powerpoint/2010/main" val="152009164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AD447-694A-066A-2726-600A247B80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588FFEC8-A1A0-8437-0361-5433F532721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BF394C-C052-5137-A2C9-FA896378127F}"/>
              </a:ext>
            </a:extLst>
          </p:cNvPr>
          <p:cNvSpPr>
            <a:spLocks noGrp="1"/>
          </p:cNvSpPr>
          <p:nvPr>
            <p:ph type="dt" sz="half" idx="10"/>
          </p:nvPr>
        </p:nvSpPr>
        <p:spPr/>
        <p:txBody>
          <a:bodyPr/>
          <a:lstStyle/>
          <a:p>
            <a:fld id="{E2FB3062-0546-4F91-AB06-908627F10BC6}" type="datetimeFigureOut">
              <a:rPr lang="en-CA" smtClean="0"/>
              <a:t>2024-11-02</a:t>
            </a:fld>
            <a:endParaRPr lang="en-CA"/>
          </a:p>
        </p:txBody>
      </p:sp>
      <p:sp>
        <p:nvSpPr>
          <p:cNvPr id="5" name="Footer Placeholder 4">
            <a:extLst>
              <a:ext uri="{FF2B5EF4-FFF2-40B4-BE49-F238E27FC236}">
                <a16:creationId xmlns:a16="http://schemas.microsoft.com/office/drawing/2014/main" id="{65DFF8F1-CB10-2D44-9EB5-CDBFA7D1EC0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02338DA-3762-5C5E-7CE6-DE4FE4AD3885}"/>
              </a:ext>
            </a:extLst>
          </p:cNvPr>
          <p:cNvSpPr>
            <a:spLocks noGrp="1"/>
          </p:cNvSpPr>
          <p:nvPr>
            <p:ph type="sldNum" sz="quarter" idx="12"/>
          </p:nvPr>
        </p:nvSpPr>
        <p:spPr/>
        <p:txBody>
          <a:bodyPr/>
          <a:lstStyle/>
          <a:p>
            <a:fld id="{02E72384-C64B-4759-A2F4-A4F092D33C78}" type="slidenum">
              <a:rPr lang="en-CA" smtClean="0"/>
              <a:t>‹#›</a:t>
            </a:fld>
            <a:endParaRPr lang="en-CA"/>
          </a:p>
        </p:txBody>
      </p:sp>
    </p:spTree>
    <p:extLst>
      <p:ext uri="{BB962C8B-B14F-4D97-AF65-F5344CB8AC3E}">
        <p14:creationId xmlns:p14="http://schemas.microsoft.com/office/powerpoint/2010/main" val="271791950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4C884-987E-E9CB-8A6C-7129243AD59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2F2EF70-C30E-71D4-2B57-3E7D9EF18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F219247-C7FD-67EA-A41D-F963ADF5BF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30239165-1847-5E56-FF54-3CF0D043F36A}"/>
              </a:ext>
            </a:extLst>
          </p:cNvPr>
          <p:cNvSpPr>
            <a:spLocks noGrp="1"/>
          </p:cNvSpPr>
          <p:nvPr>
            <p:ph type="dt" sz="half" idx="10"/>
          </p:nvPr>
        </p:nvSpPr>
        <p:spPr/>
        <p:txBody>
          <a:bodyPr/>
          <a:lstStyle/>
          <a:p>
            <a:fld id="{E2FB3062-0546-4F91-AB06-908627F10BC6}" type="datetimeFigureOut">
              <a:rPr lang="en-CA" smtClean="0"/>
              <a:t>2024-11-02</a:t>
            </a:fld>
            <a:endParaRPr lang="en-CA"/>
          </a:p>
        </p:txBody>
      </p:sp>
      <p:sp>
        <p:nvSpPr>
          <p:cNvPr id="6" name="Footer Placeholder 5">
            <a:extLst>
              <a:ext uri="{FF2B5EF4-FFF2-40B4-BE49-F238E27FC236}">
                <a16:creationId xmlns:a16="http://schemas.microsoft.com/office/drawing/2014/main" id="{CB517C45-6F02-FD01-13D5-8F530854B58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700EEE0-6B5B-4F04-FF7C-52AD63BC8754}"/>
              </a:ext>
            </a:extLst>
          </p:cNvPr>
          <p:cNvSpPr>
            <a:spLocks noGrp="1"/>
          </p:cNvSpPr>
          <p:nvPr>
            <p:ph type="sldNum" sz="quarter" idx="12"/>
          </p:nvPr>
        </p:nvSpPr>
        <p:spPr/>
        <p:txBody>
          <a:bodyPr/>
          <a:lstStyle/>
          <a:p>
            <a:fld id="{02E72384-C64B-4759-A2F4-A4F092D33C78}" type="slidenum">
              <a:rPr lang="en-CA" smtClean="0"/>
              <a:t>‹#›</a:t>
            </a:fld>
            <a:endParaRPr lang="en-CA"/>
          </a:p>
        </p:txBody>
      </p:sp>
    </p:spTree>
    <p:extLst>
      <p:ext uri="{BB962C8B-B14F-4D97-AF65-F5344CB8AC3E}">
        <p14:creationId xmlns:p14="http://schemas.microsoft.com/office/powerpoint/2010/main" val="216193347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54B1E-5437-819A-6083-1BDA72EC7A9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9B2F761-6A23-DBFD-C358-E0480F08D9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1240D0-2674-8898-FE3B-DAD45F9361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F033E97-2B0E-A12E-F573-8D95EA30C3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BD2043-49A2-93EC-296C-5C8677EFE2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3018E5CE-AC86-CB91-EB61-44367F23C25A}"/>
              </a:ext>
            </a:extLst>
          </p:cNvPr>
          <p:cNvSpPr>
            <a:spLocks noGrp="1"/>
          </p:cNvSpPr>
          <p:nvPr>
            <p:ph type="dt" sz="half" idx="10"/>
          </p:nvPr>
        </p:nvSpPr>
        <p:spPr/>
        <p:txBody>
          <a:bodyPr/>
          <a:lstStyle/>
          <a:p>
            <a:fld id="{E2FB3062-0546-4F91-AB06-908627F10BC6}" type="datetimeFigureOut">
              <a:rPr lang="en-CA" smtClean="0"/>
              <a:t>2024-11-02</a:t>
            </a:fld>
            <a:endParaRPr lang="en-CA"/>
          </a:p>
        </p:txBody>
      </p:sp>
      <p:sp>
        <p:nvSpPr>
          <p:cNvPr id="8" name="Footer Placeholder 7">
            <a:extLst>
              <a:ext uri="{FF2B5EF4-FFF2-40B4-BE49-F238E27FC236}">
                <a16:creationId xmlns:a16="http://schemas.microsoft.com/office/drawing/2014/main" id="{7875BC16-CF9B-287B-49B5-1023F89194F9}"/>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7AA5BCD2-2901-5D58-AB9D-E7C6A1C6AE28}"/>
              </a:ext>
            </a:extLst>
          </p:cNvPr>
          <p:cNvSpPr>
            <a:spLocks noGrp="1"/>
          </p:cNvSpPr>
          <p:nvPr>
            <p:ph type="sldNum" sz="quarter" idx="12"/>
          </p:nvPr>
        </p:nvSpPr>
        <p:spPr/>
        <p:txBody>
          <a:bodyPr/>
          <a:lstStyle/>
          <a:p>
            <a:fld id="{02E72384-C64B-4759-A2F4-A4F092D33C78}" type="slidenum">
              <a:rPr lang="en-CA" smtClean="0"/>
              <a:t>‹#›</a:t>
            </a:fld>
            <a:endParaRPr lang="en-CA"/>
          </a:p>
        </p:txBody>
      </p:sp>
    </p:spTree>
    <p:extLst>
      <p:ext uri="{BB962C8B-B14F-4D97-AF65-F5344CB8AC3E}">
        <p14:creationId xmlns:p14="http://schemas.microsoft.com/office/powerpoint/2010/main" val="333499512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C1CEC-0B3A-6B95-FD24-EF922A7E95EB}"/>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D462EDD4-2487-21E2-F607-3ECBA5BCE17C}"/>
              </a:ext>
            </a:extLst>
          </p:cNvPr>
          <p:cNvSpPr>
            <a:spLocks noGrp="1"/>
          </p:cNvSpPr>
          <p:nvPr>
            <p:ph type="dt" sz="half" idx="10"/>
          </p:nvPr>
        </p:nvSpPr>
        <p:spPr/>
        <p:txBody>
          <a:bodyPr/>
          <a:lstStyle/>
          <a:p>
            <a:fld id="{E2FB3062-0546-4F91-AB06-908627F10BC6}" type="datetimeFigureOut">
              <a:rPr lang="en-CA" smtClean="0"/>
              <a:t>2024-11-02</a:t>
            </a:fld>
            <a:endParaRPr lang="en-CA"/>
          </a:p>
        </p:txBody>
      </p:sp>
      <p:sp>
        <p:nvSpPr>
          <p:cNvPr id="4" name="Footer Placeholder 3">
            <a:extLst>
              <a:ext uri="{FF2B5EF4-FFF2-40B4-BE49-F238E27FC236}">
                <a16:creationId xmlns:a16="http://schemas.microsoft.com/office/drawing/2014/main" id="{809CC726-949C-98E3-77B0-F9AC80F278E0}"/>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9889444E-5FA1-EBEF-2B62-5A47991694C9}"/>
              </a:ext>
            </a:extLst>
          </p:cNvPr>
          <p:cNvSpPr>
            <a:spLocks noGrp="1"/>
          </p:cNvSpPr>
          <p:nvPr>
            <p:ph type="sldNum" sz="quarter" idx="12"/>
          </p:nvPr>
        </p:nvSpPr>
        <p:spPr/>
        <p:txBody>
          <a:bodyPr/>
          <a:lstStyle/>
          <a:p>
            <a:fld id="{02E72384-C64B-4759-A2F4-A4F092D33C78}" type="slidenum">
              <a:rPr lang="en-CA" smtClean="0"/>
              <a:t>‹#›</a:t>
            </a:fld>
            <a:endParaRPr lang="en-CA"/>
          </a:p>
        </p:txBody>
      </p:sp>
    </p:spTree>
    <p:extLst>
      <p:ext uri="{BB962C8B-B14F-4D97-AF65-F5344CB8AC3E}">
        <p14:creationId xmlns:p14="http://schemas.microsoft.com/office/powerpoint/2010/main" val="326438456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996DBD-D6A2-4C92-98C1-10505C6411E4}"/>
              </a:ext>
            </a:extLst>
          </p:cNvPr>
          <p:cNvSpPr>
            <a:spLocks noGrp="1"/>
          </p:cNvSpPr>
          <p:nvPr>
            <p:ph type="dt" sz="half" idx="10"/>
          </p:nvPr>
        </p:nvSpPr>
        <p:spPr/>
        <p:txBody>
          <a:bodyPr/>
          <a:lstStyle/>
          <a:p>
            <a:fld id="{E2FB3062-0546-4F91-AB06-908627F10BC6}" type="datetimeFigureOut">
              <a:rPr lang="en-CA" smtClean="0"/>
              <a:t>2024-11-02</a:t>
            </a:fld>
            <a:endParaRPr lang="en-CA"/>
          </a:p>
        </p:txBody>
      </p:sp>
      <p:sp>
        <p:nvSpPr>
          <p:cNvPr id="3" name="Footer Placeholder 2">
            <a:extLst>
              <a:ext uri="{FF2B5EF4-FFF2-40B4-BE49-F238E27FC236}">
                <a16:creationId xmlns:a16="http://schemas.microsoft.com/office/drawing/2014/main" id="{43D90E0D-383D-C927-D084-B987E2F73C03}"/>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F7F93B0-DD59-F42B-685F-476C1AD699ED}"/>
              </a:ext>
            </a:extLst>
          </p:cNvPr>
          <p:cNvSpPr>
            <a:spLocks noGrp="1"/>
          </p:cNvSpPr>
          <p:nvPr>
            <p:ph type="sldNum" sz="quarter" idx="12"/>
          </p:nvPr>
        </p:nvSpPr>
        <p:spPr/>
        <p:txBody>
          <a:bodyPr/>
          <a:lstStyle/>
          <a:p>
            <a:fld id="{02E72384-C64B-4759-A2F4-A4F092D33C78}" type="slidenum">
              <a:rPr lang="en-CA" smtClean="0"/>
              <a:t>‹#›</a:t>
            </a:fld>
            <a:endParaRPr lang="en-CA"/>
          </a:p>
        </p:txBody>
      </p:sp>
    </p:spTree>
    <p:extLst>
      <p:ext uri="{BB962C8B-B14F-4D97-AF65-F5344CB8AC3E}">
        <p14:creationId xmlns:p14="http://schemas.microsoft.com/office/powerpoint/2010/main" val="353643641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22198-5259-3DE5-CAFE-3BC3833309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C78AE03-1173-40DA-B81E-5273439531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0ECABB66-A731-613B-36C2-10B490F993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6568F0-9D5C-EE5C-1AB8-1ECF31741FD4}"/>
              </a:ext>
            </a:extLst>
          </p:cNvPr>
          <p:cNvSpPr>
            <a:spLocks noGrp="1"/>
          </p:cNvSpPr>
          <p:nvPr>
            <p:ph type="dt" sz="half" idx="10"/>
          </p:nvPr>
        </p:nvSpPr>
        <p:spPr/>
        <p:txBody>
          <a:bodyPr/>
          <a:lstStyle/>
          <a:p>
            <a:fld id="{E2FB3062-0546-4F91-AB06-908627F10BC6}" type="datetimeFigureOut">
              <a:rPr lang="en-CA" smtClean="0"/>
              <a:t>2024-11-02</a:t>
            </a:fld>
            <a:endParaRPr lang="en-CA"/>
          </a:p>
        </p:txBody>
      </p:sp>
      <p:sp>
        <p:nvSpPr>
          <p:cNvPr id="6" name="Footer Placeholder 5">
            <a:extLst>
              <a:ext uri="{FF2B5EF4-FFF2-40B4-BE49-F238E27FC236}">
                <a16:creationId xmlns:a16="http://schemas.microsoft.com/office/drawing/2014/main" id="{B21CBF7E-E879-2802-EEB9-80E6D425EC6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DE6D17D-6A49-9B83-CBF4-5C59EB2214BC}"/>
              </a:ext>
            </a:extLst>
          </p:cNvPr>
          <p:cNvSpPr>
            <a:spLocks noGrp="1"/>
          </p:cNvSpPr>
          <p:nvPr>
            <p:ph type="sldNum" sz="quarter" idx="12"/>
          </p:nvPr>
        </p:nvSpPr>
        <p:spPr/>
        <p:txBody>
          <a:bodyPr/>
          <a:lstStyle/>
          <a:p>
            <a:fld id="{02E72384-C64B-4759-A2F4-A4F092D33C78}" type="slidenum">
              <a:rPr lang="en-CA" smtClean="0"/>
              <a:t>‹#›</a:t>
            </a:fld>
            <a:endParaRPr lang="en-CA"/>
          </a:p>
        </p:txBody>
      </p:sp>
    </p:spTree>
    <p:extLst>
      <p:ext uri="{BB962C8B-B14F-4D97-AF65-F5344CB8AC3E}">
        <p14:creationId xmlns:p14="http://schemas.microsoft.com/office/powerpoint/2010/main" val="359642082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FC221-44E7-D4F2-F7CC-D5745CDA01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E90CB008-9344-0ADD-3E91-2DA7AEC6C5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33BDC944-932A-6502-3B2A-7F8EE733EB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A101A2-E5C4-26E1-E444-E8C6651F70EC}"/>
              </a:ext>
            </a:extLst>
          </p:cNvPr>
          <p:cNvSpPr>
            <a:spLocks noGrp="1"/>
          </p:cNvSpPr>
          <p:nvPr>
            <p:ph type="dt" sz="half" idx="10"/>
          </p:nvPr>
        </p:nvSpPr>
        <p:spPr/>
        <p:txBody>
          <a:bodyPr/>
          <a:lstStyle/>
          <a:p>
            <a:fld id="{E2FB3062-0546-4F91-AB06-908627F10BC6}" type="datetimeFigureOut">
              <a:rPr lang="en-CA" smtClean="0"/>
              <a:t>2024-11-02</a:t>
            </a:fld>
            <a:endParaRPr lang="en-CA"/>
          </a:p>
        </p:txBody>
      </p:sp>
      <p:sp>
        <p:nvSpPr>
          <p:cNvPr id="6" name="Footer Placeholder 5">
            <a:extLst>
              <a:ext uri="{FF2B5EF4-FFF2-40B4-BE49-F238E27FC236}">
                <a16:creationId xmlns:a16="http://schemas.microsoft.com/office/drawing/2014/main" id="{CE23A597-984E-458C-C7E2-53EF1786E23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A7DE1A4-6E20-E68B-247F-87220A5280ED}"/>
              </a:ext>
            </a:extLst>
          </p:cNvPr>
          <p:cNvSpPr>
            <a:spLocks noGrp="1"/>
          </p:cNvSpPr>
          <p:nvPr>
            <p:ph type="sldNum" sz="quarter" idx="12"/>
          </p:nvPr>
        </p:nvSpPr>
        <p:spPr/>
        <p:txBody>
          <a:bodyPr/>
          <a:lstStyle/>
          <a:p>
            <a:fld id="{02E72384-C64B-4759-A2F4-A4F092D33C78}" type="slidenum">
              <a:rPr lang="en-CA" smtClean="0"/>
              <a:t>‹#›</a:t>
            </a:fld>
            <a:endParaRPr lang="en-CA"/>
          </a:p>
        </p:txBody>
      </p:sp>
    </p:spTree>
    <p:extLst>
      <p:ext uri="{BB962C8B-B14F-4D97-AF65-F5344CB8AC3E}">
        <p14:creationId xmlns:p14="http://schemas.microsoft.com/office/powerpoint/2010/main" val="168470548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406D5A-17CC-9C00-9345-506B7C1D39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606B9EB-8076-1EC5-9393-7DB80C78D5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EC166E4-E978-6B7C-6ED2-B6334A263C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FB3062-0546-4F91-AB06-908627F10BC6}" type="datetimeFigureOut">
              <a:rPr lang="en-CA" smtClean="0"/>
              <a:t>2024-11-02</a:t>
            </a:fld>
            <a:endParaRPr lang="en-CA"/>
          </a:p>
        </p:txBody>
      </p:sp>
      <p:sp>
        <p:nvSpPr>
          <p:cNvPr id="5" name="Footer Placeholder 4">
            <a:extLst>
              <a:ext uri="{FF2B5EF4-FFF2-40B4-BE49-F238E27FC236}">
                <a16:creationId xmlns:a16="http://schemas.microsoft.com/office/drawing/2014/main" id="{2A829882-D119-4614-F95B-AEB9EF6636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F0812752-A858-35ED-900F-CF9A6967AF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2E72384-C64B-4759-A2F4-A4F092D33C78}" type="slidenum">
              <a:rPr lang="en-CA" smtClean="0"/>
              <a:t>‹#›</a:t>
            </a:fld>
            <a:endParaRPr lang="en-CA"/>
          </a:p>
        </p:txBody>
      </p:sp>
    </p:spTree>
    <p:extLst>
      <p:ext uri="{BB962C8B-B14F-4D97-AF65-F5344CB8AC3E}">
        <p14:creationId xmlns:p14="http://schemas.microsoft.com/office/powerpoint/2010/main" val="2734133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2.jfif"/><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f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f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97D744-FAB4-3EE0-14C6-34C82A576190}"/>
              </a:ext>
            </a:extLst>
          </p:cNvPr>
          <p:cNvSpPr>
            <a:spLocks noGrp="1"/>
          </p:cNvSpPr>
          <p:nvPr>
            <p:ph type="ctrTitle"/>
          </p:nvPr>
        </p:nvSpPr>
        <p:spPr>
          <a:xfrm>
            <a:off x="643468" y="643467"/>
            <a:ext cx="4620584" cy="4567137"/>
          </a:xfrm>
        </p:spPr>
        <p:txBody>
          <a:bodyPr>
            <a:normAutofit/>
          </a:bodyPr>
          <a:lstStyle/>
          <a:p>
            <a:pPr algn="l"/>
            <a:r>
              <a:rPr lang="en-CA" sz="4400"/>
              <a:t>I’M NOT LEAVING THIS PEA-PATCH</a:t>
            </a:r>
            <a:br>
              <a:rPr lang="en-CA" sz="4400"/>
            </a:br>
            <a:br>
              <a:rPr lang="en-CA" sz="4400"/>
            </a:br>
            <a:endParaRPr lang="en-CA" sz="4400"/>
          </a:p>
        </p:txBody>
      </p:sp>
      <p:sp>
        <p:nvSpPr>
          <p:cNvPr id="3" name="Subtitle 2">
            <a:extLst>
              <a:ext uri="{FF2B5EF4-FFF2-40B4-BE49-F238E27FC236}">
                <a16:creationId xmlns:a16="http://schemas.microsoft.com/office/drawing/2014/main" id="{DA4A223E-7031-CD29-1860-D70659114F2E}"/>
              </a:ext>
            </a:extLst>
          </p:cNvPr>
          <p:cNvSpPr>
            <a:spLocks noGrp="1"/>
          </p:cNvSpPr>
          <p:nvPr>
            <p:ph type="subTitle" idx="1"/>
          </p:nvPr>
        </p:nvSpPr>
        <p:spPr>
          <a:xfrm>
            <a:off x="643467" y="5277684"/>
            <a:ext cx="4620584" cy="775494"/>
          </a:xfrm>
        </p:spPr>
        <p:txBody>
          <a:bodyPr>
            <a:normAutofit/>
          </a:bodyPr>
          <a:lstStyle/>
          <a:p>
            <a:pPr algn="l"/>
            <a:r>
              <a:rPr lang="en-CA"/>
              <a:t>Text: II Samuel 23:11-12</a:t>
            </a:r>
          </a:p>
        </p:txBody>
      </p:sp>
      <p:pic>
        <p:nvPicPr>
          <p:cNvPr id="5" name="Picture 4" descr="A field of green plants&#10;&#10;Description automatically generated">
            <a:extLst>
              <a:ext uri="{FF2B5EF4-FFF2-40B4-BE49-F238E27FC236}">
                <a16:creationId xmlns:a16="http://schemas.microsoft.com/office/drawing/2014/main" id="{7E2B8F61-CC5E-A824-E3CB-E9DF018B7445}"/>
              </a:ext>
            </a:extLst>
          </p:cNvPr>
          <p:cNvPicPr>
            <a:picLocks noChangeAspect="1"/>
          </p:cNvPicPr>
          <p:nvPr/>
        </p:nvPicPr>
        <p:blipFill>
          <a:blip r:embed="rId2">
            <a:extLst>
              <a:ext uri="{28A0092B-C50C-407E-A947-70E740481C1C}">
                <a14:useLocalDpi xmlns:a14="http://schemas.microsoft.com/office/drawing/2010/main" val="0"/>
              </a:ext>
            </a:extLst>
          </a:blip>
          <a:srcRect l="16750" r="1804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46117269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E3934A-4CE8-FAE4-A894-309FE57704D0}"/>
            </a:ext>
          </a:extLst>
        </p:cNvPr>
        <p:cNvGrpSpPr/>
        <p:nvPr/>
      </p:nvGrpSpPr>
      <p:grpSpPr>
        <a:xfrm>
          <a:off x="0" y="0"/>
          <a:ext cx="0" cy="0"/>
          <a:chOff x="0" y="0"/>
          <a:chExt cx="0" cy="0"/>
        </a:xfrm>
      </p:grpSpPr>
      <p:sp useBgFill="1">
        <p:nvSpPr>
          <p:cNvPr id="108" name="Rectangle 107">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38DA82-766C-E4C5-A829-BC2825E6C076}"/>
              </a:ext>
            </a:extLst>
          </p:cNvPr>
          <p:cNvSpPr>
            <a:spLocks noGrp="1"/>
          </p:cNvSpPr>
          <p:nvPr>
            <p:ph type="ctrTitle"/>
          </p:nvPr>
        </p:nvSpPr>
        <p:spPr>
          <a:xfrm>
            <a:off x="8643193" y="489507"/>
            <a:ext cx="3091607" cy="1655483"/>
          </a:xfrm>
        </p:spPr>
        <p:txBody>
          <a:bodyPr vert="horz" lIns="91440" tIns="45720" rIns="91440" bIns="45720" rtlCol="0" anchor="b">
            <a:normAutofit/>
          </a:bodyPr>
          <a:lstStyle/>
          <a:p>
            <a:pPr algn="l"/>
            <a:r>
              <a:rPr lang="en-US" sz="2200" b="1" dirty="0"/>
              <a:t>III. THE VICTORY </a:t>
            </a:r>
            <a:br>
              <a:rPr lang="en-US" sz="2200" b="1" dirty="0"/>
            </a:br>
            <a:r>
              <a:rPr lang="en-US" sz="2200" b="1" dirty="0"/>
              <a:t>(II Samuel 23:12)</a:t>
            </a:r>
            <a:br>
              <a:rPr lang="en-US" sz="2200" dirty="0"/>
            </a:br>
            <a:br>
              <a:rPr lang="en-US" sz="2200" dirty="0"/>
            </a:br>
            <a:br>
              <a:rPr lang="en-US" sz="2200" dirty="0"/>
            </a:br>
            <a:endParaRPr lang="en-US" sz="2200" dirty="0"/>
          </a:p>
        </p:txBody>
      </p:sp>
      <p:pic>
        <p:nvPicPr>
          <p:cNvPr id="10" name="Picture 9">
            <a:extLst>
              <a:ext uri="{FF2B5EF4-FFF2-40B4-BE49-F238E27FC236}">
                <a16:creationId xmlns:a16="http://schemas.microsoft.com/office/drawing/2014/main" id="{114C3181-BFFF-F3F4-08C4-09300BC522AF}"/>
              </a:ext>
            </a:extLst>
          </p:cNvPr>
          <p:cNvPicPr>
            <a:picLocks noChangeAspect="1"/>
          </p:cNvPicPr>
          <p:nvPr/>
        </p:nvPicPr>
        <p:blipFill>
          <a:blip r:embed="rId2">
            <a:extLst>
              <a:ext uri="{28A0092B-C50C-407E-A947-70E740481C1C}">
                <a14:useLocalDpi xmlns:a14="http://schemas.microsoft.com/office/drawing/2010/main" val="0"/>
              </a:ext>
            </a:extLst>
          </a:blip>
          <a:srcRect t="7427" b="7427"/>
          <a:stretch/>
        </p:blipFill>
        <p:spPr>
          <a:xfrm>
            <a:off x="606804" y="-224408"/>
            <a:ext cx="6901711" cy="6857990"/>
          </a:xfrm>
          <a:prstGeom prst="rect">
            <a:avLst/>
          </a:prstGeom>
        </p:spPr>
      </p:pic>
      <p:sp>
        <p:nvSpPr>
          <p:cNvPr id="5" name="TextBox 4">
            <a:extLst>
              <a:ext uri="{FF2B5EF4-FFF2-40B4-BE49-F238E27FC236}">
                <a16:creationId xmlns:a16="http://schemas.microsoft.com/office/drawing/2014/main" id="{FCB1DA7E-F693-1314-AA5B-ECBB7B3079D8}"/>
              </a:ext>
            </a:extLst>
          </p:cNvPr>
          <p:cNvSpPr txBox="1"/>
          <p:nvPr/>
        </p:nvSpPr>
        <p:spPr>
          <a:xfrm>
            <a:off x="8643193" y="2418408"/>
            <a:ext cx="2942813" cy="3540265"/>
          </a:xfrm>
          <a:prstGeom prst="rect">
            <a:avLst/>
          </a:prstGeom>
        </p:spPr>
        <p:txBody>
          <a:bodyPr vert="horz" lIns="91440" tIns="45720" rIns="91440" bIns="45720" rtlCol="0">
            <a:normAutofit/>
          </a:bodyPr>
          <a:lstStyle/>
          <a:p>
            <a:pPr>
              <a:lnSpc>
                <a:spcPct val="90000"/>
              </a:lnSpc>
              <a:spcAft>
                <a:spcPts val="600"/>
              </a:spcAft>
            </a:pPr>
            <a:r>
              <a:rPr lang="en-CA" sz="1900" b="1" i="1" strike="noStrike" baseline="0" dirty="0"/>
              <a:t>“And the LORD brought about a great victory.”</a:t>
            </a:r>
          </a:p>
          <a:p>
            <a:pPr>
              <a:lnSpc>
                <a:spcPct val="90000"/>
              </a:lnSpc>
              <a:spcAft>
                <a:spcPts val="600"/>
              </a:spcAft>
            </a:pPr>
            <a:r>
              <a:rPr lang="en-CA" sz="1900" b="1" i="1" strike="noStrike" baseline="0" dirty="0"/>
              <a:t>				II Samuel 23:12</a:t>
            </a:r>
            <a:endParaRPr lang="en-US" sz="1900" b="1" i="1" strike="noStrike" baseline="0" dirty="0"/>
          </a:p>
        </p:txBody>
      </p:sp>
      <p:sp>
        <p:nvSpPr>
          <p:cNvPr id="110" name="Rectangle 109">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765095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EDF792-885B-E2EC-FBE5-CF05FE151CB7}"/>
            </a:ext>
          </a:extLst>
        </p:cNvPr>
        <p:cNvGrpSpPr/>
        <p:nvPr/>
      </p:nvGrpSpPr>
      <p:grpSpPr>
        <a:xfrm>
          <a:off x="0" y="0"/>
          <a:ext cx="0" cy="0"/>
          <a:chOff x="0" y="0"/>
          <a:chExt cx="0" cy="0"/>
        </a:xfrm>
      </p:grpSpPr>
      <p:sp useBgFill="1">
        <p:nvSpPr>
          <p:cNvPr id="108" name="Rectangle 107">
            <a:extLst>
              <a:ext uri="{FF2B5EF4-FFF2-40B4-BE49-F238E27FC236}">
                <a16:creationId xmlns:a16="http://schemas.microsoft.com/office/drawing/2014/main" id="{3B5B3C0B-872A-3B5F-A630-F4A38852A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E7F9EA-B30F-9E9D-C5EE-C630D63452A2}"/>
              </a:ext>
            </a:extLst>
          </p:cNvPr>
          <p:cNvSpPr>
            <a:spLocks noGrp="1"/>
          </p:cNvSpPr>
          <p:nvPr>
            <p:ph type="ctrTitle"/>
          </p:nvPr>
        </p:nvSpPr>
        <p:spPr>
          <a:xfrm>
            <a:off x="8373732" y="113668"/>
            <a:ext cx="3091607" cy="1655483"/>
          </a:xfrm>
        </p:spPr>
        <p:txBody>
          <a:bodyPr vert="horz" lIns="91440" tIns="45720" rIns="91440" bIns="45720" rtlCol="0" anchor="b">
            <a:normAutofit/>
          </a:bodyPr>
          <a:lstStyle/>
          <a:p>
            <a:pPr algn="l"/>
            <a:r>
              <a:rPr lang="en-US" sz="2200" b="1" dirty="0"/>
              <a:t>III. THE VICTORY </a:t>
            </a:r>
            <a:br>
              <a:rPr lang="en-US" sz="2200" b="1" dirty="0"/>
            </a:br>
            <a:r>
              <a:rPr lang="en-US" sz="2200" b="1" dirty="0"/>
              <a:t>(II Samuel 23:12)</a:t>
            </a:r>
            <a:br>
              <a:rPr lang="en-US" sz="2200" dirty="0"/>
            </a:br>
            <a:br>
              <a:rPr lang="en-US" sz="2200" dirty="0"/>
            </a:br>
            <a:br>
              <a:rPr lang="en-US" sz="2200" dirty="0"/>
            </a:br>
            <a:endParaRPr lang="en-US" sz="2200" dirty="0"/>
          </a:p>
        </p:txBody>
      </p:sp>
      <p:pic>
        <p:nvPicPr>
          <p:cNvPr id="10" name="Picture 9">
            <a:extLst>
              <a:ext uri="{FF2B5EF4-FFF2-40B4-BE49-F238E27FC236}">
                <a16:creationId xmlns:a16="http://schemas.microsoft.com/office/drawing/2014/main" id="{05C233A1-8F7D-C2B8-BB33-D4C011AB56FD}"/>
              </a:ext>
            </a:extLst>
          </p:cNvPr>
          <p:cNvPicPr>
            <a:picLocks noChangeAspect="1"/>
          </p:cNvPicPr>
          <p:nvPr/>
        </p:nvPicPr>
        <p:blipFill>
          <a:blip r:embed="rId2">
            <a:extLst>
              <a:ext uri="{28A0092B-C50C-407E-A947-70E740481C1C}">
                <a14:useLocalDpi xmlns:a14="http://schemas.microsoft.com/office/drawing/2010/main" val="0"/>
              </a:ext>
            </a:extLst>
          </a:blip>
          <a:srcRect t="317" b="317"/>
          <a:stretch/>
        </p:blipFill>
        <p:spPr>
          <a:xfrm>
            <a:off x="606804" y="-224408"/>
            <a:ext cx="6901711" cy="6857990"/>
          </a:xfrm>
          <a:prstGeom prst="rect">
            <a:avLst/>
          </a:prstGeom>
        </p:spPr>
      </p:pic>
      <p:sp>
        <p:nvSpPr>
          <p:cNvPr id="5" name="TextBox 4">
            <a:extLst>
              <a:ext uri="{FF2B5EF4-FFF2-40B4-BE49-F238E27FC236}">
                <a16:creationId xmlns:a16="http://schemas.microsoft.com/office/drawing/2014/main" id="{E7A1B874-38D4-8489-071C-65A10977D727}"/>
              </a:ext>
            </a:extLst>
          </p:cNvPr>
          <p:cNvSpPr txBox="1"/>
          <p:nvPr/>
        </p:nvSpPr>
        <p:spPr>
          <a:xfrm>
            <a:off x="7668591" y="1064592"/>
            <a:ext cx="4315792" cy="4894082"/>
          </a:xfrm>
          <a:prstGeom prst="rect">
            <a:avLst/>
          </a:prstGeom>
        </p:spPr>
        <p:txBody>
          <a:bodyPr vert="horz" lIns="91440" tIns="45720" rIns="91440" bIns="45720" rtlCol="0">
            <a:normAutofit/>
          </a:bodyPr>
          <a:lstStyle/>
          <a:p>
            <a:pPr>
              <a:lnSpc>
                <a:spcPct val="90000"/>
              </a:lnSpc>
              <a:spcAft>
                <a:spcPts val="600"/>
              </a:spcAft>
            </a:pPr>
            <a:r>
              <a:rPr lang="en-CA" sz="2000" b="1" i="1" strike="noStrike" baseline="0" dirty="0"/>
              <a:t>“The weapons we fight with are not the weapons of this world. On the contrary, they have divine power to demolish strongholds.</a:t>
            </a:r>
          </a:p>
          <a:p>
            <a:pPr>
              <a:lnSpc>
                <a:spcPct val="90000"/>
              </a:lnSpc>
              <a:spcAft>
                <a:spcPts val="600"/>
              </a:spcAft>
            </a:pPr>
            <a:r>
              <a:rPr lang="en-CA" sz="2000" b="1" i="1" strike="noStrike" baseline="0" dirty="0"/>
              <a:t>5. We demolish arguments and every pretension that sets itself up against the knowledge of God, and we take captive every thought to make it obedient to Christ.</a:t>
            </a:r>
          </a:p>
          <a:p>
            <a:pPr>
              <a:lnSpc>
                <a:spcPct val="90000"/>
              </a:lnSpc>
              <a:spcAft>
                <a:spcPts val="600"/>
              </a:spcAft>
            </a:pPr>
            <a:r>
              <a:rPr lang="en-CA" sz="2000" b="1" i="1" strike="noStrike" baseline="0" dirty="0"/>
              <a:t>6. And we will be ready to punish every act of disobedience, once your obedience is complete.”</a:t>
            </a:r>
          </a:p>
          <a:p>
            <a:pPr>
              <a:lnSpc>
                <a:spcPct val="90000"/>
              </a:lnSpc>
              <a:spcAft>
                <a:spcPts val="600"/>
              </a:spcAft>
            </a:pPr>
            <a:r>
              <a:rPr lang="en-CA" sz="2000" b="1" i="1" dirty="0"/>
              <a:t>	               </a:t>
            </a:r>
            <a:r>
              <a:rPr lang="en-CA" sz="2000" b="1" i="1" strike="noStrike" baseline="0" dirty="0"/>
              <a:t>II Corinthians 10:4-6</a:t>
            </a:r>
          </a:p>
        </p:txBody>
      </p:sp>
      <p:sp>
        <p:nvSpPr>
          <p:cNvPr id="110" name="Rectangle 109">
            <a:extLst>
              <a:ext uri="{FF2B5EF4-FFF2-40B4-BE49-F238E27FC236}">
                <a16:creationId xmlns:a16="http://schemas.microsoft.com/office/drawing/2014/main" id="{FCC3CC45-3164-6649-479D-AED7E7C08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3E72A5D5-810C-6DC7-8737-886E3525B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16309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A69784-578F-65CD-343F-63E01AE2C9B3}"/>
            </a:ext>
          </a:extLst>
        </p:cNvPr>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439BCA50-5C8B-4034-853C-B29176644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B018903-3549-4A3B-A9DF-B26757CAA9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58" name="Rectangle 57">
              <a:extLst>
                <a:ext uri="{FF2B5EF4-FFF2-40B4-BE49-F238E27FC236}">
                  <a16:creationId xmlns:a16="http://schemas.microsoft.com/office/drawing/2014/main" id="{9E5D3F77-D07F-4F7D-97A2-E366830206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DC6F5A2D-56A0-4ED7-A3E2-3CF67608FC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4D18D25-F08D-CA2C-018B-ADD8FAF58424}"/>
              </a:ext>
            </a:extLst>
          </p:cNvPr>
          <p:cNvSpPr>
            <a:spLocks noGrp="1"/>
          </p:cNvSpPr>
          <p:nvPr>
            <p:ph type="ctrTitle"/>
          </p:nvPr>
        </p:nvSpPr>
        <p:spPr>
          <a:xfrm>
            <a:off x="549277" y="458033"/>
            <a:ext cx="5257798" cy="726224"/>
          </a:xfrm>
        </p:spPr>
        <p:txBody>
          <a:bodyPr wrap="square" anchor="ctr">
            <a:normAutofit fontScale="90000"/>
          </a:bodyPr>
          <a:lstStyle/>
          <a:p>
            <a:pPr algn="l"/>
            <a:r>
              <a:rPr lang="en-CA" sz="4000" dirty="0"/>
              <a:t>I. THE TITLE </a:t>
            </a:r>
            <a:br>
              <a:rPr lang="en-CA" sz="4000" dirty="0"/>
            </a:br>
            <a:r>
              <a:rPr lang="en-CA" sz="4000" dirty="0"/>
              <a:t>(II Samuel 23:11a)</a:t>
            </a:r>
            <a:br>
              <a:rPr lang="en-CA" sz="900" dirty="0"/>
            </a:br>
            <a:br>
              <a:rPr lang="en-CA" sz="900" dirty="0"/>
            </a:br>
            <a:br>
              <a:rPr lang="en-CA" sz="900" dirty="0"/>
            </a:br>
            <a:endParaRPr lang="en-CA" sz="900" dirty="0"/>
          </a:p>
        </p:txBody>
      </p:sp>
      <p:sp>
        <p:nvSpPr>
          <p:cNvPr id="3" name="Subtitle 2">
            <a:extLst>
              <a:ext uri="{FF2B5EF4-FFF2-40B4-BE49-F238E27FC236}">
                <a16:creationId xmlns:a16="http://schemas.microsoft.com/office/drawing/2014/main" id="{43E8EDC4-AA31-8DBC-5BE4-BCAB612BD2A2}"/>
              </a:ext>
            </a:extLst>
          </p:cNvPr>
          <p:cNvSpPr>
            <a:spLocks noGrp="1"/>
          </p:cNvSpPr>
          <p:nvPr>
            <p:ph type="subTitle" idx="1"/>
          </p:nvPr>
        </p:nvSpPr>
        <p:spPr>
          <a:xfrm>
            <a:off x="6383339" y="464372"/>
            <a:ext cx="5257798" cy="660181"/>
          </a:xfrm>
        </p:spPr>
        <p:txBody>
          <a:bodyPr wrap="square" anchor="ctr">
            <a:normAutofit/>
          </a:bodyPr>
          <a:lstStyle/>
          <a:p>
            <a:pPr algn="r"/>
            <a:r>
              <a:rPr lang="en-CA" sz="3200" dirty="0">
                <a:solidFill>
                  <a:schemeClr val="tx1">
                    <a:alpha val="60000"/>
                  </a:schemeClr>
                </a:solidFill>
              </a:rPr>
              <a:t>Text: II Samuel 23:11-12</a:t>
            </a:r>
          </a:p>
        </p:txBody>
      </p:sp>
      <p:pic>
        <p:nvPicPr>
          <p:cNvPr id="10" name="Picture 9" descr="A person in a garment&#10;&#10;Description automatically generated">
            <a:extLst>
              <a:ext uri="{FF2B5EF4-FFF2-40B4-BE49-F238E27FC236}">
                <a16:creationId xmlns:a16="http://schemas.microsoft.com/office/drawing/2014/main" id="{EAD50ECA-4EF2-631E-E9AE-394EAD42A6EE}"/>
              </a:ext>
            </a:extLst>
          </p:cNvPr>
          <p:cNvPicPr>
            <a:picLocks noChangeAspect="1"/>
          </p:cNvPicPr>
          <p:nvPr/>
        </p:nvPicPr>
        <p:blipFill>
          <a:blip r:embed="rId2">
            <a:extLst>
              <a:ext uri="{28A0092B-C50C-407E-A947-70E740481C1C}">
                <a14:useLocalDpi xmlns:a14="http://schemas.microsoft.com/office/drawing/2010/main" val="0"/>
              </a:ext>
            </a:extLst>
          </a:blip>
          <a:srcRect t="193" r="-1" b="193"/>
          <a:stretch/>
        </p:blipFill>
        <p:spPr>
          <a:xfrm>
            <a:off x="550863" y="1557339"/>
            <a:ext cx="3589750" cy="4752000"/>
          </a:xfrm>
          <a:prstGeom prst="rect">
            <a:avLst/>
          </a:prstGeom>
          <a:effectLst>
            <a:outerShdw blurRad="508000" dist="101600" dir="5400000" algn="tl" rotWithShape="0">
              <a:prstClr val="black">
                <a:alpha val="10000"/>
              </a:prstClr>
            </a:outerShdw>
          </a:effectLst>
        </p:spPr>
      </p:pic>
      <p:pic>
        <p:nvPicPr>
          <p:cNvPr id="12" name="Picture 11" descr="A person in a garment holding a sword and shield&#10;&#10;Description automatically generated">
            <a:extLst>
              <a:ext uri="{FF2B5EF4-FFF2-40B4-BE49-F238E27FC236}">
                <a16:creationId xmlns:a16="http://schemas.microsoft.com/office/drawing/2014/main" id="{B0AF0914-B6E7-BC01-A484-8D26D8BC3983}"/>
              </a:ext>
            </a:extLst>
          </p:cNvPr>
          <p:cNvPicPr>
            <a:picLocks noChangeAspect="1"/>
          </p:cNvPicPr>
          <p:nvPr/>
        </p:nvPicPr>
        <p:blipFill>
          <a:blip r:embed="rId3">
            <a:extLst>
              <a:ext uri="{28A0092B-C50C-407E-A947-70E740481C1C}">
                <a14:useLocalDpi xmlns:a14="http://schemas.microsoft.com/office/drawing/2010/main" val="0"/>
              </a:ext>
            </a:extLst>
          </a:blip>
          <a:srcRect t="7980" r="-2" b="14103"/>
          <a:stretch/>
        </p:blipFill>
        <p:spPr>
          <a:xfrm>
            <a:off x="4322198" y="1557339"/>
            <a:ext cx="3567884" cy="4752000"/>
          </a:xfrm>
          <a:prstGeom prst="rect">
            <a:avLst/>
          </a:prstGeom>
          <a:effectLst>
            <a:outerShdw blurRad="508000" dist="101600" dir="5400000" algn="tl" rotWithShape="0">
              <a:prstClr val="black">
                <a:alpha val="10000"/>
              </a:prstClr>
            </a:outerShdw>
          </a:effectLst>
        </p:spPr>
      </p:pic>
      <p:pic>
        <p:nvPicPr>
          <p:cNvPr id="17" name="Picture 16" descr="A person in armor holding a sword in a desert&#10;&#10;Description automatically generated">
            <a:extLst>
              <a:ext uri="{FF2B5EF4-FFF2-40B4-BE49-F238E27FC236}">
                <a16:creationId xmlns:a16="http://schemas.microsoft.com/office/drawing/2014/main" id="{A9032EC5-BEB9-4D8A-EAF0-D5A167D92259}"/>
              </a:ext>
            </a:extLst>
          </p:cNvPr>
          <p:cNvPicPr>
            <a:picLocks noChangeAspect="1"/>
          </p:cNvPicPr>
          <p:nvPr/>
        </p:nvPicPr>
        <p:blipFill>
          <a:blip r:embed="rId4">
            <a:extLst>
              <a:ext uri="{28A0092B-C50C-407E-A947-70E740481C1C}">
                <a14:useLocalDpi xmlns:a14="http://schemas.microsoft.com/office/drawing/2010/main" val="0"/>
              </a:ext>
            </a:extLst>
          </a:blip>
          <a:srcRect t="6761" r="-3" b="-3"/>
          <a:stretch/>
        </p:blipFill>
        <p:spPr>
          <a:xfrm>
            <a:off x="8070082" y="1557339"/>
            <a:ext cx="3567600" cy="4752000"/>
          </a:xfrm>
          <a:prstGeom prst="rect">
            <a:avLst/>
          </a:prstGeom>
          <a:effectLst>
            <a:outerShdw blurRad="508000" dist="101600" dir="5400000" algn="tl" rotWithShape="0">
              <a:prstClr val="black">
                <a:alpha val="10000"/>
              </a:prstClr>
            </a:outerShdw>
          </a:effectLst>
        </p:spPr>
      </p:pic>
      <p:sp>
        <p:nvSpPr>
          <p:cNvPr id="24" name="TextBox 23">
            <a:extLst>
              <a:ext uri="{FF2B5EF4-FFF2-40B4-BE49-F238E27FC236}">
                <a16:creationId xmlns:a16="http://schemas.microsoft.com/office/drawing/2014/main" id="{F571ECA9-A9A2-F01E-60F7-5882B1E7A04F}"/>
              </a:ext>
            </a:extLst>
          </p:cNvPr>
          <p:cNvSpPr txBox="1"/>
          <p:nvPr/>
        </p:nvSpPr>
        <p:spPr>
          <a:xfrm>
            <a:off x="797169" y="5261317"/>
            <a:ext cx="3052689" cy="954107"/>
          </a:xfrm>
          <a:prstGeom prst="rect">
            <a:avLst/>
          </a:prstGeom>
          <a:blipFill>
            <a:blip r:embed="rId5"/>
            <a:tile tx="0" ty="0" sx="100000" sy="100000" flip="none" algn="tl"/>
          </a:blipFill>
        </p:spPr>
        <p:txBody>
          <a:bodyPr wrap="square" rtlCol="0">
            <a:spAutoFit/>
          </a:bodyPr>
          <a:lstStyle/>
          <a:p>
            <a:pPr algn="ctr"/>
            <a:r>
              <a:rPr lang="en-CA" sz="2800" dirty="0"/>
              <a:t>Shammah  means </a:t>
            </a:r>
          </a:p>
          <a:p>
            <a:pPr algn="ctr"/>
            <a:r>
              <a:rPr lang="en-CA" sz="2800" dirty="0"/>
              <a:t>The LORD is There</a:t>
            </a:r>
          </a:p>
        </p:txBody>
      </p:sp>
      <p:sp>
        <p:nvSpPr>
          <p:cNvPr id="25" name="TextBox 24">
            <a:extLst>
              <a:ext uri="{FF2B5EF4-FFF2-40B4-BE49-F238E27FC236}">
                <a16:creationId xmlns:a16="http://schemas.microsoft.com/office/drawing/2014/main" id="{AD78B48D-0FB4-F69F-81B3-A486384F5E09}"/>
              </a:ext>
            </a:extLst>
          </p:cNvPr>
          <p:cNvSpPr txBox="1"/>
          <p:nvPr/>
        </p:nvSpPr>
        <p:spPr>
          <a:xfrm>
            <a:off x="4522451" y="5306223"/>
            <a:ext cx="3058511" cy="646331"/>
          </a:xfrm>
          <a:prstGeom prst="rect">
            <a:avLst/>
          </a:prstGeom>
          <a:blipFill>
            <a:blip r:embed="rId5"/>
            <a:tile tx="0" ty="0" sx="100000" sy="100000" flip="none" algn="tl"/>
          </a:blipFill>
        </p:spPr>
        <p:txBody>
          <a:bodyPr wrap="square" rtlCol="0">
            <a:spAutoFit/>
          </a:bodyPr>
          <a:lstStyle/>
          <a:p>
            <a:pPr algn="ctr"/>
            <a:r>
              <a:rPr lang="en-CA" dirty="0"/>
              <a:t>Philistine Warrior </a:t>
            </a:r>
          </a:p>
          <a:p>
            <a:pPr algn="ctr"/>
            <a:r>
              <a:rPr lang="en-CA" dirty="0"/>
              <a:t>(1200-332 BCE)</a:t>
            </a:r>
          </a:p>
        </p:txBody>
      </p:sp>
      <p:sp>
        <p:nvSpPr>
          <p:cNvPr id="26" name="TextBox 25">
            <a:extLst>
              <a:ext uri="{FF2B5EF4-FFF2-40B4-BE49-F238E27FC236}">
                <a16:creationId xmlns:a16="http://schemas.microsoft.com/office/drawing/2014/main" id="{C1EA7648-BA92-BA24-9116-02EB82A9ED9F}"/>
              </a:ext>
            </a:extLst>
          </p:cNvPr>
          <p:cNvSpPr txBox="1"/>
          <p:nvPr/>
        </p:nvSpPr>
        <p:spPr>
          <a:xfrm>
            <a:off x="8366408" y="5382798"/>
            <a:ext cx="2962242" cy="369332"/>
          </a:xfrm>
          <a:prstGeom prst="rect">
            <a:avLst/>
          </a:prstGeom>
          <a:blipFill>
            <a:blip r:embed="rId5"/>
            <a:tile tx="0" ty="0" sx="100000" sy="100000" flip="none" algn="tl"/>
          </a:blipFill>
        </p:spPr>
        <p:txBody>
          <a:bodyPr wrap="square" rtlCol="0">
            <a:spAutoFit/>
          </a:bodyPr>
          <a:lstStyle/>
          <a:p>
            <a:pPr algn="ctr"/>
            <a:r>
              <a:rPr lang="en-CA" dirty="0"/>
              <a:t>Philistine Soldier</a:t>
            </a:r>
          </a:p>
        </p:txBody>
      </p:sp>
    </p:spTree>
    <p:extLst>
      <p:ext uri="{BB962C8B-B14F-4D97-AF65-F5344CB8AC3E}">
        <p14:creationId xmlns:p14="http://schemas.microsoft.com/office/powerpoint/2010/main" val="230281955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D338F2-67E2-14C8-F724-CC82FA2E709D}"/>
            </a:ext>
          </a:extLst>
        </p:cNvPr>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37AF4F9B-D8D7-289A-DC3E-9162B8399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24228495-9056-1FA8-DC76-2249517E98F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58" name="Rectangle 57">
              <a:extLst>
                <a:ext uri="{FF2B5EF4-FFF2-40B4-BE49-F238E27FC236}">
                  <a16:creationId xmlns:a16="http://schemas.microsoft.com/office/drawing/2014/main" id="{D26E1BC7-BD2D-E7CB-FE99-90C737E1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A19CC1DC-01A7-C02F-B1AB-5436FC733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983274F-A048-E372-5873-C00AD35B188F}"/>
              </a:ext>
            </a:extLst>
          </p:cNvPr>
          <p:cNvSpPr>
            <a:spLocks noGrp="1"/>
          </p:cNvSpPr>
          <p:nvPr>
            <p:ph type="ctrTitle"/>
          </p:nvPr>
        </p:nvSpPr>
        <p:spPr>
          <a:xfrm>
            <a:off x="549277" y="458033"/>
            <a:ext cx="5257798" cy="726224"/>
          </a:xfrm>
        </p:spPr>
        <p:txBody>
          <a:bodyPr wrap="square" anchor="ctr">
            <a:normAutofit fontScale="90000"/>
          </a:bodyPr>
          <a:lstStyle/>
          <a:p>
            <a:pPr algn="l"/>
            <a:r>
              <a:rPr lang="en-CA" sz="4000" b="1" dirty="0"/>
              <a:t>I. THE TITLE </a:t>
            </a:r>
            <a:br>
              <a:rPr lang="en-CA" sz="4000" b="1" dirty="0"/>
            </a:br>
            <a:r>
              <a:rPr lang="en-CA" sz="4000" b="1" dirty="0"/>
              <a:t>(II Samuel 23:11a)</a:t>
            </a:r>
            <a:br>
              <a:rPr lang="en-CA" sz="900" dirty="0"/>
            </a:br>
            <a:br>
              <a:rPr lang="en-CA" sz="900" dirty="0"/>
            </a:br>
            <a:br>
              <a:rPr lang="en-CA" sz="900" dirty="0"/>
            </a:br>
            <a:endParaRPr lang="en-CA" sz="900" dirty="0"/>
          </a:p>
        </p:txBody>
      </p:sp>
      <p:sp>
        <p:nvSpPr>
          <p:cNvPr id="3" name="Subtitle 2">
            <a:extLst>
              <a:ext uri="{FF2B5EF4-FFF2-40B4-BE49-F238E27FC236}">
                <a16:creationId xmlns:a16="http://schemas.microsoft.com/office/drawing/2014/main" id="{B139B2F2-B2E6-8128-C03B-CD925763D97B}"/>
              </a:ext>
            </a:extLst>
          </p:cNvPr>
          <p:cNvSpPr>
            <a:spLocks noGrp="1"/>
          </p:cNvSpPr>
          <p:nvPr>
            <p:ph type="subTitle" idx="1"/>
          </p:nvPr>
        </p:nvSpPr>
        <p:spPr>
          <a:xfrm>
            <a:off x="6096000" y="643807"/>
            <a:ext cx="5257798" cy="660181"/>
          </a:xfrm>
        </p:spPr>
        <p:txBody>
          <a:bodyPr wrap="square" anchor="ctr">
            <a:noAutofit/>
          </a:bodyPr>
          <a:lstStyle/>
          <a:p>
            <a:pPr algn="r"/>
            <a:r>
              <a:rPr lang="en-CA" sz="3200" b="1" dirty="0">
                <a:solidFill>
                  <a:schemeClr val="tx1">
                    <a:alpha val="60000"/>
                  </a:schemeClr>
                </a:solidFill>
              </a:rPr>
              <a:t>A. Living Stones; Holy Priesthood/Nation; Chosen People (I Peter 2:5,9)</a:t>
            </a:r>
          </a:p>
        </p:txBody>
      </p:sp>
      <p:pic>
        <p:nvPicPr>
          <p:cNvPr id="10" name="Picture 9" descr="A person in a garment&#10;&#10;Description automatically generated">
            <a:extLst>
              <a:ext uri="{FF2B5EF4-FFF2-40B4-BE49-F238E27FC236}">
                <a16:creationId xmlns:a16="http://schemas.microsoft.com/office/drawing/2014/main" id="{65F1A0B5-746D-AFC6-93CF-4F1ADF97809D}"/>
              </a:ext>
            </a:extLst>
          </p:cNvPr>
          <p:cNvPicPr>
            <a:picLocks noChangeAspect="1"/>
          </p:cNvPicPr>
          <p:nvPr/>
        </p:nvPicPr>
        <p:blipFill>
          <a:blip r:embed="rId2">
            <a:extLst>
              <a:ext uri="{28A0092B-C50C-407E-A947-70E740481C1C}">
                <a14:useLocalDpi xmlns:a14="http://schemas.microsoft.com/office/drawing/2010/main" val="0"/>
              </a:ext>
            </a:extLst>
          </a:blip>
          <a:srcRect t="193" r="-1" b="193"/>
          <a:stretch/>
        </p:blipFill>
        <p:spPr>
          <a:xfrm>
            <a:off x="550863" y="1557339"/>
            <a:ext cx="3589750" cy="4752000"/>
          </a:xfrm>
          <a:prstGeom prst="rect">
            <a:avLst/>
          </a:prstGeom>
          <a:effectLst>
            <a:outerShdw blurRad="508000" dist="101600" dir="5400000" algn="tl" rotWithShape="0">
              <a:prstClr val="black">
                <a:alpha val="10000"/>
              </a:prstClr>
            </a:outerShdw>
          </a:effectLst>
        </p:spPr>
      </p:pic>
      <p:sp>
        <p:nvSpPr>
          <p:cNvPr id="24" name="TextBox 23">
            <a:extLst>
              <a:ext uri="{FF2B5EF4-FFF2-40B4-BE49-F238E27FC236}">
                <a16:creationId xmlns:a16="http://schemas.microsoft.com/office/drawing/2014/main" id="{6B70342F-AD8E-E88E-A5D0-B17A702418C0}"/>
              </a:ext>
            </a:extLst>
          </p:cNvPr>
          <p:cNvSpPr txBox="1"/>
          <p:nvPr/>
        </p:nvSpPr>
        <p:spPr>
          <a:xfrm>
            <a:off x="797169" y="5261317"/>
            <a:ext cx="3052689" cy="1384995"/>
          </a:xfrm>
          <a:prstGeom prst="rect">
            <a:avLst/>
          </a:prstGeom>
          <a:blipFill>
            <a:blip r:embed="rId3"/>
            <a:tile tx="0" ty="0" sx="100000" sy="100000" flip="none" algn="tl"/>
          </a:blipFill>
        </p:spPr>
        <p:txBody>
          <a:bodyPr wrap="square" rtlCol="0">
            <a:spAutoFit/>
          </a:bodyPr>
          <a:lstStyle/>
          <a:p>
            <a:pPr algn="ctr"/>
            <a:r>
              <a:rPr lang="en-CA" sz="2800" dirty="0"/>
              <a:t>Shammah  means </a:t>
            </a:r>
          </a:p>
          <a:p>
            <a:pPr algn="ctr"/>
            <a:r>
              <a:rPr lang="en-CA" sz="2800" i="1" dirty="0"/>
              <a:t>“The LORD is There”</a:t>
            </a:r>
          </a:p>
        </p:txBody>
      </p:sp>
      <p:sp>
        <p:nvSpPr>
          <p:cNvPr id="5" name="TextBox 4">
            <a:extLst>
              <a:ext uri="{FF2B5EF4-FFF2-40B4-BE49-F238E27FC236}">
                <a16:creationId xmlns:a16="http://schemas.microsoft.com/office/drawing/2014/main" id="{56B076CE-EFC4-F77D-C9C4-94320A00882B}"/>
              </a:ext>
            </a:extLst>
          </p:cNvPr>
          <p:cNvSpPr txBox="1"/>
          <p:nvPr/>
        </p:nvSpPr>
        <p:spPr>
          <a:xfrm>
            <a:off x="4647027" y="2098450"/>
            <a:ext cx="6994110" cy="3785652"/>
          </a:xfrm>
          <a:prstGeom prst="rect">
            <a:avLst/>
          </a:prstGeom>
          <a:noFill/>
        </p:spPr>
        <p:txBody>
          <a:bodyPr wrap="square">
            <a:spAutoFit/>
          </a:bodyPr>
          <a:lstStyle/>
          <a:p>
            <a:r>
              <a:rPr lang="en-CA" sz="2400" i="1" dirty="0"/>
              <a:t>“you also, like living stones, are being built into a spiritual house[a] to be a holy priesthood, offering spiritual sacrifices acceptable to God through Jesus Christ. </a:t>
            </a:r>
          </a:p>
          <a:p>
            <a:endParaRPr lang="en-CA" sz="2400" i="1" dirty="0"/>
          </a:p>
          <a:p>
            <a:r>
              <a:rPr lang="en-CA" sz="2400" i="1" dirty="0"/>
              <a:t>9 But you are a chosen people, a royal priesthood, a holy nation, God’s special possession, that you may declare the praises of him who called you out of darkness into his wonderful light.” </a:t>
            </a:r>
          </a:p>
          <a:p>
            <a:r>
              <a:rPr lang="en-CA" sz="2400" i="1" dirty="0"/>
              <a:t>					I Peter 2:5,9</a:t>
            </a:r>
          </a:p>
        </p:txBody>
      </p:sp>
    </p:spTree>
    <p:extLst>
      <p:ext uri="{BB962C8B-B14F-4D97-AF65-F5344CB8AC3E}">
        <p14:creationId xmlns:p14="http://schemas.microsoft.com/office/powerpoint/2010/main" val="51309896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585053A-D1CA-98E3-0197-D89A2EC6F7B5}"/>
            </a:ext>
          </a:extLst>
        </p:cNvPr>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68C33AF0-744E-671C-0DDB-0E7308A168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49CC19C-659E-80CE-100C-9C890F5515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58" name="Rectangle 57">
              <a:extLst>
                <a:ext uri="{FF2B5EF4-FFF2-40B4-BE49-F238E27FC236}">
                  <a16:creationId xmlns:a16="http://schemas.microsoft.com/office/drawing/2014/main" id="{490B04D1-4065-0193-ABB7-38AB885C6D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D0F3A8C6-B540-5FAA-CC62-D5B9E4A7D7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65F52AC-5381-6015-4321-0187AA6360BC}"/>
              </a:ext>
            </a:extLst>
          </p:cNvPr>
          <p:cNvSpPr>
            <a:spLocks noGrp="1"/>
          </p:cNvSpPr>
          <p:nvPr>
            <p:ph type="ctrTitle"/>
          </p:nvPr>
        </p:nvSpPr>
        <p:spPr>
          <a:xfrm>
            <a:off x="549277" y="458033"/>
            <a:ext cx="5257798" cy="726224"/>
          </a:xfrm>
        </p:spPr>
        <p:txBody>
          <a:bodyPr wrap="square" anchor="ctr">
            <a:normAutofit fontScale="90000"/>
          </a:bodyPr>
          <a:lstStyle/>
          <a:p>
            <a:pPr algn="l"/>
            <a:r>
              <a:rPr lang="en-CA" sz="4000" b="1" dirty="0"/>
              <a:t>II. THE BATTLE </a:t>
            </a:r>
            <a:br>
              <a:rPr lang="en-CA" sz="4000" b="1" dirty="0"/>
            </a:br>
            <a:r>
              <a:rPr lang="en-CA" sz="4000" b="1" dirty="0"/>
              <a:t>(II Samuel 23:11b)</a:t>
            </a:r>
            <a:br>
              <a:rPr lang="en-CA" sz="900" dirty="0"/>
            </a:br>
            <a:br>
              <a:rPr lang="en-CA" sz="900" dirty="0"/>
            </a:br>
            <a:br>
              <a:rPr lang="en-CA" sz="900" dirty="0"/>
            </a:br>
            <a:endParaRPr lang="en-CA" sz="900" dirty="0"/>
          </a:p>
        </p:txBody>
      </p:sp>
      <p:pic>
        <p:nvPicPr>
          <p:cNvPr id="10" name="Picture 9" descr="A person in a garment&#10;&#10;Description automatically generated">
            <a:extLst>
              <a:ext uri="{FF2B5EF4-FFF2-40B4-BE49-F238E27FC236}">
                <a16:creationId xmlns:a16="http://schemas.microsoft.com/office/drawing/2014/main" id="{B7ADB94D-3E94-BA5B-290B-13D635FA4F04}"/>
              </a:ext>
            </a:extLst>
          </p:cNvPr>
          <p:cNvPicPr>
            <a:picLocks noChangeAspect="1"/>
          </p:cNvPicPr>
          <p:nvPr/>
        </p:nvPicPr>
        <p:blipFill>
          <a:blip r:embed="rId2">
            <a:extLst>
              <a:ext uri="{28A0092B-C50C-407E-A947-70E740481C1C}">
                <a14:useLocalDpi xmlns:a14="http://schemas.microsoft.com/office/drawing/2010/main" val="0"/>
              </a:ext>
            </a:extLst>
          </a:blip>
          <a:srcRect t="193" r="-1" b="193"/>
          <a:stretch/>
        </p:blipFill>
        <p:spPr>
          <a:xfrm>
            <a:off x="550863" y="1557339"/>
            <a:ext cx="3589750" cy="4752000"/>
          </a:xfrm>
          <a:prstGeom prst="rect">
            <a:avLst/>
          </a:prstGeom>
          <a:effectLst>
            <a:outerShdw blurRad="508000" dist="101600" dir="5400000" algn="tl" rotWithShape="0">
              <a:prstClr val="black">
                <a:alpha val="10000"/>
              </a:prstClr>
            </a:outerShdw>
          </a:effectLst>
        </p:spPr>
      </p:pic>
      <p:sp>
        <p:nvSpPr>
          <p:cNvPr id="24" name="TextBox 23">
            <a:extLst>
              <a:ext uri="{FF2B5EF4-FFF2-40B4-BE49-F238E27FC236}">
                <a16:creationId xmlns:a16="http://schemas.microsoft.com/office/drawing/2014/main" id="{BBEF3224-A805-0FA6-3F4C-6676BD8E9377}"/>
              </a:ext>
            </a:extLst>
          </p:cNvPr>
          <p:cNvSpPr txBox="1"/>
          <p:nvPr/>
        </p:nvSpPr>
        <p:spPr>
          <a:xfrm>
            <a:off x="797169" y="5261317"/>
            <a:ext cx="3052689" cy="1384995"/>
          </a:xfrm>
          <a:prstGeom prst="rect">
            <a:avLst/>
          </a:prstGeom>
          <a:blipFill>
            <a:blip r:embed="rId3"/>
            <a:tile tx="0" ty="0" sx="100000" sy="100000" flip="none" algn="tl"/>
          </a:blipFill>
        </p:spPr>
        <p:txBody>
          <a:bodyPr wrap="square" rtlCol="0">
            <a:spAutoFit/>
          </a:bodyPr>
          <a:lstStyle/>
          <a:p>
            <a:pPr algn="ctr"/>
            <a:r>
              <a:rPr lang="en-CA" sz="2800" dirty="0"/>
              <a:t>Shammah  means </a:t>
            </a:r>
          </a:p>
          <a:p>
            <a:pPr algn="ctr"/>
            <a:r>
              <a:rPr lang="en-CA" sz="2800" i="1" dirty="0"/>
              <a:t>“The LORD is There”</a:t>
            </a:r>
          </a:p>
        </p:txBody>
      </p:sp>
      <p:sp>
        <p:nvSpPr>
          <p:cNvPr id="5" name="TextBox 4">
            <a:extLst>
              <a:ext uri="{FF2B5EF4-FFF2-40B4-BE49-F238E27FC236}">
                <a16:creationId xmlns:a16="http://schemas.microsoft.com/office/drawing/2014/main" id="{6457ECED-35D8-2C04-6996-3AAF7D10CDA6}"/>
              </a:ext>
            </a:extLst>
          </p:cNvPr>
          <p:cNvSpPr txBox="1"/>
          <p:nvPr/>
        </p:nvSpPr>
        <p:spPr>
          <a:xfrm>
            <a:off x="4647027" y="2098450"/>
            <a:ext cx="6994110" cy="3539430"/>
          </a:xfrm>
          <a:prstGeom prst="rect">
            <a:avLst/>
          </a:prstGeom>
          <a:noFill/>
        </p:spPr>
        <p:txBody>
          <a:bodyPr wrap="square">
            <a:spAutoFit/>
          </a:bodyPr>
          <a:lstStyle/>
          <a:p>
            <a:r>
              <a:rPr lang="en-CA" sz="2800" b="1" i="0" strike="noStrike" baseline="0" dirty="0"/>
              <a:t>Salvation is free but we must still work at driving out the forces that try to take back what legally belongs to us.</a:t>
            </a:r>
            <a:r>
              <a:rPr lang="en-CA" sz="2800" b="0" i="0" strike="noStrike" baseline="0" dirty="0"/>
              <a:t> </a:t>
            </a:r>
          </a:p>
          <a:p>
            <a:endParaRPr lang="en-CA" sz="2800" i="1" dirty="0"/>
          </a:p>
          <a:p>
            <a:endParaRPr lang="en-CA" sz="2800" i="1" strike="noStrike" baseline="0" dirty="0"/>
          </a:p>
          <a:p>
            <a:r>
              <a:rPr lang="en-CA" sz="2800" b="1" i="0" strike="noStrike" baseline="0" dirty="0"/>
              <a:t>They would encompass the land and take the peas (lentils) before the children of Israel could benefit from them. </a:t>
            </a:r>
            <a:endParaRPr lang="en-CA" sz="2800" b="0" i="0" strike="noStrike" baseline="0" dirty="0"/>
          </a:p>
        </p:txBody>
      </p:sp>
    </p:spTree>
    <p:extLst>
      <p:ext uri="{BB962C8B-B14F-4D97-AF65-F5344CB8AC3E}">
        <p14:creationId xmlns:p14="http://schemas.microsoft.com/office/powerpoint/2010/main" val="315722635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785ADE-4C32-BF22-EF3E-209DB670CF90}"/>
            </a:ext>
          </a:extLst>
        </p:cNvPr>
        <p:cNvGrpSpPr/>
        <p:nvPr/>
      </p:nvGrpSpPr>
      <p:grpSpPr>
        <a:xfrm>
          <a:off x="0" y="0"/>
          <a:ext cx="0" cy="0"/>
          <a:chOff x="0" y="0"/>
          <a:chExt cx="0" cy="0"/>
        </a:xfrm>
      </p:grpSpPr>
      <p:sp useBgFill="1">
        <p:nvSpPr>
          <p:cNvPr id="96" name="Rectangle 95">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8058BA-48FD-BE70-91C7-4A680952FE51}"/>
              </a:ext>
            </a:extLst>
          </p:cNvPr>
          <p:cNvSpPr>
            <a:spLocks noGrp="1"/>
          </p:cNvSpPr>
          <p:nvPr>
            <p:ph type="ctrTitle"/>
          </p:nvPr>
        </p:nvSpPr>
        <p:spPr>
          <a:xfrm>
            <a:off x="7320466" y="609600"/>
            <a:ext cx="4140014" cy="1330839"/>
          </a:xfrm>
        </p:spPr>
        <p:txBody>
          <a:bodyPr vert="horz" lIns="91440" tIns="45720" rIns="91440" bIns="45720" rtlCol="0" anchor="ctr">
            <a:normAutofit fontScale="90000"/>
          </a:bodyPr>
          <a:lstStyle/>
          <a:p>
            <a:pPr algn="l"/>
            <a:r>
              <a:rPr lang="en-US" sz="3200" b="1" dirty="0"/>
              <a:t>II. THE BATTLE </a:t>
            </a:r>
            <a:br>
              <a:rPr lang="en-US" sz="3200" b="1" dirty="0"/>
            </a:br>
            <a:r>
              <a:rPr lang="en-US" sz="3200" b="1" dirty="0"/>
              <a:t>(II Samuel 23:11b)</a:t>
            </a:r>
            <a:br>
              <a:rPr lang="en-US" sz="1800" dirty="0"/>
            </a:br>
            <a:br>
              <a:rPr lang="en-US" sz="1800" dirty="0"/>
            </a:br>
            <a:br>
              <a:rPr lang="en-US" sz="1800" dirty="0"/>
            </a:br>
            <a:endParaRPr lang="en-US" sz="1800" dirty="0"/>
          </a:p>
        </p:txBody>
      </p:sp>
      <p:pic>
        <p:nvPicPr>
          <p:cNvPr id="10" name="Picture 9">
            <a:extLst>
              <a:ext uri="{FF2B5EF4-FFF2-40B4-BE49-F238E27FC236}">
                <a16:creationId xmlns:a16="http://schemas.microsoft.com/office/drawing/2014/main" id="{4DF0F5F7-9A9D-F470-CCD9-274EF1F4BBA5}"/>
              </a:ext>
            </a:extLst>
          </p:cNvPr>
          <p:cNvPicPr>
            <a:picLocks noChangeAspect="1"/>
          </p:cNvPicPr>
          <p:nvPr/>
        </p:nvPicPr>
        <p:blipFill>
          <a:blip r:embed="rId2">
            <a:extLst>
              <a:ext uri="{28A0092B-C50C-407E-A947-70E740481C1C}">
                <a14:useLocalDpi xmlns:a14="http://schemas.microsoft.com/office/drawing/2010/main" val="0"/>
              </a:ext>
            </a:extLst>
          </a:blip>
          <a:srcRect l="7917" r="4782" b="2"/>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5" name="TextBox 4">
            <a:extLst>
              <a:ext uri="{FF2B5EF4-FFF2-40B4-BE49-F238E27FC236}">
                <a16:creationId xmlns:a16="http://schemas.microsoft.com/office/drawing/2014/main" id="{7CA264A0-D0B7-95C4-917F-48B4946E82B0}"/>
              </a:ext>
            </a:extLst>
          </p:cNvPr>
          <p:cNvSpPr txBox="1"/>
          <p:nvPr/>
        </p:nvSpPr>
        <p:spPr>
          <a:xfrm>
            <a:off x="7320465" y="2194102"/>
            <a:ext cx="4140013" cy="3908586"/>
          </a:xfrm>
          <a:prstGeom prst="rect">
            <a:avLst/>
          </a:prstGeom>
        </p:spPr>
        <p:txBody>
          <a:bodyPr vert="horz" lIns="91440" tIns="45720" rIns="91440" bIns="45720" rtlCol="0">
            <a:normAutofit/>
          </a:bodyPr>
          <a:lstStyle/>
          <a:p>
            <a:pPr>
              <a:lnSpc>
                <a:spcPct val="90000"/>
              </a:lnSpc>
              <a:spcAft>
                <a:spcPts val="600"/>
              </a:spcAft>
            </a:pPr>
            <a:r>
              <a:rPr lang="en-US" sz="2000" b="1" i="1" strike="noStrike" baseline="0" dirty="0"/>
              <a:t>“Next to him was Eleazar son of </a:t>
            </a:r>
            <a:r>
              <a:rPr lang="en-US" sz="2000" b="1" i="1" strike="noStrike" baseline="0" dirty="0" err="1"/>
              <a:t>Dodai</a:t>
            </a:r>
            <a:r>
              <a:rPr lang="en-US" sz="2000" b="1" i="1" strike="noStrike" baseline="0" dirty="0"/>
              <a:t> the </a:t>
            </a:r>
            <a:r>
              <a:rPr lang="en-US" sz="2000" b="1" i="1" strike="noStrike" baseline="0" dirty="0" err="1"/>
              <a:t>Ahohite</a:t>
            </a:r>
            <a:r>
              <a:rPr lang="en-US" sz="2000" b="1" i="1" strike="noStrike" baseline="0" dirty="0"/>
              <a:t>. As one of the three mighty warriors, he was with David when they taunted the Philistines gathered at Pas </a:t>
            </a:r>
            <a:r>
              <a:rPr lang="en-US" sz="2000" b="1" i="1" strike="noStrike" baseline="0" dirty="0" err="1"/>
              <a:t>Dammim</a:t>
            </a:r>
            <a:r>
              <a:rPr lang="en-US" sz="2000" b="1" i="1" strike="noStrike" baseline="0" dirty="0"/>
              <a:t> [lit. gathered there] for battle. </a:t>
            </a:r>
            <a:r>
              <a:rPr lang="en-US" sz="2000" b="1" i="1" u="sng" strike="noStrike" baseline="0" dirty="0"/>
              <a:t>THEN THE ISRAELITES RETREATED</a:t>
            </a:r>
            <a:r>
              <a:rPr lang="en-US" sz="2000" b="1" i="1" strike="noStrike" baseline="0" dirty="0"/>
              <a:t>,”</a:t>
            </a:r>
          </a:p>
          <a:p>
            <a:pPr indent="-228600">
              <a:lnSpc>
                <a:spcPct val="90000"/>
              </a:lnSpc>
              <a:spcAft>
                <a:spcPts val="600"/>
              </a:spcAft>
              <a:buFont typeface="Arial" panose="020B0604020202020204" pitchFamily="34" charset="0"/>
              <a:buChar char="•"/>
            </a:pPr>
            <a:endParaRPr lang="en-US" sz="2000" b="1" i="1" dirty="0"/>
          </a:p>
          <a:p>
            <a:pPr>
              <a:lnSpc>
                <a:spcPct val="90000"/>
              </a:lnSpc>
              <a:spcAft>
                <a:spcPts val="600"/>
              </a:spcAft>
            </a:pPr>
            <a:r>
              <a:rPr lang="en-US" sz="2000" b="1" i="1" dirty="0"/>
              <a:t>		II Samuel 23:9</a:t>
            </a:r>
            <a:endParaRPr lang="en-US" sz="2000" b="1" i="1" strike="noStrike" baseline="0" dirty="0"/>
          </a:p>
          <a:p>
            <a:pPr indent="-228600">
              <a:lnSpc>
                <a:spcPct val="90000"/>
              </a:lnSpc>
              <a:spcAft>
                <a:spcPts val="600"/>
              </a:spcAft>
              <a:buFont typeface="Arial" panose="020B0604020202020204" pitchFamily="34" charset="0"/>
              <a:buChar char="•"/>
            </a:pPr>
            <a:endParaRPr lang="en-US" sz="2000" b="1" i="1" strike="noStrike" baseline="0" dirty="0"/>
          </a:p>
          <a:p>
            <a:pPr indent="-228600">
              <a:lnSpc>
                <a:spcPct val="90000"/>
              </a:lnSpc>
              <a:spcAft>
                <a:spcPts val="600"/>
              </a:spcAft>
              <a:buFont typeface="Arial" panose="020B0604020202020204" pitchFamily="34" charset="0"/>
              <a:buChar char="•"/>
            </a:pPr>
            <a:endParaRPr lang="en-US" sz="2000" b="0" i="1" strike="noStrike" baseline="0" dirty="0"/>
          </a:p>
        </p:txBody>
      </p:sp>
    </p:spTree>
    <p:extLst>
      <p:ext uri="{BB962C8B-B14F-4D97-AF65-F5344CB8AC3E}">
        <p14:creationId xmlns:p14="http://schemas.microsoft.com/office/powerpoint/2010/main" val="145556003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BB4BE3-5D08-8BF7-6CF1-79BC12CC65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DD86EB-63B7-1303-C715-84EA985BFE8F}"/>
              </a:ext>
            </a:extLst>
          </p:cNvPr>
          <p:cNvSpPr>
            <a:spLocks noGrp="1"/>
          </p:cNvSpPr>
          <p:nvPr>
            <p:ph type="ctrTitle"/>
          </p:nvPr>
        </p:nvSpPr>
        <p:spPr>
          <a:xfrm>
            <a:off x="6417733" y="490537"/>
            <a:ext cx="5291663" cy="1628775"/>
          </a:xfrm>
        </p:spPr>
        <p:txBody>
          <a:bodyPr vert="horz" lIns="91440" tIns="45720" rIns="91440" bIns="45720" rtlCol="0" anchor="b">
            <a:normAutofit/>
          </a:bodyPr>
          <a:lstStyle/>
          <a:p>
            <a:pPr algn="l"/>
            <a:r>
              <a:rPr lang="en-US" sz="2200" b="1"/>
              <a:t>II. THE BATTLE </a:t>
            </a:r>
            <a:br>
              <a:rPr lang="en-US" sz="2200" b="1"/>
            </a:br>
            <a:r>
              <a:rPr lang="en-US" sz="2200" b="1"/>
              <a:t>(II Samuel 23:11b)</a:t>
            </a:r>
            <a:br>
              <a:rPr lang="en-US" sz="2200"/>
            </a:br>
            <a:br>
              <a:rPr lang="en-US" sz="2200"/>
            </a:br>
            <a:br>
              <a:rPr lang="en-US" sz="2200"/>
            </a:br>
            <a:endParaRPr lang="en-US" sz="2200"/>
          </a:p>
        </p:txBody>
      </p:sp>
      <p:pic>
        <p:nvPicPr>
          <p:cNvPr id="10" name="Picture 9">
            <a:extLst>
              <a:ext uri="{FF2B5EF4-FFF2-40B4-BE49-F238E27FC236}">
                <a16:creationId xmlns:a16="http://schemas.microsoft.com/office/drawing/2014/main" id="{09E326A2-9F59-551A-3707-A768AE71447A}"/>
              </a:ext>
            </a:extLst>
          </p:cNvPr>
          <p:cNvPicPr>
            <a:picLocks noChangeAspect="1"/>
          </p:cNvPicPr>
          <p:nvPr/>
        </p:nvPicPr>
        <p:blipFill>
          <a:blip r:embed="rId2">
            <a:extLst>
              <a:ext uri="{28A0092B-C50C-407E-A947-70E740481C1C}">
                <a14:useLocalDpi xmlns:a14="http://schemas.microsoft.com/office/drawing/2010/main" val="0"/>
              </a:ext>
            </a:extLst>
          </a:blip>
          <a:srcRect l="255" r="11306" b="-1"/>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5" name="TextBox 4">
            <a:extLst>
              <a:ext uri="{FF2B5EF4-FFF2-40B4-BE49-F238E27FC236}">
                <a16:creationId xmlns:a16="http://schemas.microsoft.com/office/drawing/2014/main" id="{00AC71C9-32A2-B38D-3C14-D7AA8091F565}"/>
              </a:ext>
            </a:extLst>
          </p:cNvPr>
          <p:cNvSpPr txBox="1"/>
          <p:nvPr/>
        </p:nvSpPr>
        <p:spPr>
          <a:xfrm>
            <a:off x="6375531" y="1742415"/>
            <a:ext cx="5291663" cy="3752849"/>
          </a:xfrm>
          <a:prstGeom prst="rect">
            <a:avLst/>
          </a:prstGeom>
        </p:spPr>
        <p:txBody>
          <a:bodyPr vert="horz" lIns="91440" tIns="45720" rIns="91440" bIns="45720" rtlCol="0">
            <a:normAutofit fontScale="92500" lnSpcReduction="10000"/>
          </a:bodyPr>
          <a:lstStyle/>
          <a:p>
            <a:pPr>
              <a:lnSpc>
                <a:spcPct val="90000"/>
              </a:lnSpc>
              <a:spcAft>
                <a:spcPts val="600"/>
              </a:spcAft>
            </a:pPr>
            <a:r>
              <a:rPr lang="en-US" sz="2400" b="1" i="1" strike="noStrike" baseline="0" dirty="0"/>
              <a:t>“Next to him was Shammah son of Agee the </a:t>
            </a:r>
            <a:r>
              <a:rPr lang="en-US" sz="2400" b="1" i="1" strike="noStrike" baseline="0" dirty="0" err="1"/>
              <a:t>Hararite</a:t>
            </a:r>
            <a:r>
              <a:rPr lang="en-US" sz="2400" b="1" i="1" strike="noStrike" baseline="0" dirty="0"/>
              <a:t>. When the Philistines banded together at a place where there was a field full of lentils, </a:t>
            </a:r>
            <a:r>
              <a:rPr lang="en-US" sz="2400" b="1" i="1" u="sng" strike="noStrike" baseline="0" dirty="0"/>
              <a:t>ISRAEL’S TROOPS FLED FROM THEM</a:t>
            </a:r>
            <a:r>
              <a:rPr lang="en-US" sz="2400" b="1" i="1" strike="noStrike" baseline="0" dirty="0"/>
              <a:t>. </a:t>
            </a:r>
          </a:p>
          <a:p>
            <a:pPr>
              <a:lnSpc>
                <a:spcPct val="90000"/>
              </a:lnSpc>
              <a:spcAft>
                <a:spcPts val="600"/>
              </a:spcAft>
            </a:pPr>
            <a:r>
              <a:rPr lang="en-US" sz="2400" b="1" i="1" strike="noStrike" baseline="0" dirty="0"/>
              <a:t>12. BUT SHAMMAH TOOK HIS STAND IN THE MIDDLE OF THE FIELD. HE DEFENDED IT AND STRUCK THE PHILISTINES DOWN, AND THE LORD BROUGHT ABOUT A GREAT VICTORY.”  </a:t>
            </a:r>
          </a:p>
          <a:p>
            <a:pPr>
              <a:lnSpc>
                <a:spcPct val="90000"/>
              </a:lnSpc>
              <a:spcAft>
                <a:spcPts val="600"/>
              </a:spcAft>
            </a:pPr>
            <a:endParaRPr lang="en-US" sz="2400" b="1" i="1" dirty="0"/>
          </a:p>
          <a:p>
            <a:pPr>
              <a:lnSpc>
                <a:spcPct val="90000"/>
              </a:lnSpc>
              <a:spcAft>
                <a:spcPts val="600"/>
              </a:spcAft>
            </a:pPr>
            <a:r>
              <a:rPr lang="en-US" sz="2400" b="1" i="1" strike="noStrike" baseline="0" dirty="0"/>
              <a:t>II Samuel 23: 11,12</a:t>
            </a:r>
          </a:p>
          <a:p>
            <a:pPr indent="-228600">
              <a:lnSpc>
                <a:spcPct val="90000"/>
              </a:lnSpc>
              <a:spcAft>
                <a:spcPts val="600"/>
              </a:spcAft>
              <a:buFont typeface="Arial" panose="020B0604020202020204" pitchFamily="34" charset="0"/>
              <a:buChar char="•"/>
            </a:pPr>
            <a:endParaRPr lang="en-US" b="0" i="1" strike="noStrike" baseline="0" dirty="0"/>
          </a:p>
        </p:txBody>
      </p:sp>
    </p:spTree>
    <p:extLst>
      <p:ext uri="{BB962C8B-B14F-4D97-AF65-F5344CB8AC3E}">
        <p14:creationId xmlns:p14="http://schemas.microsoft.com/office/powerpoint/2010/main" val="382958722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92EDA1-80A1-A942-7DB8-AE7FCB640E1B}"/>
            </a:ext>
          </a:extLst>
        </p:cNvPr>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5CD362-B517-FD04-53BF-86C12E26351B}"/>
              </a:ext>
            </a:extLst>
          </p:cNvPr>
          <p:cNvSpPr>
            <a:spLocks noGrp="1"/>
          </p:cNvSpPr>
          <p:nvPr>
            <p:ph type="ctrTitle"/>
          </p:nvPr>
        </p:nvSpPr>
        <p:spPr>
          <a:xfrm>
            <a:off x="793662" y="386930"/>
            <a:ext cx="10066122" cy="1298448"/>
          </a:xfrm>
        </p:spPr>
        <p:txBody>
          <a:bodyPr vert="horz" lIns="91440" tIns="45720" rIns="91440" bIns="45720" rtlCol="0" anchor="b">
            <a:normAutofit fontScale="90000"/>
          </a:bodyPr>
          <a:lstStyle/>
          <a:p>
            <a:pPr algn="l"/>
            <a:r>
              <a:rPr lang="en-US" sz="3600" b="1" dirty="0"/>
              <a:t>II. THE BATTLE </a:t>
            </a:r>
            <a:br>
              <a:rPr lang="en-US" sz="3600" b="1" dirty="0"/>
            </a:br>
            <a:r>
              <a:rPr lang="en-US" sz="3600" b="1" dirty="0"/>
              <a:t>(II Samuel 23:11b)</a:t>
            </a:r>
            <a:br>
              <a:rPr lang="en-US" sz="1600" dirty="0"/>
            </a:br>
            <a:br>
              <a:rPr lang="en-US" sz="1600" dirty="0"/>
            </a:br>
            <a:br>
              <a:rPr lang="en-US" sz="1600" dirty="0"/>
            </a:br>
            <a:endParaRPr lang="en-US" sz="1600" dirty="0"/>
          </a:p>
        </p:txBody>
      </p:sp>
      <p:sp>
        <p:nvSpPr>
          <p:cNvPr id="75" name="Rectangle 74">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F1ED32E-9F5A-81D0-2F7F-F5253DA85288}"/>
              </a:ext>
            </a:extLst>
          </p:cNvPr>
          <p:cNvSpPr txBox="1"/>
          <p:nvPr/>
        </p:nvSpPr>
        <p:spPr>
          <a:xfrm>
            <a:off x="793661" y="2599509"/>
            <a:ext cx="4530898" cy="3639450"/>
          </a:xfrm>
          <a:prstGeom prst="rect">
            <a:avLst/>
          </a:prstGeom>
        </p:spPr>
        <p:txBody>
          <a:bodyPr vert="horz" lIns="91440" tIns="45720" rIns="91440" bIns="45720" rtlCol="0" anchor="ctr">
            <a:normAutofit/>
          </a:bodyPr>
          <a:lstStyle/>
          <a:p>
            <a:pPr>
              <a:lnSpc>
                <a:spcPct val="90000"/>
              </a:lnSpc>
              <a:spcAft>
                <a:spcPts val="600"/>
              </a:spcAft>
            </a:pPr>
            <a:r>
              <a:rPr lang="en-US" sz="1900" b="1" i="1" strike="noStrike" baseline="0" dirty="0"/>
              <a:t>“For no matter how many promises God has made, they are “Yes” in Christ. And so through him the “Amen” is spoken by us to the glory of God.</a:t>
            </a:r>
          </a:p>
          <a:p>
            <a:pPr>
              <a:lnSpc>
                <a:spcPct val="90000"/>
              </a:lnSpc>
              <a:spcAft>
                <a:spcPts val="600"/>
              </a:spcAft>
            </a:pPr>
            <a:r>
              <a:rPr lang="en-US" sz="1900" b="1" i="1" strike="noStrike" baseline="0" dirty="0"/>
              <a:t>21. Now it is God who makes both us and you stand firm in Christ. He anointed us,</a:t>
            </a:r>
          </a:p>
          <a:p>
            <a:pPr>
              <a:lnSpc>
                <a:spcPct val="90000"/>
              </a:lnSpc>
              <a:spcAft>
                <a:spcPts val="600"/>
              </a:spcAft>
            </a:pPr>
            <a:r>
              <a:rPr lang="en-US" sz="1900" b="1" i="1" strike="noStrike" baseline="0" dirty="0"/>
              <a:t>22. set his seal of ownership on us, and put his Spirit in our hearts as a deposit, guaranteeing what is to come.”</a:t>
            </a:r>
          </a:p>
          <a:p>
            <a:pPr>
              <a:lnSpc>
                <a:spcPct val="90000"/>
              </a:lnSpc>
              <a:spcAft>
                <a:spcPts val="600"/>
              </a:spcAft>
            </a:pPr>
            <a:r>
              <a:rPr lang="en-US" sz="1900" b="1" i="1" strike="noStrike" baseline="0" dirty="0"/>
              <a:t>		II Corinthians 1:20-22</a:t>
            </a:r>
            <a:endParaRPr lang="en-US" sz="1900" b="0" i="1" strike="noStrike" baseline="0" dirty="0"/>
          </a:p>
        </p:txBody>
      </p:sp>
      <p:pic>
        <p:nvPicPr>
          <p:cNvPr id="10" name="Picture 9">
            <a:extLst>
              <a:ext uri="{FF2B5EF4-FFF2-40B4-BE49-F238E27FC236}">
                <a16:creationId xmlns:a16="http://schemas.microsoft.com/office/drawing/2014/main" id="{23F3FC84-BAD0-3FBE-A0A6-EA5CE28FF6A7}"/>
              </a:ext>
            </a:extLst>
          </p:cNvPr>
          <p:cNvPicPr>
            <a:picLocks noChangeAspect="1"/>
          </p:cNvPicPr>
          <p:nvPr/>
        </p:nvPicPr>
        <p:blipFill>
          <a:blip r:embed="rId2">
            <a:extLst>
              <a:ext uri="{28A0092B-C50C-407E-A947-70E740481C1C}">
                <a14:useLocalDpi xmlns:a14="http://schemas.microsoft.com/office/drawing/2010/main" val="0"/>
              </a:ext>
            </a:extLst>
          </a:blip>
          <a:srcRect r="2" b="3846"/>
          <a:stretch/>
        </p:blipFill>
        <p:spPr>
          <a:xfrm>
            <a:off x="5911532" y="2484255"/>
            <a:ext cx="5150277" cy="3714244"/>
          </a:xfrm>
          <a:prstGeom prst="rect">
            <a:avLst/>
          </a:prstGeom>
        </p:spPr>
      </p:pic>
      <p:sp>
        <p:nvSpPr>
          <p:cNvPr id="77" name="Rectangle 7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148634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4F0208-3DD5-2DFD-01D0-A0C0AB04F3BB}"/>
            </a:ext>
          </a:extLst>
        </p:cNvPr>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A02CE8-881A-620F-2FAB-EDB40B5BB602}"/>
              </a:ext>
            </a:extLst>
          </p:cNvPr>
          <p:cNvSpPr>
            <a:spLocks noGrp="1"/>
          </p:cNvSpPr>
          <p:nvPr>
            <p:ph type="ctrTitle"/>
          </p:nvPr>
        </p:nvSpPr>
        <p:spPr>
          <a:xfrm>
            <a:off x="6513788" y="365125"/>
            <a:ext cx="4840010" cy="1807305"/>
          </a:xfrm>
        </p:spPr>
        <p:txBody>
          <a:bodyPr vert="horz" lIns="91440" tIns="45720" rIns="91440" bIns="45720" rtlCol="0" anchor="ctr">
            <a:normAutofit fontScale="90000"/>
          </a:bodyPr>
          <a:lstStyle/>
          <a:p>
            <a:pPr algn="l"/>
            <a:r>
              <a:rPr lang="en-US" sz="3200" b="1" dirty="0"/>
              <a:t>III. THE VICTORY (II Samuel 23:12)</a:t>
            </a:r>
            <a:br>
              <a:rPr lang="en-US" sz="3200" dirty="0"/>
            </a:br>
            <a:br>
              <a:rPr lang="en-US" sz="2400" dirty="0"/>
            </a:br>
            <a:br>
              <a:rPr lang="en-US" sz="2400" dirty="0"/>
            </a:br>
            <a:endParaRPr lang="en-US" sz="2400" dirty="0"/>
          </a:p>
        </p:txBody>
      </p:sp>
      <p:pic>
        <p:nvPicPr>
          <p:cNvPr id="10" name="Picture 9">
            <a:extLst>
              <a:ext uri="{FF2B5EF4-FFF2-40B4-BE49-F238E27FC236}">
                <a16:creationId xmlns:a16="http://schemas.microsoft.com/office/drawing/2014/main" id="{10A021B6-8E15-8224-B7BB-1FEE4487DDC2}"/>
              </a:ext>
            </a:extLst>
          </p:cNvPr>
          <p:cNvPicPr>
            <a:picLocks noChangeAspect="1"/>
          </p:cNvPicPr>
          <p:nvPr/>
        </p:nvPicPr>
        <p:blipFill>
          <a:blip r:embed="rId2">
            <a:extLst>
              <a:ext uri="{28A0092B-C50C-407E-A947-70E740481C1C}">
                <a14:useLocalDpi xmlns:a14="http://schemas.microsoft.com/office/drawing/2010/main" val="0"/>
              </a:ext>
            </a:extLst>
          </a:blip>
          <a:srcRect l="116" r="11166" b="-2"/>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5" name="TextBox 4">
            <a:extLst>
              <a:ext uri="{FF2B5EF4-FFF2-40B4-BE49-F238E27FC236}">
                <a16:creationId xmlns:a16="http://schemas.microsoft.com/office/drawing/2014/main" id="{1B792D65-8A02-C588-6D23-A82160210747}"/>
              </a:ext>
            </a:extLst>
          </p:cNvPr>
          <p:cNvSpPr txBox="1"/>
          <p:nvPr/>
        </p:nvSpPr>
        <p:spPr>
          <a:xfrm>
            <a:off x="6513788" y="2333297"/>
            <a:ext cx="4840010" cy="3843666"/>
          </a:xfrm>
          <a:prstGeom prst="rect">
            <a:avLst/>
          </a:prstGeom>
        </p:spPr>
        <p:txBody>
          <a:bodyPr vert="horz" lIns="91440" tIns="45720" rIns="91440" bIns="45720" rtlCol="0">
            <a:normAutofit/>
          </a:bodyPr>
          <a:lstStyle/>
          <a:p>
            <a:pPr>
              <a:lnSpc>
                <a:spcPct val="90000"/>
              </a:lnSpc>
              <a:spcAft>
                <a:spcPts val="600"/>
              </a:spcAft>
            </a:pPr>
            <a:r>
              <a:rPr lang="en-US" sz="3200" b="1" i="1" strike="noStrike" baseline="0" dirty="0"/>
              <a:t>“But Shammah took his stand in the middle of the field.”</a:t>
            </a:r>
          </a:p>
          <a:p>
            <a:pPr>
              <a:lnSpc>
                <a:spcPct val="90000"/>
              </a:lnSpc>
              <a:spcAft>
                <a:spcPts val="600"/>
              </a:spcAft>
            </a:pPr>
            <a:r>
              <a:rPr lang="en-US" sz="3200" b="1" i="1" strike="noStrike" baseline="0" dirty="0"/>
              <a:t>	</a:t>
            </a:r>
            <a:r>
              <a:rPr lang="en-US" sz="3200" b="1" i="1" dirty="0"/>
              <a:t>      </a:t>
            </a:r>
            <a:r>
              <a:rPr lang="en-US" sz="3200" b="1" i="1" strike="noStrike" baseline="0" dirty="0"/>
              <a:t>II Samuel 23:12a</a:t>
            </a:r>
            <a:endParaRPr lang="en-US" sz="3200" b="0" i="1" strike="noStrike" baseline="0" dirty="0"/>
          </a:p>
        </p:txBody>
      </p:sp>
    </p:spTree>
    <p:extLst>
      <p:ext uri="{BB962C8B-B14F-4D97-AF65-F5344CB8AC3E}">
        <p14:creationId xmlns:p14="http://schemas.microsoft.com/office/powerpoint/2010/main" val="203157808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7760EC1-829C-4BBA-9E87-9448E1A55479}"/>
            </a:ext>
          </a:extLst>
        </p:cNvPr>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08059C-75C1-BDD1-590C-7EE0C06A0FAF}"/>
              </a:ext>
            </a:extLst>
          </p:cNvPr>
          <p:cNvSpPr>
            <a:spLocks noGrp="1"/>
          </p:cNvSpPr>
          <p:nvPr>
            <p:ph type="ctrTitle"/>
          </p:nvPr>
        </p:nvSpPr>
        <p:spPr>
          <a:xfrm>
            <a:off x="7320466" y="609600"/>
            <a:ext cx="4140014" cy="1330839"/>
          </a:xfrm>
        </p:spPr>
        <p:txBody>
          <a:bodyPr vert="horz" lIns="91440" tIns="45720" rIns="91440" bIns="45720" rtlCol="0" anchor="ctr">
            <a:normAutofit/>
          </a:bodyPr>
          <a:lstStyle/>
          <a:p>
            <a:pPr algn="l"/>
            <a:r>
              <a:rPr lang="en-US" sz="2100" b="1"/>
              <a:t>III. THE VICTORY (II Samuel 23:12)</a:t>
            </a:r>
            <a:br>
              <a:rPr lang="en-US" sz="2100"/>
            </a:br>
            <a:br>
              <a:rPr lang="en-US" sz="2100"/>
            </a:br>
            <a:br>
              <a:rPr lang="en-US" sz="2100"/>
            </a:br>
            <a:endParaRPr lang="en-US" sz="2100"/>
          </a:p>
        </p:txBody>
      </p:sp>
      <p:pic>
        <p:nvPicPr>
          <p:cNvPr id="10" name="Picture 9">
            <a:extLst>
              <a:ext uri="{FF2B5EF4-FFF2-40B4-BE49-F238E27FC236}">
                <a16:creationId xmlns:a16="http://schemas.microsoft.com/office/drawing/2014/main" id="{30E15AAB-6854-D94E-2CEF-3A2DA64045D7}"/>
              </a:ext>
            </a:extLst>
          </p:cNvPr>
          <p:cNvPicPr>
            <a:picLocks noChangeAspect="1"/>
          </p:cNvPicPr>
          <p:nvPr/>
        </p:nvPicPr>
        <p:blipFill>
          <a:blip r:embed="rId2">
            <a:extLst>
              <a:ext uri="{28A0092B-C50C-407E-A947-70E740481C1C}">
                <a14:useLocalDpi xmlns:a14="http://schemas.microsoft.com/office/drawing/2010/main" val="0"/>
              </a:ext>
            </a:extLst>
          </a:blip>
          <a:srcRect r="-2" b="632"/>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5" name="TextBox 4">
            <a:extLst>
              <a:ext uri="{FF2B5EF4-FFF2-40B4-BE49-F238E27FC236}">
                <a16:creationId xmlns:a16="http://schemas.microsoft.com/office/drawing/2014/main" id="{A89BAB0B-9770-5035-722C-4F594016B385}"/>
              </a:ext>
            </a:extLst>
          </p:cNvPr>
          <p:cNvSpPr txBox="1"/>
          <p:nvPr/>
        </p:nvSpPr>
        <p:spPr>
          <a:xfrm>
            <a:off x="7320465" y="2194102"/>
            <a:ext cx="4140013" cy="3908586"/>
          </a:xfrm>
          <a:prstGeom prst="rect">
            <a:avLst/>
          </a:prstGeom>
        </p:spPr>
        <p:txBody>
          <a:bodyPr vert="horz" lIns="91440" tIns="45720" rIns="91440" bIns="45720" rtlCol="0">
            <a:normAutofit/>
          </a:bodyPr>
          <a:lstStyle/>
          <a:p>
            <a:pPr>
              <a:lnSpc>
                <a:spcPct val="90000"/>
              </a:lnSpc>
              <a:spcAft>
                <a:spcPts val="600"/>
              </a:spcAft>
            </a:pPr>
            <a:r>
              <a:rPr lang="en-US" sz="2000" b="1" i="1" strike="noStrike" baseline="0" dirty="0"/>
              <a:t>I answered them by saying, “The God of heaven will give us success. We his servants will start rebuilding, but as for you, you have no share in Jerusalem or any claim or historic right to it.”</a:t>
            </a:r>
          </a:p>
          <a:p>
            <a:pPr indent="-228600">
              <a:lnSpc>
                <a:spcPct val="90000"/>
              </a:lnSpc>
              <a:spcAft>
                <a:spcPts val="600"/>
              </a:spcAft>
              <a:buFont typeface="Arial" panose="020B0604020202020204" pitchFamily="34" charset="0"/>
              <a:buChar char="•"/>
            </a:pPr>
            <a:endParaRPr lang="en-US" sz="2000" b="1" i="1" strike="noStrike" baseline="0" dirty="0"/>
          </a:p>
          <a:p>
            <a:pPr>
              <a:lnSpc>
                <a:spcPct val="90000"/>
              </a:lnSpc>
              <a:spcAft>
                <a:spcPts val="600"/>
              </a:spcAft>
            </a:pPr>
            <a:r>
              <a:rPr lang="en-US" sz="2000" b="1" i="1" strike="noStrike" baseline="0" dirty="0"/>
              <a:t>		Nehemiah 2:20</a:t>
            </a:r>
          </a:p>
        </p:txBody>
      </p:sp>
    </p:spTree>
    <p:extLst>
      <p:ext uri="{BB962C8B-B14F-4D97-AF65-F5344CB8AC3E}">
        <p14:creationId xmlns:p14="http://schemas.microsoft.com/office/powerpoint/2010/main" val="37494844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254</TotalTime>
  <Words>697</Words>
  <Application>Microsoft Office PowerPoint</Application>
  <PresentationFormat>Widescreen</PresentationFormat>
  <Paragraphs>53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Aptos</vt:lpstr>
      <vt:lpstr>Aptos Display</vt:lpstr>
      <vt:lpstr>Arial</vt:lpstr>
      <vt:lpstr>Office Theme</vt:lpstr>
      <vt:lpstr>I’M NOT LEAVING THIS PEA-PATCH  </vt:lpstr>
      <vt:lpstr>I. THE TITLE  (II Samuel 23:11a)   </vt:lpstr>
      <vt:lpstr>I. THE TITLE  (II Samuel 23:11a)   </vt:lpstr>
      <vt:lpstr>II. THE BATTLE  (II Samuel 23:11b)   </vt:lpstr>
      <vt:lpstr>II. THE BATTLE  (II Samuel 23:11b)   </vt:lpstr>
      <vt:lpstr>II. THE BATTLE  (II Samuel 23:11b)   </vt:lpstr>
      <vt:lpstr>II. THE BATTLE  (II Samuel 23:11b)   </vt:lpstr>
      <vt:lpstr>III. THE VICTORY (II Samuel 23:12)   </vt:lpstr>
      <vt:lpstr>III. THE VICTORY (II Samuel 23:12)   </vt:lpstr>
      <vt:lpstr>III. THE VICTORY  (II Samuel 23:12)   </vt:lpstr>
      <vt:lpstr>III. THE VICTORY  (II Samuel 23:12)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Fountaingate Christian</dc:creator>
  <cp:lastModifiedBy>Fountaingate Christian</cp:lastModifiedBy>
  <cp:revision>8</cp:revision>
  <dcterms:created xsi:type="dcterms:W3CDTF">2024-11-02T17:08:18Z</dcterms:created>
  <dcterms:modified xsi:type="dcterms:W3CDTF">2024-11-02T21:22:45Z</dcterms:modified>
</cp:coreProperties>
</file>