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3" r:id="rId4"/>
  </p:sldMasterIdLst>
  <p:notesMasterIdLst>
    <p:notesMasterId r:id="rId19"/>
  </p:notes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987B-6643-43AA-9B56-509B80CCD0F3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D42F3-CDD5-4B19-B3DB-7C5223465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CC2F5248-46FB-4B21-86CC-193094DCEFA0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9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310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488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7770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7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197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409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3067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6881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963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1BD-7957-4CF3-8BCA-9A385F7F00A0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4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470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0200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D2-0D2E-4C87-8168-ED920BF6FA52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1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52E-F5CF-4AEE-8E73-07BBAD90892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8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7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09E-DD05-437F-9F41-BFC11A888A78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4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E312BF-6E7B-46F2-B83A-98982FB970F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1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3239" y="1830352"/>
            <a:ext cx="7369642" cy="1149743"/>
          </a:xfrm>
        </p:spPr>
        <p:txBody>
          <a:bodyPr>
            <a:normAutofit/>
          </a:bodyPr>
          <a:lstStyle/>
          <a:p>
            <a:pPr algn="l"/>
            <a:r>
              <a:rPr lang="en-CA" b="1" i="0" u="none" strike="noStrike" baseline="0" dirty="0"/>
              <a:t>JESUS IS OUR KING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38C4F-5ED7-4B74-B0C6-2DF6DC04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587" y="4528127"/>
            <a:ext cx="6437630" cy="1335503"/>
          </a:xfrm>
        </p:spPr>
        <p:txBody>
          <a:bodyPr>
            <a:normAutofit/>
          </a:bodyPr>
          <a:lstStyle/>
          <a:p>
            <a:pPr algn="l"/>
            <a:r>
              <a:rPr lang="en-CA" sz="4000" b="1" i="0" u="none" strike="noStrike" baseline="0" dirty="0">
                <a:solidFill>
                  <a:schemeClr val="bg1"/>
                </a:solidFill>
              </a:rPr>
              <a:t>TEXT: Luke 19:28-40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2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55" y="1209957"/>
            <a:ext cx="3694545" cy="4438087"/>
          </a:xfrm>
        </p:spPr>
        <p:txBody>
          <a:bodyPr anchor="ctr">
            <a:normAutofit/>
          </a:bodyPr>
          <a:lstStyle/>
          <a:p>
            <a:pPr algn="ctr"/>
            <a:r>
              <a:rPr lang="en-CA" sz="2800" b="1" i="0" u="none" strike="noStrike" baseline="0" dirty="0">
                <a:solidFill>
                  <a:schemeClr val="tx1"/>
                </a:solidFill>
              </a:rPr>
              <a:t>III. THE ACKNOWLEDGMENT OF THE PEOPLE</a:t>
            </a:r>
            <a:br>
              <a:rPr lang="en-CA" sz="2800" b="1" i="0" u="none" strike="noStrike" baseline="0" dirty="0">
                <a:solidFill>
                  <a:schemeClr val="tx1"/>
                </a:solidFill>
              </a:rPr>
            </a:br>
            <a:r>
              <a:rPr lang="en-CA" sz="2800" b="1" i="0" u="none" strike="noStrike" baseline="0" dirty="0">
                <a:solidFill>
                  <a:schemeClr val="tx1"/>
                </a:solidFill>
              </a:rPr>
              <a:t>(Luke 19:36-39)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240" y="618836"/>
            <a:ext cx="6160652" cy="5551055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CA" sz="3200" b="1" i="1" u="none" strike="noStrike" baseline="0" dirty="0"/>
              <a:t>22.  The stone the builders rejected has become the capstone;</a:t>
            </a:r>
          </a:p>
          <a:p>
            <a:pPr marL="0" marR="14400" indent="0">
              <a:buNone/>
            </a:pPr>
            <a:r>
              <a:rPr lang="en-CA" sz="3200" b="1" i="1" u="none" strike="noStrike" baseline="0" dirty="0"/>
              <a:t>23.  The LORD has done this, and it is marvelous in our eyes.</a:t>
            </a:r>
          </a:p>
          <a:p>
            <a:pPr marL="0" marR="14400" indent="0">
              <a:buNone/>
            </a:pPr>
            <a:r>
              <a:rPr lang="en-CA" sz="3200" b="1" i="1" u="none" strike="noStrike" baseline="0" dirty="0"/>
              <a:t>24.  This the day the LORD has made; let us rejoice and be glad in it.</a:t>
            </a:r>
          </a:p>
          <a:p>
            <a:pPr marL="0" marR="14400" indent="0">
              <a:buNone/>
            </a:pPr>
            <a:r>
              <a:rPr lang="en-CA" sz="3200" b="1" i="1" u="sng" strike="noStrike" baseline="0" dirty="0"/>
              <a:t>25. O LORD, save us</a:t>
            </a:r>
            <a:r>
              <a:rPr lang="en-CA" sz="3200" b="1" i="1" u="none" strike="noStrike" baseline="0" dirty="0"/>
              <a:t>;  </a:t>
            </a:r>
            <a:r>
              <a:rPr lang="en-CA" sz="3200" b="1" i="1" u="sng" strike="noStrike" baseline="0" dirty="0"/>
              <a:t>O LORD, grant us success</a:t>
            </a:r>
            <a:r>
              <a:rPr lang="en-CA" sz="3200" b="1" i="1" u="none" strike="noStrike" baseline="0" dirty="0"/>
              <a:t>,”</a:t>
            </a:r>
          </a:p>
          <a:p>
            <a:pPr marL="0" marR="14400" indent="0">
              <a:buNone/>
            </a:pPr>
            <a:r>
              <a:rPr lang="en-CA" sz="3200" b="1" i="1" dirty="0"/>
              <a:t>						Psalm 118:22-25</a:t>
            </a:r>
            <a:endParaRPr lang="en-CA" sz="3200" b="1" i="1" u="none" strike="noStrike" baseline="0" dirty="0"/>
          </a:p>
          <a:p>
            <a:pPr>
              <a:buAutoNum type="arabicPeriod" startAt="24"/>
            </a:pPr>
            <a:endParaRPr lang="en-CA" sz="1800" b="0" i="1" u="none" strike="noStrike" baseline="0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2194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55" y="1209957"/>
            <a:ext cx="3694545" cy="4438087"/>
          </a:xfrm>
        </p:spPr>
        <p:txBody>
          <a:bodyPr anchor="ctr">
            <a:normAutofit/>
          </a:bodyPr>
          <a:lstStyle/>
          <a:p>
            <a:pPr algn="ctr"/>
            <a:r>
              <a:rPr lang="en-CA" sz="2800" b="1" i="0" u="none" strike="noStrike" baseline="0" dirty="0">
                <a:solidFill>
                  <a:schemeClr val="tx1"/>
                </a:solidFill>
              </a:rPr>
              <a:t>III. THE ACKNOWLEDGMENT OF THE PEOPLE</a:t>
            </a:r>
            <a:br>
              <a:rPr lang="en-CA" sz="2800" b="1" i="0" u="none" strike="noStrike" baseline="0" dirty="0">
                <a:solidFill>
                  <a:schemeClr val="tx1"/>
                </a:solidFill>
              </a:rPr>
            </a:br>
            <a:r>
              <a:rPr lang="en-CA" sz="2800" b="1" i="0" u="none" strike="noStrike" baseline="0" dirty="0">
                <a:solidFill>
                  <a:schemeClr val="tx1"/>
                </a:solidFill>
              </a:rPr>
              <a:t>(Luke 19:36-39)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240" y="618836"/>
            <a:ext cx="6160652" cy="55510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200" b="1" i="1" u="none" strike="noStrike" baseline="0" dirty="0"/>
              <a:t>26.  </a:t>
            </a:r>
            <a:r>
              <a:rPr lang="en-CA" sz="3200" b="1" i="1" u="sng" strike="noStrike" baseline="0" dirty="0"/>
              <a:t>Blessed is he who comes in the name of the LORD. From the house of the LORD we bless you.</a:t>
            </a:r>
            <a:endParaRPr lang="en-CA" sz="3200" b="1" i="1" u="none" strike="noStrike" baseline="0" dirty="0"/>
          </a:p>
          <a:p>
            <a:pPr marL="0" marR="14400" indent="0">
              <a:buNone/>
            </a:pPr>
            <a:r>
              <a:rPr lang="en-CA" sz="3200" b="1" i="1" u="none" strike="noStrike" baseline="0" dirty="0"/>
              <a:t>27.  The LORD is God, and he has made his light shine upon us. </a:t>
            </a:r>
            <a:r>
              <a:rPr lang="en-CA" sz="3200" b="1" i="1" u="sng" strike="noStrike" baseline="0" dirty="0"/>
              <a:t>With boughs in hand</a:t>
            </a:r>
            <a:r>
              <a:rPr lang="en-CA" sz="3200" b="1" i="1" u="none" strike="noStrike" baseline="0" dirty="0"/>
              <a:t>, </a:t>
            </a:r>
            <a:r>
              <a:rPr lang="en-CA" sz="3200" b="1" i="1" u="sng" strike="noStrike" baseline="0" dirty="0"/>
              <a:t>join in the festal  procession</a:t>
            </a:r>
            <a:r>
              <a:rPr lang="en-CA" sz="3200" b="1" i="1" u="none" strike="noStrike" baseline="0" dirty="0"/>
              <a:t>, up to the house of the altar.</a:t>
            </a:r>
          </a:p>
          <a:p>
            <a:pPr marL="0" marR="14400" indent="0">
              <a:buNone/>
            </a:pPr>
            <a:r>
              <a:rPr lang="en-CA" sz="3200" b="1" i="1" dirty="0"/>
              <a:t>						Psalm 118:26,27</a:t>
            </a:r>
            <a:endParaRPr lang="en-CA" sz="1800" b="1" i="1" u="none" strike="noStrike" baseline="0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0538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55" y="1209957"/>
            <a:ext cx="3694545" cy="4438087"/>
          </a:xfrm>
        </p:spPr>
        <p:txBody>
          <a:bodyPr anchor="ctr">
            <a:normAutofit/>
          </a:bodyPr>
          <a:lstStyle/>
          <a:p>
            <a:pPr algn="ctr"/>
            <a:r>
              <a:rPr lang="en-CA" sz="2800" b="1" i="0" u="none" strike="noStrike" baseline="0" dirty="0">
                <a:solidFill>
                  <a:schemeClr val="tx1"/>
                </a:solidFill>
              </a:rPr>
              <a:t>III. THE ACKNOWLEDGMENT OF THE PEOPLE</a:t>
            </a:r>
            <a:br>
              <a:rPr lang="en-CA" sz="2800" b="1" i="0" u="none" strike="noStrike" baseline="0" dirty="0">
                <a:solidFill>
                  <a:schemeClr val="tx1"/>
                </a:solidFill>
              </a:rPr>
            </a:br>
            <a:r>
              <a:rPr lang="en-CA" sz="2800" b="1" i="0" u="none" strike="noStrike" baseline="0" dirty="0">
                <a:solidFill>
                  <a:schemeClr val="tx1"/>
                </a:solidFill>
              </a:rPr>
              <a:t>(Luke 19:36-39)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240" y="618836"/>
            <a:ext cx="6160652" cy="55510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200" b="1" i="1" u="none" strike="noStrike" baseline="0" dirty="0"/>
              <a:t>28.  You are my God, and I will give you thanks; you are my God, and I will exalt you.</a:t>
            </a:r>
          </a:p>
          <a:p>
            <a:pPr marL="0" marR="14400" indent="0">
              <a:buNone/>
            </a:pPr>
            <a:r>
              <a:rPr lang="en-CA" sz="3200" b="1" i="1" u="none" strike="noStrike" baseline="0" dirty="0"/>
              <a:t>29.  Give thanks to the LORD, for he is good. his love endures forever."</a:t>
            </a:r>
          </a:p>
          <a:p>
            <a:pPr marL="0" marR="14400" indent="0">
              <a:buNone/>
            </a:pPr>
            <a:r>
              <a:rPr lang="en-CA" sz="3200" b="1" i="1" dirty="0"/>
              <a:t>						Psalm 118:28-29</a:t>
            </a:r>
            <a:endParaRPr lang="en-CA" sz="1800" b="1" i="1" u="none" strike="noStrike" baseline="0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8990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55" y="1209957"/>
            <a:ext cx="3694545" cy="4438087"/>
          </a:xfrm>
        </p:spPr>
        <p:txBody>
          <a:bodyPr anchor="ctr">
            <a:normAutofit/>
          </a:bodyPr>
          <a:lstStyle/>
          <a:p>
            <a:pPr algn="ctr"/>
            <a:r>
              <a:rPr lang="en-CA" sz="2800" b="1" i="0" u="none" strike="noStrike" baseline="0" dirty="0">
                <a:solidFill>
                  <a:schemeClr val="tx1"/>
                </a:solidFill>
              </a:rPr>
              <a:t>III. THE ACKNOWLEDGMENT OF THE PEOPLE</a:t>
            </a:r>
            <a:br>
              <a:rPr lang="en-CA" sz="2800" b="1" i="0" u="none" strike="noStrike" baseline="0" dirty="0">
                <a:solidFill>
                  <a:schemeClr val="tx1"/>
                </a:solidFill>
              </a:rPr>
            </a:br>
            <a:r>
              <a:rPr lang="en-CA" sz="2800" b="1" i="0" u="none" strike="noStrike" baseline="0" dirty="0">
                <a:solidFill>
                  <a:schemeClr val="tx1"/>
                </a:solidFill>
              </a:rPr>
              <a:t>(Luke 19:36-39)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240" y="618836"/>
            <a:ext cx="6160652" cy="55510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200" b="1" i="1" u="none" strike="noStrike" baseline="0" dirty="0"/>
              <a:t>"Hosanna, Blessed is he who comes in the name of the LORD, Blessed is the coming kingdom of our father David, Hosanna in the highest."</a:t>
            </a:r>
          </a:p>
          <a:p>
            <a:pPr marL="0" indent="0">
              <a:buNone/>
            </a:pPr>
            <a:r>
              <a:rPr lang="en-CA" sz="3200" b="1" i="1" dirty="0"/>
              <a:t>						</a:t>
            </a:r>
            <a:r>
              <a:rPr lang="en-CA" sz="3200" b="1" i="1" u="none" strike="noStrike" baseline="0" dirty="0"/>
              <a:t>Mark 11:9,10</a:t>
            </a:r>
            <a:endParaRPr lang="en-CA" sz="1800" b="1" i="1" u="none" strike="noStrike" baseline="0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2472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55" y="1209957"/>
            <a:ext cx="3694545" cy="4438087"/>
          </a:xfrm>
        </p:spPr>
        <p:txBody>
          <a:bodyPr anchor="ctr">
            <a:normAutofit/>
          </a:bodyPr>
          <a:lstStyle/>
          <a:p>
            <a:pPr algn="ctr"/>
            <a:r>
              <a:rPr lang="en-CA" sz="2800" b="1" i="0" u="none" strike="noStrike" baseline="0" dirty="0">
                <a:solidFill>
                  <a:schemeClr val="tx1"/>
                </a:solidFill>
              </a:rPr>
              <a:t>III. THE ACKNOWLEDGMENT OF THE PEOPLE</a:t>
            </a:r>
            <a:br>
              <a:rPr lang="en-CA" sz="2800" b="1" i="0" u="none" strike="noStrike" baseline="0" dirty="0">
                <a:solidFill>
                  <a:schemeClr val="tx1"/>
                </a:solidFill>
              </a:rPr>
            </a:br>
            <a:r>
              <a:rPr lang="en-CA" sz="2800" b="1" i="0" u="none" strike="noStrike" baseline="0" dirty="0">
                <a:solidFill>
                  <a:schemeClr val="tx1"/>
                </a:solidFill>
              </a:rPr>
              <a:t>(Luke 19:36-39)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240" y="618836"/>
            <a:ext cx="6160652" cy="55510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200" b="1" i="1" u="none" strike="noStrike" baseline="0" dirty="0"/>
              <a:t>"I tell you," he replied, "If you keep quiet, the stones will cry out."</a:t>
            </a:r>
          </a:p>
          <a:p>
            <a:pPr marL="0" indent="0">
              <a:buNone/>
            </a:pPr>
            <a:r>
              <a:rPr lang="en-CA" sz="3200" b="1" i="1" dirty="0"/>
              <a:t>								</a:t>
            </a:r>
            <a:r>
              <a:rPr lang="en-CA" sz="3200" b="1" i="1" u="none" strike="noStrike" baseline="0" dirty="0"/>
              <a:t>Luke 19:40</a:t>
            </a:r>
            <a:endParaRPr lang="en-CA" sz="1800" b="1" i="1" u="none" strike="noStrike" baseline="0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7111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09" y="2742045"/>
            <a:ext cx="11055927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b="1" i="1" u="none" strike="noStrike" baseline="0" dirty="0"/>
              <a:t>"In that day the deaf will hear the words of the scroll, </a:t>
            </a:r>
            <a:r>
              <a:rPr lang="en-CA" sz="2400" b="1" i="1" u="sng" strike="noStrike" baseline="0" dirty="0"/>
              <a:t>and out of gloom and darkness the eyes of the blind will see.</a:t>
            </a:r>
            <a:endParaRPr lang="en-CA" sz="2400" b="1" i="1" u="none" strike="noStrike" baseline="0" dirty="0"/>
          </a:p>
          <a:p>
            <a:pPr marL="0" marR="21600" indent="0">
              <a:buNone/>
            </a:pPr>
            <a:r>
              <a:rPr lang="en-CA" sz="2400" b="1" i="1" u="none" strike="noStrike" baseline="0" dirty="0"/>
              <a:t>19.  Once more the humble will rejoice in the LORD; the needy will rejoice in the Holy One of Israel."</a:t>
            </a:r>
          </a:p>
          <a:p>
            <a:pPr marL="0" indent="0">
              <a:buNone/>
            </a:pPr>
            <a:r>
              <a:rPr lang="en-CA" sz="2400" b="1" i="1" u="none" strike="noStrike" baseline="0" dirty="0"/>
              <a:t>																		Isaiah 29:18,19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215192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10" y="2307936"/>
            <a:ext cx="11277599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b="1" i="1" u="none" strike="noStrike" baseline="0" dirty="0"/>
              <a:t>"strengthen the feeble hands, steady the knees that give way;</a:t>
            </a:r>
          </a:p>
          <a:p>
            <a:pPr marL="0" marR="21600" indent="0">
              <a:buNone/>
            </a:pPr>
            <a:r>
              <a:rPr lang="en-CA" sz="2400" b="1" i="1" u="none" strike="noStrike" baseline="0" dirty="0"/>
              <a:t>4. say to those with fearful hearts, 'Be strong, do not fear; your God will come, he will come with vengeance; with divine retribution he will come to save you'</a:t>
            </a:r>
          </a:p>
          <a:p>
            <a:pPr marL="0" marR="21600" indent="0">
              <a:buNone/>
            </a:pPr>
            <a:r>
              <a:rPr lang="en-CA" sz="2400" b="1" i="1" u="none" strike="noStrike" baseline="0" dirty="0"/>
              <a:t>5. </a:t>
            </a:r>
            <a:r>
              <a:rPr lang="en-CA" sz="2400" b="1" i="1" u="sng" strike="noStrike" baseline="0" dirty="0"/>
              <a:t>Then the eyes of the blind will be opened and the ears of deaf unstopped.</a:t>
            </a:r>
          </a:p>
          <a:p>
            <a:pPr marL="0" marR="21600" indent="0">
              <a:buNone/>
            </a:pPr>
            <a:r>
              <a:rPr lang="en-CA" sz="2400" b="1" i="1" u="sng" strike="noStrike" baseline="0" dirty="0"/>
              <a:t>6. Then the lame will leap like deer, and the mute tongue will shout for joy.  Water will gush forth in the wilderness and streams in the desert.</a:t>
            </a:r>
            <a:r>
              <a:rPr lang="en-CA" sz="2400" b="1" i="1" u="none" strike="noStrike" baseline="0" dirty="0"/>
              <a:t>"</a:t>
            </a:r>
          </a:p>
          <a:p>
            <a:pPr marL="0" indent="0">
              <a:buNone/>
            </a:pPr>
            <a:r>
              <a:rPr lang="en-CA" sz="2400" b="1" i="1" u="none" strike="noStrike" baseline="0" dirty="0"/>
              <a:t>																			Isaiah 35:4-6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2277604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63B918C-605E-4767-B8B8-07EE8E514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7A15320-BE68-4368-9AEC-EB121AA1D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397429F-B09A-4755-85D6-5EF9C8EC1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79C0060-574D-48A1-896F-3BFA9E1D9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42DA2D2-7E39-48E7-956A-5C5702872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08AB3D2-317E-4043-A5BE-6D078F589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BE6F4C2-B396-47DA-9B43-7CBC55B9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2099893-51D2-4FDD-A8B8-99DE6A1F9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B387B19-E01F-4F0A-A984-04315236E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994735CE-14A3-4759-8BDD-55844E0DA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CD1763A-E8CE-4920-B58C-F41A62C86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3C445311-D23D-4257-8441-7D9AE2DDB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pPr algn="ctr"/>
            <a:r>
              <a:rPr lang="en-CA" sz="32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THE APPROACH TO JERUSALEM (Luke 19:28-29)</a:t>
            </a:r>
            <a:endParaRPr lang="en-US" sz="3200" b="1" dirty="0">
              <a:solidFill>
                <a:srgbClr val="EBEBE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800" b="1" i="1" u="none" strike="noStrike" baseline="0" dirty="0"/>
              <a:t>"On that day his feet will stand on the Mount of Olives east of Jerusalem, and the Mount of Olives will be split in two from east to west, forming a great valley, with half of the mountain moving north and half of moving south...</a:t>
            </a:r>
          </a:p>
          <a:p>
            <a:pPr marL="0" marR="21600" indent="0">
              <a:buNone/>
            </a:pPr>
            <a:r>
              <a:rPr lang="en-CA" sz="2800" b="1" i="1" u="none" strike="noStrike" baseline="0" dirty="0"/>
              <a:t>5.  </a:t>
            </a:r>
            <a:r>
              <a:rPr lang="en-CA" sz="2800" b="1" i="1" u="sng" strike="noStrike" baseline="0" dirty="0"/>
              <a:t>Then the Lord my God will come, and all the holy ones with him.</a:t>
            </a:r>
            <a:r>
              <a:rPr lang="en-CA" sz="2800" b="1" i="1" u="none" strike="noStrike" baseline="0" dirty="0"/>
              <a:t>"</a:t>
            </a:r>
          </a:p>
          <a:p>
            <a:pPr marL="0" indent="0">
              <a:buNone/>
            </a:pPr>
            <a:r>
              <a:rPr lang="en-CA" sz="2800" b="1" i="1" u="none" strike="noStrike" baseline="0" dirty="0"/>
              <a:t>					Zechariah 14:4,5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21071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63B918C-605E-4767-B8B8-07EE8E514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7A15320-BE68-4368-9AEC-EB121AA1D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397429F-B09A-4755-85D6-5EF9C8EC1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79C0060-574D-48A1-896F-3BFA9E1D9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42DA2D2-7E39-48E7-956A-5C5702872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08AB3D2-317E-4043-A5BE-6D078F589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BE6F4C2-B396-47DA-9B43-7CBC55B9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2099893-51D2-4FDD-A8B8-99DE6A1F9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B387B19-E01F-4F0A-A984-04315236E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994735CE-14A3-4759-8BDD-55844E0DA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CD1763A-E8CE-4920-B58C-F41A62C86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3C445311-D23D-4257-8441-7D9AE2DDB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pPr algn="ctr"/>
            <a:r>
              <a:rPr lang="en-CA" sz="32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THE APPROACH TO JERUSALEM (Luke 19:28-29)</a:t>
            </a:r>
            <a:endParaRPr lang="en-US" sz="3200" b="1" dirty="0">
              <a:solidFill>
                <a:srgbClr val="EBEBE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800" b="1" i="1" u="none" strike="noStrike" baseline="0" dirty="0"/>
              <a:t>"The LORD will be king over the whole earth.  </a:t>
            </a:r>
            <a:r>
              <a:rPr lang="en-CA" sz="2800" b="1" i="1" u="sng" strike="noStrike" baseline="0" dirty="0"/>
              <a:t>On that day there will be one LORD, and his name the only name.</a:t>
            </a:r>
            <a:r>
              <a:rPr lang="en-CA" sz="2800" b="1" i="1" u="none" strike="noStrike" baseline="0" dirty="0"/>
              <a:t>"</a:t>
            </a:r>
          </a:p>
          <a:p>
            <a:pPr marL="0" indent="0">
              <a:buNone/>
            </a:pPr>
            <a:r>
              <a:rPr lang="en-CA" sz="2800" b="1" i="1" u="none" strike="noStrike" baseline="0" dirty="0"/>
              <a:t>						Zechariah 14:9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2175596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FB3EF4D6-026A-4D52-B916-967329EE3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87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4DB4846F-6AA5-4DB3-9581-D95F22BD5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17975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54EC22E-2292-4292-A80B-E81DF64BF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80041"/>
            <a:ext cx="12192000" cy="5077959"/>
          </a:xfrm>
          <a:custGeom>
            <a:avLst/>
            <a:gdLst>
              <a:gd name="connsiteX0" fmla="*/ 12192000 w 12192000"/>
              <a:gd name="connsiteY0" fmla="*/ 0 h 5077959"/>
              <a:gd name="connsiteX1" fmla="*/ 12192000 w 12192000"/>
              <a:gd name="connsiteY1" fmla="*/ 1972152 h 5077959"/>
              <a:gd name="connsiteX2" fmla="*/ 12192000 w 12192000"/>
              <a:gd name="connsiteY2" fmla="*/ 2361342 h 5077959"/>
              <a:gd name="connsiteX3" fmla="*/ 12192000 w 12192000"/>
              <a:gd name="connsiteY3" fmla="*/ 5077959 h 5077959"/>
              <a:gd name="connsiteX4" fmla="*/ 0 w 12192000"/>
              <a:gd name="connsiteY4" fmla="*/ 5077959 h 5077959"/>
              <a:gd name="connsiteX5" fmla="*/ 0 w 12192000"/>
              <a:gd name="connsiteY5" fmla="*/ 2361342 h 5077959"/>
              <a:gd name="connsiteX6" fmla="*/ 0 w 12192000"/>
              <a:gd name="connsiteY6" fmla="*/ 1972152 h 5077959"/>
              <a:gd name="connsiteX7" fmla="*/ 0 w 12192000"/>
              <a:gd name="connsiteY7" fmla="*/ 12515 h 5077959"/>
              <a:gd name="connsiteX8" fmla="*/ 108623 w 12192000"/>
              <a:gd name="connsiteY8" fmla="*/ 29540 h 5077959"/>
              <a:gd name="connsiteX9" fmla="*/ 300195 w 12192000"/>
              <a:gd name="connsiteY9" fmla="*/ 56163 h 5077959"/>
              <a:gd name="connsiteX10" fmla="*/ 527528 w 12192000"/>
              <a:gd name="connsiteY10" fmla="*/ 88041 h 5077959"/>
              <a:gd name="connsiteX11" fmla="*/ 779127 w 12192000"/>
              <a:gd name="connsiteY11" fmla="*/ 121671 h 5077959"/>
              <a:gd name="connsiteX12" fmla="*/ 1062654 w 12192000"/>
              <a:gd name="connsiteY12" fmla="*/ 157052 h 5077959"/>
              <a:gd name="connsiteX13" fmla="*/ 1371726 w 12192000"/>
              <a:gd name="connsiteY13" fmla="*/ 194535 h 5077959"/>
              <a:gd name="connsiteX14" fmla="*/ 1707616 w 12192000"/>
              <a:gd name="connsiteY14" fmla="*/ 232018 h 5077959"/>
              <a:gd name="connsiteX15" fmla="*/ 2065219 w 12192000"/>
              <a:gd name="connsiteY15" fmla="*/ 270201 h 5077959"/>
              <a:gd name="connsiteX16" fmla="*/ 2450918 w 12192000"/>
              <a:gd name="connsiteY16" fmla="*/ 305583 h 5077959"/>
              <a:gd name="connsiteX17" fmla="*/ 2854496 w 12192000"/>
              <a:gd name="connsiteY17" fmla="*/ 339562 h 5077959"/>
              <a:gd name="connsiteX18" fmla="*/ 3281065 w 12192000"/>
              <a:gd name="connsiteY18" fmla="*/ 370390 h 5077959"/>
              <a:gd name="connsiteX19" fmla="*/ 3725514 w 12192000"/>
              <a:gd name="connsiteY19" fmla="*/ 399815 h 5077959"/>
              <a:gd name="connsiteX20" fmla="*/ 4189119 w 12192000"/>
              <a:gd name="connsiteY20" fmla="*/ 427490 h 5077959"/>
              <a:gd name="connsiteX21" fmla="*/ 4426671 w 12192000"/>
              <a:gd name="connsiteY21" fmla="*/ 437298 h 5077959"/>
              <a:gd name="connsiteX22" fmla="*/ 4669330 w 12192000"/>
              <a:gd name="connsiteY22" fmla="*/ 448158 h 5077959"/>
              <a:gd name="connsiteX23" fmla="*/ 4915819 w 12192000"/>
              <a:gd name="connsiteY23" fmla="*/ 458317 h 5077959"/>
              <a:gd name="connsiteX24" fmla="*/ 5163586 w 12192000"/>
              <a:gd name="connsiteY24" fmla="*/ 464973 h 5077959"/>
              <a:gd name="connsiteX25" fmla="*/ 5416461 w 12192000"/>
              <a:gd name="connsiteY25" fmla="*/ 470928 h 5077959"/>
              <a:gd name="connsiteX26" fmla="*/ 5671892 w 12192000"/>
              <a:gd name="connsiteY26" fmla="*/ 477234 h 5077959"/>
              <a:gd name="connsiteX27" fmla="*/ 5932430 w 12192000"/>
              <a:gd name="connsiteY27" fmla="*/ 481437 h 5077959"/>
              <a:gd name="connsiteX28" fmla="*/ 6195523 w 12192000"/>
              <a:gd name="connsiteY28" fmla="*/ 481437 h 5077959"/>
              <a:gd name="connsiteX29" fmla="*/ 6461170 w 12192000"/>
              <a:gd name="connsiteY29" fmla="*/ 483539 h 5077959"/>
              <a:gd name="connsiteX30" fmla="*/ 6729372 w 12192000"/>
              <a:gd name="connsiteY30" fmla="*/ 481437 h 5077959"/>
              <a:gd name="connsiteX31" fmla="*/ 7001406 w 12192000"/>
              <a:gd name="connsiteY31" fmla="*/ 477234 h 5077959"/>
              <a:gd name="connsiteX32" fmla="*/ 7273439 w 12192000"/>
              <a:gd name="connsiteY32" fmla="*/ 473380 h 5077959"/>
              <a:gd name="connsiteX33" fmla="*/ 7549303 w 12192000"/>
              <a:gd name="connsiteY33" fmla="*/ 464973 h 5077959"/>
              <a:gd name="connsiteX34" fmla="*/ 7827722 w 12192000"/>
              <a:gd name="connsiteY34" fmla="*/ 456215 h 5077959"/>
              <a:gd name="connsiteX35" fmla="*/ 8106140 w 12192000"/>
              <a:gd name="connsiteY35" fmla="*/ 446056 h 5077959"/>
              <a:gd name="connsiteX36" fmla="*/ 8387114 w 12192000"/>
              <a:gd name="connsiteY36" fmla="*/ 431694 h 5077959"/>
              <a:gd name="connsiteX37" fmla="*/ 8670640 w 12192000"/>
              <a:gd name="connsiteY37" fmla="*/ 414528 h 5077959"/>
              <a:gd name="connsiteX38" fmla="*/ 8955446 w 12192000"/>
              <a:gd name="connsiteY38" fmla="*/ 398064 h 5077959"/>
              <a:gd name="connsiteX39" fmla="*/ 9240250 w 12192000"/>
              <a:gd name="connsiteY39" fmla="*/ 377045 h 5077959"/>
              <a:gd name="connsiteX40" fmla="*/ 9528886 w 12192000"/>
              <a:gd name="connsiteY40" fmla="*/ 351823 h 5077959"/>
              <a:gd name="connsiteX41" fmla="*/ 9813691 w 12192000"/>
              <a:gd name="connsiteY41" fmla="*/ 326601 h 5077959"/>
              <a:gd name="connsiteX42" fmla="*/ 10103603 w 12192000"/>
              <a:gd name="connsiteY42" fmla="*/ 297525 h 5077959"/>
              <a:gd name="connsiteX43" fmla="*/ 10394794 w 12192000"/>
              <a:gd name="connsiteY43" fmla="*/ 265647 h 5077959"/>
              <a:gd name="connsiteX44" fmla="*/ 10682153 w 12192000"/>
              <a:gd name="connsiteY44" fmla="*/ 232018 h 5077959"/>
              <a:gd name="connsiteX45" fmla="*/ 10973344 w 12192000"/>
              <a:gd name="connsiteY45" fmla="*/ 192783 h 5077959"/>
              <a:gd name="connsiteX46" fmla="*/ 11263257 w 12192000"/>
              <a:gd name="connsiteY46" fmla="*/ 150746 h 5077959"/>
              <a:gd name="connsiteX47" fmla="*/ 11554448 w 12192000"/>
              <a:gd name="connsiteY47" fmla="*/ 109060 h 5077959"/>
              <a:gd name="connsiteX48" fmla="*/ 11844360 w 12192000"/>
              <a:gd name="connsiteY48" fmla="*/ 60367 h 5077959"/>
              <a:gd name="connsiteX49" fmla="*/ 12132996 w 12192000"/>
              <a:gd name="connsiteY49" fmla="*/ 10623 h 507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2192000" h="5077959">
                <a:moveTo>
                  <a:pt x="12192000" y="0"/>
                </a:moveTo>
                <a:lnTo>
                  <a:pt x="12192000" y="1972152"/>
                </a:lnTo>
                <a:lnTo>
                  <a:pt x="12192000" y="2361342"/>
                </a:lnTo>
                <a:lnTo>
                  <a:pt x="12192000" y="5077959"/>
                </a:lnTo>
                <a:lnTo>
                  <a:pt x="0" y="5077959"/>
                </a:lnTo>
                <a:lnTo>
                  <a:pt x="0" y="2361342"/>
                </a:lnTo>
                <a:lnTo>
                  <a:pt x="0" y="1972152"/>
                </a:lnTo>
                <a:lnTo>
                  <a:pt x="0" y="12515"/>
                </a:lnTo>
                <a:lnTo>
                  <a:pt x="108623" y="29540"/>
                </a:lnTo>
                <a:lnTo>
                  <a:pt x="300195" y="56163"/>
                </a:lnTo>
                <a:lnTo>
                  <a:pt x="527528" y="88041"/>
                </a:lnTo>
                <a:lnTo>
                  <a:pt x="779127" y="121671"/>
                </a:lnTo>
                <a:lnTo>
                  <a:pt x="1062654" y="157052"/>
                </a:lnTo>
                <a:lnTo>
                  <a:pt x="1371726" y="194535"/>
                </a:lnTo>
                <a:lnTo>
                  <a:pt x="1707616" y="232018"/>
                </a:lnTo>
                <a:lnTo>
                  <a:pt x="2065219" y="270201"/>
                </a:lnTo>
                <a:lnTo>
                  <a:pt x="2450918" y="305583"/>
                </a:lnTo>
                <a:lnTo>
                  <a:pt x="2854496" y="339562"/>
                </a:lnTo>
                <a:lnTo>
                  <a:pt x="3281065" y="370390"/>
                </a:lnTo>
                <a:lnTo>
                  <a:pt x="3725514" y="399815"/>
                </a:lnTo>
                <a:lnTo>
                  <a:pt x="4189119" y="427490"/>
                </a:lnTo>
                <a:lnTo>
                  <a:pt x="4426671" y="437298"/>
                </a:lnTo>
                <a:lnTo>
                  <a:pt x="4669330" y="448158"/>
                </a:lnTo>
                <a:lnTo>
                  <a:pt x="4915819" y="458317"/>
                </a:lnTo>
                <a:lnTo>
                  <a:pt x="5163586" y="464973"/>
                </a:lnTo>
                <a:lnTo>
                  <a:pt x="5416461" y="470928"/>
                </a:lnTo>
                <a:lnTo>
                  <a:pt x="5671892" y="477234"/>
                </a:lnTo>
                <a:lnTo>
                  <a:pt x="5932430" y="481437"/>
                </a:lnTo>
                <a:lnTo>
                  <a:pt x="6195523" y="481437"/>
                </a:lnTo>
                <a:lnTo>
                  <a:pt x="6461170" y="483539"/>
                </a:lnTo>
                <a:lnTo>
                  <a:pt x="6729372" y="481437"/>
                </a:lnTo>
                <a:lnTo>
                  <a:pt x="7001406" y="477234"/>
                </a:lnTo>
                <a:lnTo>
                  <a:pt x="7273439" y="473380"/>
                </a:lnTo>
                <a:lnTo>
                  <a:pt x="7549303" y="464973"/>
                </a:lnTo>
                <a:lnTo>
                  <a:pt x="7827722" y="456215"/>
                </a:lnTo>
                <a:lnTo>
                  <a:pt x="8106140" y="446056"/>
                </a:lnTo>
                <a:lnTo>
                  <a:pt x="8387114" y="431694"/>
                </a:lnTo>
                <a:lnTo>
                  <a:pt x="8670640" y="414528"/>
                </a:lnTo>
                <a:lnTo>
                  <a:pt x="8955446" y="398064"/>
                </a:lnTo>
                <a:lnTo>
                  <a:pt x="9240250" y="377045"/>
                </a:lnTo>
                <a:lnTo>
                  <a:pt x="9528886" y="351823"/>
                </a:lnTo>
                <a:lnTo>
                  <a:pt x="9813691" y="326601"/>
                </a:lnTo>
                <a:lnTo>
                  <a:pt x="10103603" y="297525"/>
                </a:lnTo>
                <a:lnTo>
                  <a:pt x="10394794" y="265647"/>
                </a:lnTo>
                <a:lnTo>
                  <a:pt x="10682153" y="232018"/>
                </a:lnTo>
                <a:lnTo>
                  <a:pt x="10973344" y="192783"/>
                </a:lnTo>
                <a:lnTo>
                  <a:pt x="11263257" y="150746"/>
                </a:lnTo>
                <a:lnTo>
                  <a:pt x="11554448" y="109060"/>
                </a:lnTo>
                <a:lnTo>
                  <a:pt x="11844360" y="60367"/>
                </a:lnTo>
                <a:lnTo>
                  <a:pt x="12132996" y="106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92A2039-50D4-4D49-A79F-C82A1D913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C1C7165-8A3A-44EB-88D0-4EFA36A004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 useBgFill="1">
          <p:nvSpPr>
            <p:cNvPr id="35" name="Freeform 5">
              <a:extLst>
                <a:ext uri="{FF2B5EF4-FFF2-40B4-BE49-F238E27FC236}">
                  <a16:creationId xmlns:a16="http://schemas.microsoft.com/office/drawing/2014/main" id="{A1081473-BB93-49A4-B605-4E2053739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THE ANIMAL JESUS RODE UPON</a:t>
            </a:r>
            <a:br>
              <a:rPr lang="en-CA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(Luke 19:30-35)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7233" y="2603500"/>
            <a:ext cx="8417535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b="1" i="1" u="none" strike="noStrike" baseline="0" dirty="0"/>
              <a:t>"Rejoice greatly, O Daughter of Zion.  Shout, Daughter of Jerusalem! see, your king comes to you, righteous and having salvation, gentle and riding on a donkey, on a colt, the foal of a donkey."</a:t>
            </a:r>
          </a:p>
          <a:p>
            <a:pPr marL="0" indent="0">
              <a:buNone/>
            </a:pPr>
            <a:r>
              <a:rPr lang="en-CA" sz="3200" b="1" i="1" dirty="0"/>
              <a:t>												</a:t>
            </a:r>
            <a:r>
              <a:rPr lang="en-CA" sz="3200" b="1" i="1" u="none" strike="noStrike" baseline="0" dirty="0"/>
              <a:t>Zechariah 9:9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22988691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FB3EF4D6-026A-4D52-B916-967329EE3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87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4DB4846F-6AA5-4DB3-9581-D95F22BD5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17975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54EC22E-2292-4292-A80B-E81DF64BF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80041"/>
            <a:ext cx="12192000" cy="5077959"/>
          </a:xfrm>
          <a:custGeom>
            <a:avLst/>
            <a:gdLst>
              <a:gd name="connsiteX0" fmla="*/ 12192000 w 12192000"/>
              <a:gd name="connsiteY0" fmla="*/ 0 h 5077959"/>
              <a:gd name="connsiteX1" fmla="*/ 12192000 w 12192000"/>
              <a:gd name="connsiteY1" fmla="*/ 1972152 h 5077959"/>
              <a:gd name="connsiteX2" fmla="*/ 12192000 w 12192000"/>
              <a:gd name="connsiteY2" fmla="*/ 2361342 h 5077959"/>
              <a:gd name="connsiteX3" fmla="*/ 12192000 w 12192000"/>
              <a:gd name="connsiteY3" fmla="*/ 5077959 h 5077959"/>
              <a:gd name="connsiteX4" fmla="*/ 0 w 12192000"/>
              <a:gd name="connsiteY4" fmla="*/ 5077959 h 5077959"/>
              <a:gd name="connsiteX5" fmla="*/ 0 w 12192000"/>
              <a:gd name="connsiteY5" fmla="*/ 2361342 h 5077959"/>
              <a:gd name="connsiteX6" fmla="*/ 0 w 12192000"/>
              <a:gd name="connsiteY6" fmla="*/ 1972152 h 5077959"/>
              <a:gd name="connsiteX7" fmla="*/ 0 w 12192000"/>
              <a:gd name="connsiteY7" fmla="*/ 12515 h 5077959"/>
              <a:gd name="connsiteX8" fmla="*/ 108623 w 12192000"/>
              <a:gd name="connsiteY8" fmla="*/ 29540 h 5077959"/>
              <a:gd name="connsiteX9" fmla="*/ 300195 w 12192000"/>
              <a:gd name="connsiteY9" fmla="*/ 56163 h 5077959"/>
              <a:gd name="connsiteX10" fmla="*/ 527528 w 12192000"/>
              <a:gd name="connsiteY10" fmla="*/ 88041 h 5077959"/>
              <a:gd name="connsiteX11" fmla="*/ 779127 w 12192000"/>
              <a:gd name="connsiteY11" fmla="*/ 121671 h 5077959"/>
              <a:gd name="connsiteX12" fmla="*/ 1062654 w 12192000"/>
              <a:gd name="connsiteY12" fmla="*/ 157052 h 5077959"/>
              <a:gd name="connsiteX13" fmla="*/ 1371726 w 12192000"/>
              <a:gd name="connsiteY13" fmla="*/ 194535 h 5077959"/>
              <a:gd name="connsiteX14" fmla="*/ 1707616 w 12192000"/>
              <a:gd name="connsiteY14" fmla="*/ 232018 h 5077959"/>
              <a:gd name="connsiteX15" fmla="*/ 2065219 w 12192000"/>
              <a:gd name="connsiteY15" fmla="*/ 270201 h 5077959"/>
              <a:gd name="connsiteX16" fmla="*/ 2450918 w 12192000"/>
              <a:gd name="connsiteY16" fmla="*/ 305583 h 5077959"/>
              <a:gd name="connsiteX17" fmla="*/ 2854496 w 12192000"/>
              <a:gd name="connsiteY17" fmla="*/ 339562 h 5077959"/>
              <a:gd name="connsiteX18" fmla="*/ 3281065 w 12192000"/>
              <a:gd name="connsiteY18" fmla="*/ 370390 h 5077959"/>
              <a:gd name="connsiteX19" fmla="*/ 3725514 w 12192000"/>
              <a:gd name="connsiteY19" fmla="*/ 399815 h 5077959"/>
              <a:gd name="connsiteX20" fmla="*/ 4189119 w 12192000"/>
              <a:gd name="connsiteY20" fmla="*/ 427490 h 5077959"/>
              <a:gd name="connsiteX21" fmla="*/ 4426671 w 12192000"/>
              <a:gd name="connsiteY21" fmla="*/ 437298 h 5077959"/>
              <a:gd name="connsiteX22" fmla="*/ 4669330 w 12192000"/>
              <a:gd name="connsiteY22" fmla="*/ 448158 h 5077959"/>
              <a:gd name="connsiteX23" fmla="*/ 4915819 w 12192000"/>
              <a:gd name="connsiteY23" fmla="*/ 458317 h 5077959"/>
              <a:gd name="connsiteX24" fmla="*/ 5163586 w 12192000"/>
              <a:gd name="connsiteY24" fmla="*/ 464973 h 5077959"/>
              <a:gd name="connsiteX25" fmla="*/ 5416461 w 12192000"/>
              <a:gd name="connsiteY25" fmla="*/ 470928 h 5077959"/>
              <a:gd name="connsiteX26" fmla="*/ 5671892 w 12192000"/>
              <a:gd name="connsiteY26" fmla="*/ 477234 h 5077959"/>
              <a:gd name="connsiteX27" fmla="*/ 5932430 w 12192000"/>
              <a:gd name="connsiteY27" fmla="*/ 481437 h 5077959"/>
              <a:gd name="connsiteX28" fmla="*/ 6195523 w 12192000"/>
              <a:gd name="connsiteY28" fmla="*/ 481437 h 5077959"/>
              <a:gd name="connsiteX29" fmla="*/ 6461170 w 12192000"/>
              <a:gd name="connsiteY29" fmla="*/ 483539 h 5077959"/>
              <a:gd name="connsiteX30" fmla="*/ 6729372 w 12192000"/>
              <a:gd name="connsiteY30" fmla="*/ 481437 h 5077959"/>
              <a:gd name="connsiteX31" fmla="*/ 7001406 w 12192000"/>
              <a:gd name="connsiteY31" fmla="*/ 477234 h 5077959"/>
              <a:gd name="connsiteX32" fmla="*/ 7273439 w 12192000"/>
              <a:gd name="connsiteY32" fmla="*/ 473380 h 5077959"/>
              <a:gd name="connsiteX33" fmla="*/ 7549303 w 12192000"/>
              <a:gd name="connsiteY33" fmla="*/ 464973 h 5077959"/>
              <a:gd name="connsiteX34" fmla="*/ 7827722 w 12192000"/>
              <a:gd name="connsiteY34" fmla="*/ 456215 h 5077959"/>
              <a:gd name="connsiteX35" fmla="*/ 8106140 w 12192000"/>
              <a:gd name="connsiteY35" fmla="*/ 446056 h 5077959"/>
              <a:gd name="connsiteX36" fmla="*/ 8387114 w 12192000"/>
              <a:gd name="connsiteY36" fmla="*/ 431694 h 5077959"/>
              <a:gd name="connsiteX37" fmla="*/ 8670640 w 12192000"/>
              <a:gd name="connsiteY37" fmla="*/ 414528 h 5077959"/>
              <a:gd name="connsiteX38" fmla="*/ 8955446 w 12192000"/>
              <a:gd name="connsiteY38" fmla="*/ 398064 h 5077959"/>
              <a:gd name="connsiteX39" fmla="*/ 9240250 w 12192000"/>
              <a:gd name="connsiteY39" fmla="*/ 377045 h 5077959"/>
              <a:gd name="connsiteX40" fmla="*/ 9528886 w 12192000"/>
              <a:gd name="connsiteY40" fmla="*/ 351823 h 5077959"/>
              <a:gd name="connsiteX41" fmla="*/ 9813691 w 12192000"/>
              <a:gd name="connsiteY41" fmla="*/ 326601 h 5077959"/>
              <a:gd name="connsiteX42" fmla="*/ 10103603 w 12192000"/>
              <a:gd name="connsiteY42" fmla="*/ 297525 h 5077959"/>
              <a:gd name="connsiteX43" fmla="*/ 10394794 w 12192000"/>
              <a:gd name="connsiteY43" fmla="*/ 265647 h 5077959"/>
              <a:gd name="connsiteX44" fmla="*/ 10682153 w 12192000"/>
              <a:gd name="connsiteY44" fmla="*/ 232018 h 5077959"/>
              <a:gd name="connsiteX45" fmla="*/ 10973344 w 12192000"/>
              <a:gd name="connsiteY45" fmla="*/ 192783 h 5077959"/>
              <a:gd name="connsiteX46" fmla="*/ 11263257 w 12192000"/>
              <a:gd name="connsiteY46" fmla="*/ 150746 h 5077959"/>
              <a:gd name="connsiteX47" fmla="*/ 11554448 w 12192000"/>
              <a:gd name="connsiteY47" fmla="*/ 109060 h 5077959"/>
              <a:gd name="connsiteX48" fmla="*/ 11844360 w 12192000"/>
              <a:gd name="connsiteY48" fmla="*/ 60367 h 5077959"/>
              <a:gd name="connsiteX49" fmla="*/ 12132996 w 12192000"/>
              <a:gd name="connsiteY49" fmla="*/ 10623 h 507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2192000" h="5077959">
                <a:moveTo>
                  <a:pt x="12192000" y="0"/>
                </a:moveTo>
                <a:lnTo>
                  <a:pt x="12192000" y="1972152"/>
                </a:lnTo>
                <a:lnTo>
                  <a:pt x="12192000" y="2361342"/>
                </a:lnTo>
                <a:lnTo>
                  <a:pt x="12192000" y="5077959"/>
                </a:lnTo>
                <a:lnTo>
                  <a:pt x="0" y="5077959"/>
                </a:lnTo>
                <a:lnTo>
                  <a:pt x="0" y="2361342"/>
                </a:lnTo>
                <a:lnTo>
                  <a:pt x="0" y="1972152"/>
                </a:lnTo>
                <a:lnTo>
                  <a:pt x="0" y="12515"/>
                </a:lnTo>
                <a:lnTo>
                  <a:pt x="108623" y="29540"/>
                </a:lnTo>
                <a:lnTo>
                  <a:pt x="300195" y="56163"/>
                </a:lnTo>
                <a:lnTo>
                  <a:pt x="527528" y="88041"/>
                </a:lnTo>
                <a:lnTo>
                  <a:pt x="779127" y="121671"/>
                </a:lnTo>
                <a:lnTo>
                  <a:pt x="1062654" y="157052"/>
                </a:lnTo>
                <a:lnTo>
                  <a:pt x="1371726" y="194535"/>
                </a:lnTo>
                <a:lnTo>
                  <a:pt x="1707616" y="232018"/>
                </a:lnTo>
                <a:lnTo>
                  <a:pt x="2065219" y="270201"/>
                </a:lnTo>
                <a:lnTo>
                  <a:pt x="2450918" y="305583"/>
                </a:lnTo>
                <a:lnTo>
                  <a:pt x="2854496" y="339562"/>
                </a:lnTo>
                <a:lnTo>
                  <a:pt x="3281065" y="370390"/>
                </a:lnTo>
                <a:lnTo>
                  <a:pt x="3725514" y="399815"/>
                </a:lnTo>
                <a:lnTo>
                  <a:pt x="4189119" y="427490"/>
                </a:lnTo>
                <a:lnTo>
                  <a:pt x="4426671" y="437298"/>
                </a:lnTo>
                <a:lnTo>
                  <a:pt x="4669330" y="448158"/>
                </a:lnTo>
                <a:lnTo>
                  <a:pt x="4915819" y="458317"/>
                </a:lnTo>
                <a:lnTo>
                  <a:pt x="5163586" y="464973"/>
                </a:lnTo>
                <a:lnTo>
                  <a:pt x="5416461" y="470928"/>
                </a:lnTo>
                <a:lnTo>
                  <a:pt x="5671892" y="477234"/>
                </a:lnTo>
                <a:lnTo>
                  <a:pt x="5932430" y="481437"/>
                </a:lnTo>
                <a:lnTo>
                  <a:pt x="6195523" y="481437"/>
                </a:lnTo>
                <a:lnTo>
                  <a:pt x="6461170" y="483539"/>
                </a:lnTo>
                <a:lnTo>
                  <a:pt x="6729372" y="481437"/>
                </a:lnTo>
                <a:lnTo>
                  <a:pt x="7001406" y="477234"/>
                </a:lnTo>
                <a:lnTo>
                  <a:pt x="7273439" y="473380"/>
                </a:lnTo>
                <a:lnTo>
                  <a:pt x="7549303" y="464973"/>
                </a:lnTo>
                <a:lnTo>
                  <a:pt x="7827722" y="456215"/>
                </a:lnTo>
                <a:lnTo>
                  <a:pt x="8106140" y="446056"/>
                </a:lnTo>
                <a:lnTo>
                  <a:pt x="8387114" y="431694"/>
                </a:lnTo>
                <a:lnTo>
                  <a:pt x="8670640" y="414528"/>
                </a:lnTo>
                <a:lnTo>
                  <a:pt x="8955446" y="398064"/>
                </a:lnTo>
                <a:lnTo>
                  <a:pt x="9240250" y="377045"/>
                </a:lnTo>
                <a:lnTo>
                  <a:pt x="9528886" y="351823"/>
                </a:lnTo>
                <a:lnTo>
                  <a:pt x="9813691" y="326601"/>
                </a:lnTo>
                <a:lnTo>
                  <a:pt x="10103603" y="297525"/>
                </a:lnTo>
                <a:lnTo>
                  <a:pt x="10394794" y="265647"/>
                </a:lnTo>
                <a:lnTo>
                  <a:pt x="10682153" y="232018"/>
                </a:lnTo>
                <a:lnTo>
                  <a:pt x="10973344" y="192783"/>
                </a:lnTo>
                <a:lnTo>
                  <a:pt x="11263257" y="150746"/>
                </a:lnTo>
                <a:lnTo>
                  <a:pt x="11554448" y="109060"/>
                </a:lnTo>
                <a:lnTo>
                  <a:pt x="11844360" y="60367"/>
                </a:lnTo>
                <a:lnTo>
                  <a:pt x="12132996" y="106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92A2039-50D4-4D49-A79F-C82A1D913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C1C7165-8A3A-44EB-88D0-4EFA36A004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 useBgFill="1">
          <p:nvSpPr>
            <p:cNvPr id="35" name="Freeform 5">
              <a:extLst>
                <a:ext uri="{FF2B5EF4-FFF2-40B4-BE49-F238E27FC236}">
                  <a16:creationId xmlns:a16="http://schemas.microsoft.com/office/drawing/2014/main" id="{A1081473-BB93-49A4-B605-4E2053739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THE ANIMAL JESUS RODE UPON</a:t>
            </a:r>
            <a:br>
              <a:rPr lang="en-CA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(Luke 19:30-35)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7233" y="2603500"/>
            <a:ext cx="8417535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b="1" i="1" u="none" strike="noStrike" baseline="0" dirty="0"/>
              <a:t>"The Lord needs it and will send it back here shortly."</a:t>
            </a:r>
          </a:p>
          <a:p>
            <a:pPr marL="0" indent="0">
              <a:buNone/>
            </a:pPr>
            <a:r>
              <a:rPr lang="en-CA" sz="3200" b="1" i="1" u="none" strike="noStrike" baseline="0" dirty="0"/>
              <a:t>													Mark 11:3</a:t>
            </a:r>
          </a:p>
          <a:p>
            <a:pPr marL="0" indent="0">
              <a:buNone/>
            </a:pPr>
            <a:endParaRPr lang="en-CA" sz="3200" b="1" i="1" dirty="0"/>
          </a:p>
          <a:p>
            <a:pPr marL="0" indent="0">
              <a:buNone/>
            </a:pPr>
            <a:r>
              <a:rPr lang="en-CA" sz="3200" b="1" i="1" u="none" strike="noStrike" baseline="0" dirty="0"/>
              <a:t>"He will tether his donkey to a vine, his colt to the choicest branches."</a:t>
            </a:r>
          </a:p>
          <a:p>
            <a:pPr marL="0" indent="0">
              <a:buNone/>
            </a:pPr>
            <a:r>
              <a:rPr lang="en-CA" sz="3200" b="1" i="1" u="none" strike="noStrike" baseline="0" dirty="0"/>
              <a:t>												Genesis 49:11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3996172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55" y="1209957"/>
            <a:ext cx="3694545" cy="4438087"/>
          </a:xfrm>
        </p:spPr>
        <p:txBody>
          <a:bodyPr anchor="ctr">
            <a:normAutofit/>
          </a:bodyPr>
          <a:lstStyle/>
          <a:p>
            <a:pPr algn="ctr"/>
            <a:r>
              <a:rPr lang="en-CA" sz="2800" b="1" i="0" u="none" strike="noStrike" baseline="0" dirty="0">
                <a:solidFill>
                  <a:schemeClr val="tx1"/>
                </a:solidFill>
              </a:rPr>
              <a:t>III. THE ACKNOWLEDGMENT OF THE PEOPLE</a:t>
            </a:r>
            <a:br>
              <a:rPr lang="en-CA" sz="2800" b="1" i="0" u="none" strike="noStrike" baseline="0" dirty="0">
                <a:solidFill>
                  <a:schemeClr val="tx1"/>
                </a:solidFill>
              </a:rPr>
            </a:br>
            <a:r>
              <a:rPr lang="en-CA" sz="2800" b="1" i="0" u="none" strike="noStrike" baseline="0" dirty="0">
                <a:solidFill>
                  <a:schemeClr val="tx1"/>
                </a:solidFill>
              </a:rPr>
              <a:t>(Luke 19:36-39)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200" b="1" i="1" u="none" strike="noStrike" baseline="0" dirty="0">
                <a:solidFill>
                  <a:schemeClr val="tx1"/>
                </a:solidFill>
              </a:rPr>
              <a:t>"Many people spread their cloaks on the road, while others spread branches they had cut in the fields."</a:t>
            </a:r>
          </a:p>
          <a:p>
            <a:pPr marL="0" indent="0">
              <a:buNone/>
            </a:pPr>
            <a:r>
              <a:rPr lang="en-CA" sz="3200" b="1" i="1" u="none" strike="noStrike" baseline="0" dirty="0">
                <a:solidFill>
                  <a:schemeClr val="tx1"/>
                </a:solidFill>
              </a:rPr>
              <a:t>							Mark 11:8</a:t>
            </a:r>
            <a:endParaRPr lang="en-CA" sz="3200" b="1" i="1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403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55" y="1209957"/>
            <a:ext cx="3694545" cy="4438087"/>
          </a:xfrm>
        </p:spPr>
        <p:txBody>
          <a:bodyPr anchor="ctr">
            <a:normAutofit/>
          </a:bodyPr>
          <a:lstStyle/>
          <a:p>
            <a:pPr algn="ctr"/>
            <a:r>
              <a:rPr lang="en-CA" sz="2800" b="1" i="0" u="none" strike="noStrike" baseline="0" dirty="0">
                <a:solidFill>
                  <a:schemeClr val="tx1"/>
                </a:solidFill>
              </a:rPr>
              <a:t>III. THE ACKNOWLEDGMENT OF THE PEOPLE</a:t>
            </a:r>
            <a:br>
              <a:rPr lang="en-CA" sz="2800" b="1" i="0" u="none" strike="noStrike" baseline="0" dirty="0">
                <a:solidFill>
                  <a:schemeClr val="tx1"/>
                </a:solidFill>
              </a:rPr>
            </a:br>
            <a:r>
              <a:rPr lang="en-CA" sz="2800" b="1" i="0" u="none" strike="noStrike" baseline="0" dirty="0">
                <a:solidFill>
                  <a:schemeClr val="tx1"/>
                </a:solidFill>
              </a:rPr>
              <a:t>(Luke 19:36-39)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AF49D-25AB-40CD-9EF4-830D2028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240" y="618836"/>
            <a:ext cx="6160652" cy="55510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200" b="1" i="1" u="none" strike="noStrike" baseline="0" dirty="0"/>
              <a:t>"Open for me the gate of righteousness; I will enter and give thanks to the LORD.</a:t>
            </a:r>
          </a:p>
          <a:p>
            <a:pPr marL="0" marR="14400" indent="0">
              <a:buNone/>
            </a:pPr>
            <a:r>
              <a:rPr lang="en-CA" sz="3200" b="1" i="1" u="none" strike="noStrike" baseline="0" dirty="0"/>
              <a:t>20. This is the gate of the LORD through which the righteous may enter.</a:t>
            </a:r>
          </a:p>
          <a:p>
            <a:pPr marL="0" marR="14400" indent="0">
              <a:buNone/>
            </a:pPr>
            <a:r>
              <a:rPr lang="en-CA" sz="3200" b="1" i="1" u="none" strike="noStrike" baseline="0" dirty="0"/>
              <a:t>21. I will give you thanks, for you answered me; you have become my salvation.”</a:t>
            </a:r>
          </a:p>
          <a:p>
            <a:pPr marL="0" marR="14400" indent="0">
              <a:buNone/>
            </a:pPr>
            <a:r>
              <a:rPr lang="en-CA" sz="3200" b="1" i="1" dirty="0"/>
              <a:t>						Psalm 118:19-21</a:t>
            </a:r>
            <a:endParaRPr lang="en-CA" sz="3200" b="1" i="1" u="none" strike="noStrike" baseline="0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3683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38766F-4A4C-4A97-A586-D473DB73896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211</TotalTime>
  <Words>907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JESUS IS OUR KING</vt:lpstr>
      <vt:lpstr>Introduction</vt:lpstr>
      <vt:lpstr>Introduction</vt:lpstr>
      <vt:lpstr>I. THE APPROACH TO JERUSALEM (Luke 19:28-29)</vt:lpstr>
      <vt:lpstr>I. THE APPROACH TO JERUSALEM (Luke 19:28-29)</vt:lpstr>
      <vt:lpstr>II. THE ANIMAL JESUS RODE UPON (Luke 19:30-35)</vt:lpstr>
      <vt:lpstr>II. THE ANIMAL JESUS RODE UPON (Luke 19:30-35)</vt:lpstr>
      <vt:lpstr>III. THE ACKNOWLEDGMENT OF THE PEOPLE (Luke 19:36-39)</vt:lpstr>
      <vt:lpstr>III. THE ACKNOWLEDGMENT OF THE PEOPLE (Luke 19:36-39)</vt:lpstr>
      <vt:lpstr>III. THE ACKNOWLEDGMENT OF THE PEOPLE (Luke 19:36-39)</vt:lpstr>
      <vt:lpstr>III. THE ACKNOWLEDGMENT OF THE PEOPLE (Luke 19:36-39)</vt:lpstr>
      <vt:lpstr>III. THE ACKNOWLEDGMENT OF THE PEOPLE (Luke 19:36-39)</vt:lpstr>
      <vt:lpstr>III. THE ACKNOWLEDGMENT OF THE PEOPLE (Luke 19:36-39)</vt:lpstr>
      <vt:lpstr>III. THE ACKNOWLEDGMENT OF THE PEOPLE (Luke 19:36-39)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OUR KING</dc:title>
  <dc:creator>Fountaingate Christian</dc:creator>
  <cp:lastModifiedBy>Fountaingate Christian</cp:lastModifiedBy>
  <cp:revision>7</cp:revision>
  <dcterms:created xsi:type="dcterms:W3CDTF">2022-04-08T21:02:09Z</dcterms:created>
  <dcterms:modified xsi:type="dcterms:W3CDTF">2022-04-09T00:33:54Z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