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8D73-5143-8103-2542-BAEDECED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5B569-2C7B-D32F-D9F1-7D361C5A5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754-E483-A389-C1C1-9C8D9E94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73F9-0757-A6E1-867E-249E1A1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CDA8E-4538-E73B-0D97-DF281409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500E-2BD8-E48D-DD68-0A381E61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0AC3D-2DB9-7976-7C8C-6A54146FA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98CE-9E3C-F891-6A61-5943205D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E139-A945-7FDC-F8AF-0A65D800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1874-8A14-6582-83ED-1370079C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B00FA-7EE1-31FE-9AF1-F9C51E251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6DF95-5C42-85BF-AD1A-A6230E8E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221D-CE2B-3F86-62AC-CDC48556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2925-4DB3-0F88-53B6-1FEA4198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ED80-A07E-E890-8AD6-4B49024B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2FB6-07DF-46E9-AC91-138E0F99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4923-440B-270A-CDB7-70A3D10C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AA069-2A7D-E898-82F9-53B05C00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122B-275C-C99F-F073-5D265E7C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63D0E-7EAC-5741-3D46-7CE644D2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A3AB-F510-91B0-CA52-2E80E8FB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BC54C-1262-C7C8-B9C6-86EBBCCB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4561-74B0-6839-567E-1F2F9905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E8D7-7759-822A-B004-2597DB63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1089-6575-933F-EB50-870EA2FE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4FDF-5B91-FD45-B624-08C5C6AC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FB1E-649B-6322-E6E3-06DA1C822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2BD86-0F14-819E-F97D-C47196275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FF60F-E754-6835-270C-1549B936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A1DE8-B198-FCBB-1124-EF515312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BF3D1-ED78-CF8C-50F1-6BE29D49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42F0-E22A-5D2E-6E6A-850ADABB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A32C-FB75-14F7-2C78-C700FF4D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D906A-380D-729E-AA3A-002AF41DA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58E6A-1970-58E4-6FE1-F3ED3C920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166CF-0E5C-AFD9-2B8C-6638021D0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98F59-AC31-0414-947D-7D366A3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34E0B-843D-83C8-9D41-1333EB1B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13385-47E5-9E96-C0C8-CFE9974B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2078-0D19-7BC4-9CDE-C6D251BE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095D2-197A-0205-D39D-3C550023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7C689-51BF-5ABB-EC40-3579B01E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973E8-EBD3-EB75-FF42-873A51FF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CB82-BD03-A3BD-5881-70A268DE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24F53-AB1B-E20E-DFC4-A6511B42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F2DD-7298-57C8-0399-013E5625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2C0B-9ADD-1AAF-C9DB-C041AE1D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343B-8E6C-3277-CE26-65BA016F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9D65E-9B6A-1990-D92A-82C498F2F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EFAF9-404B-585B-5C58-14A989B2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A5BA-556E-709D-FEB6-22A7B68E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D86C1-3790-69C3-EFE3-B6AFDDC5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C294-0E87-FE14-D04F-3CF811ED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573E7-6611-236B-6BB8-719F7A8AA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F9D66-59A9-A46E-98E2-21FA3A02D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44FEC-4D1B-75D7-E1D2-A24C41CA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0E0FA-12D8-D49D-26A1-F1E569A6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2EC4-C4A2-355D-FD6F-79E3FBDB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FA67-6AFC-CC65-A49A-CF86DDC5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9BDFF-6C86-C01E-716E-BC1421A81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16AE-E05D-7BE1-89F8-5B3EB5B4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F45F2-6B7B-4BF7-9484-DD699C0004A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C0825-755C-4B29-61EE-E51D67777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26DB7-DE1B-8035-CB5A-8C86129D3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1696-926D-454C-B675-82A9EE0B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ports shoe on blue background">
            <a:extLst>
              <a:ext uri="{FF2B5EF4-FFF2-40B4-BE49-F238E27FC236}">
                <a16:creationId xmlns:a16="http://schemas.microsoft.com/office/drawing/2014/main" id="{5DD1C39F-4033-26D4-20A9-3FDA22B87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8" b="26672"/>
          <a:stretch/>
        </p:blipFill>
        <p:spPr>
          <a:xfrm>
            <a:off x="3049" y="-31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E30A6-6127-2981-33FB-900EB67B4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7200" b="1" u="sng" dirty="0">
                <a:solidFill>
                  <a:srgbClr val="FFFFFF"/>
                </a:solidFill>
              </a:rPr>
              <a:t>JUST DO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89A29-5234-9734-96EF-578ABD8F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1132" y="5289452"/>
            <a:ext cx="3933153" cy="1163196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Galatians 2:20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4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405F-F198-0205-8829-6C49974E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/>
              <a:t>I BOUGHT THE SHOES…CAN I RUN THE RACE?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White sports shoe on blue background">
            <a:extLst>
              <a:ext uri="{FF2B5EF4-FFF2-40B4-BE49-F238E27FC236}">
                <a16:creationId xmlns:a16="http://schemas.microsoft.com/office/drawing/2014/main" id="{62659FDD-C8A2-F24D-A838-1C4CAC861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90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39637-EC50-3B2D-E300-042DF5F6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166247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GALATIANS 2:20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41D6-C98D-A7F3-003F-75423344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10937"/>
            <a:ext cx="3799425" cy="3894584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en-US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been crucified with Christ and I no longer live, but Christ lives in me. The life I now live in the body, I live by faith in the Son of God, who loved me and gave himself for me.”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White sports shoe on blue background">
            <a:extLst>
              <a:ext uri="{FF2B5EF4-FFF2-40B4-BE49-F238E27FC236}">
                <a16:creationId xmlns:a16="http://schemas.microsoft.com/office/drawing/2014/main" id="{CCA927A8-50E4-FD19-0E81-C3F0C92D9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16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7F958684-285E-F02F-7520-2C1AC1132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3" y="633945"/>
            <a:ext cx="9062113" cy="5590109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28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ACE1-6278-3425-2DD3-5B3265FDFC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I. BY REALIZING YOUR POSITION IN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FCBE-4425-C38B-83AD-E4BB7FFB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WE MUST REALIZE OUR PAST POSITION</a:t>
            </a: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3D97E7C7-0F13-31D0-3DD5-BB5B2B2E4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88103"/>
            <a:ext cx="4871695" cy="3830326"/>
          </a:xfrm>
        </p:spPr>
      </p:pic>
      <p:pic>
        <p:nvPicPr>
          <p:cNvPr id="10" name="Content Placeholder 9" descr="A cross on a pole&#10;&#10;Description automatically generated with low confidence">
            <a:extLst>
              <a:ext uri="{FF2B5EF4-FFF2-40B4-BE49-F238E27FC236}">
                <a16:creationId xmlns:a16="http://schemas.microsoft.com/office/drawing/2014/main" id="{141EBB47-F67B-83EB-4A0D-D61AAE0C3B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41" y="2890553"/>
            <a:ext cx="6049167" cy="3496179"/>
          </a:xfrm>
        </p:spPr>
      </p:pic>
    </p:spTree>
    <p:extLst>
      <p:ext uri="{BB962C8B-B14F-4D97-AF65-F5344CB8AC3E}">
        <p14:creationId xmlns:p14="http://schemas.microsoft.com/office/powerpoint/2010/main" val="118365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ACE1-6278-3425-2DD3-5B3265FDFC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I. BY REALIZING YOUR POSITION IN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FCBE-4425-C38B-83AD-E4BB7FFB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WE MUST REALIZE OUR PRESENT POSITION</a:t>
            </a:r>
          </a:p>
        </p:txBody>
      </p:sp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252641CE-0DA8-BCFF-9E22-729685C95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6" y="2603549"/>
            <a:ext cx="5053674" cy="3684588"/>
          </a:xfrm>
        </p:spPr>
      </p:pic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18E5CE6D-35A3-74B7-38CD-57CC337277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90" y="2603549"/>
            <a:ext cx="5354638" cy="3684588"/>
          </a:xfrm>
        </p:spPr>
      </p:pic>
    </p:spTree>
    <p:extLst>
      <p:ext uri="{BB962C8B-B14F-4D97-AF65-F5344CB8AC3E}">
        <p14:creationId xmlns:p14="http://schemas.microsoft.com/office/powerpoint/2010/main" val="246054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DA05-29EC-D914-104C-AD181A379F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II. BY RELYING ON THE POWER OF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9AAD1-4042-5174-96D0-9E5005E7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90687"/>
            <a:ext cx="10512425" cy="814388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WE HAVE THE POWER OF HIS RESURRECTION</a:t>
            </a:r>
          </a:p>
        </p:txBody>
      </p:sp>
      <p:pic>
        <p:nvPicPr>
          <p:cNvPr id="8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7956AA65-2181-6DA5-E698-5BA5D6D45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0" name="Content Placeholder 9" descr="A picture containing old, stone, concrete, dirty&#10;&#10;Description automatically generated">
            <a:extLst>
              <a:ext uri="{FF2B5EF4-FFF2-40B4-BE49-F238E27FC236}">
                <a16:creationId xmlns:a16="http://schemas.microsoft.com/office/drawing/2014/main" id="{5026FD06-519F-B700-C388-E869C1EC2E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53" y="2505075"/>
            <a:ext cx="5469159" cy="3684588"/>
          </a:xfrm>
        </p:spPr>
      </p:pic>
    </p:spTree>
    <p:extLst>
      <p:ext uri="{BB962C8B-B14F-4D97-AF65-F5344CB8AC3E}">
        <p14:creationId xmlns:p14="http://schemas.microsoft.com/office/powerpoint/2010/main" val="128405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DA05-29EC-D914-104C-AD181A379F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II. BY RELYING ON THE POWER OF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9AAD1-4042-5174-96D0-9E5005E7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90687"/>
            <a:ext cx="10512425" cy="814388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WE HAVE THE POWER OF HIS RESIDENCE</a:t>
            </a:r>
          </a:p>
        </p:txBody>
      </p:sp>
      <p:pic>
        <p:nvPicPr>
          <p:cNvPr id="11" name="Content Placeholder 10" descr="A silhouette of a person&#10;&#10;Description automatically generated with low confidence">
            <a:extLst>
              <a:ext uri="{FF2B5EF4-FFF2-40B4-BE49-F238E27FC236}">
                <a16:creationId xmlns:a16="http://schemas.microsoft.com/office/drawing/2014/main" id="{6586EC05-75AA-DD13-1F11-6B0C4F49A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2505074"/>
            <a:ext cx="4647809" cy="3299616"/>
          </a:xfrm>
        </p:spPr>
      </p:pic>
      <p:pic>
        <p:nvPicPr>
          <p:cNvPr id="13" name="Content Placeholder 12" descr="A close-up of hands on a person's chest&#10;&#10;Description automatically generated with low confidence">
            <a:extLst>
              <a:ext uri="{FF2B5EF4-FFF2-40B4-BE49-F238E27FC236}">
                <a16:creationId xmlns:a16="http://schemas.microsoft.com/office/drawing/2014/main" id="{4FA665EA-900B-B5AF-B16A-F71C30CB28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1" y="2505074"/>
            <a:ext cx="5867792" cy="329961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24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16D-7680-3090-1B28-E269792817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III. BY RESTING IN THE PROVISIONS OF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7CE0-6E07-B89A-C16B-7B759D56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THERE IS THE SUPPLY OF FAITH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96839BB3-4DE0-54AC-5A9F-12D6466D7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5" y="2581737"/>
            <a:ext cx="5515573" cy="3911138"/>
          </a:xfrm>
        </p:spPr>
      </p:pic>
      <p:pic>
        <p:nvPicPr>
          <p:cNvPr id="10" name="Content Placeholder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0D99660-1B09-EBE2-C917-70A8EEA86B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58" y="2592288"/>
            <a:ext cx="4979353" cy="3911138"/>
          </a:xfrm>
        </p:spPr>
      </p:pic>
    </p:spTree>
    <p:extLst>
      <p:ext uri="{BB962C8B-B14F-4D97-AF65-F5344CB8AC3E}">
        <p14:creationId xmlns:p14="http://schemas.microsoft.com/office/powerpoint/2010/main" val="42811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16D-7680-3090-1B28-E269792817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III. BY RESTING IN THE PROVISIONS OF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7CE0-6E07-B89A-C16B-7B759D56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A. THERE IS THE SACRIFICE OF HIS FLESH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2B7FABB3-3AEC-86B5-AA9F-1ABD3CC65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2" y="2513843"/>
            <a:ext cx="4818600" cy="3562119"/>
          </a:xfrm>
        </p:spPr>
      </p:pic>
      <p:pic>
        <p:nvPicPr>
          <p:cNvPr id="13" name="Content Placeholder 12" descr="A pair of hands holding a lizard&#10;&#10;Description automatically generated with low confidence">
            <a:extLst>
              <a:ext uri="{FF2B5EF4-FFF2-40B4-BE49-F238E27FC236}">
                <a16:creationId xmlns:a16="http://schemas.microsoft.com/office/drawing/2014/main" id="{2701ABDF-945A-2090-1E51-05D6868DDD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62" y="2505075"/>
            <a:ext cx="5213077" cy="3570887"/>
          </a:xfrm>
        </p:spPr>
      </p:pic>
    </p:spTree>
    <p:extLst>
      <p:ext uri="{BB962C8B-B14F-4D97-AF65-F5344CB8AC3E}">
        <p14:creationId xmlns:p14="http://schemas.microsoft.com/office/powerpoint/2010/main" val="223329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JUST DO IT</vt:lpstr>
      <vt:lpstr>GALATIANS 2:20</vt:lpstr>
      <vt:lpstr>PowerPoint Presentation</vt:lpstr>
      <vt:lpstr>I. BY REALIZING YOUR POSITION IN CHRIST</vt:lpstr>
      <vt:lpstr>I. BY REALIZING YOUR POSITION IN CHRIST</vt:lpstr>
      <vt:lpstr>II. BY RELYING ON THE POWER OF CHRIST</vt:lpstr>
      <vt:lpstr>II. BY RELYING ON THE POWER OF CHRIST</vt:lpstr>
      <vt:lpstr>III. BY RESTING IN THE PROVISIONS OF CHRIST</vt:lpstr>
      <vt:lpstr>III. BY RESTING IN THE PROVISIONS OF CHRIST</vt:lpstr>
      <vt:lpstr>I BOUGHT THE SHOES…CAN I RUN THE RACE?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DO IT</dc:title>
  <dc:creator>Miriam Lalonde</dc:creator>
  <cp:lastModifiedBy>Miriam Lalonde</cp:lastModifiedBy>
  <cp:revision>4</cp:revision>
  <dcterms:created xsi:type="dcterms:W3CDTF">2022-07-23T23:48:48Z</dcterms:created>
  <dcterms:modified xsi:type="dcterms:W3CDTF">2022-07-24T01:18:14Z</dcterms:modified>
</cp:coreProperties>
</file>