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0462-9A9A-DC3A-E8BF-D284284FC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8A450-E19A-0E00-C83B-5A26D50C8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6518-5A5A-9CCB-7E8A-55312745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30619-AAFB-B316-7304-7EBABAC1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F66F-52B0-FDF3-156A-F0CFDD3F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90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2834-6B95-C220-E3FF-D3D1B595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68158-3E5A-1006-B06D-15E667BE5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8639-46D9-6F16-64A9-37F93981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A8B81-E889-BEFD-49E2-4E399A1C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74B91-69B5-CF9D-2E17-96CD6CAB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84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2267C-0481-97CB-3240-3DD102368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48B0C-C774-64CA-24AD-7244026D6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F0C3C-89EA-900A-2FEF-C13AF95E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D8034-B3C8-464C-1B4A-025A90C1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31444-D6B3-6B83-D880-4EBA4319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6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2D5D-1E8B-86D2-34AA-B0824EB8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6B804-C9EA-C57C-8F25-89B73FBA4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99842-E421-B1A2-7E99-79309BC5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B017B-0648-70CD-C25C-FC4F3CE0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6362-7254-EA25-5EDF-640C87D0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C2A6-DDAB-8BCF-2E83-EDF5DA90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7975F-3FA6-BD65-C2A3-20499C78C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36AD9-9B57-CDE0-EB48-383775A3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41AB8-CCEA-52EE-2DD8-56365FCD1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95EE5-F208-B825-0E87-644597E0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11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43A3-EBE8-F177-3666-49D42842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5F901-38DC-A199-7A78-E6C53F10D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1F212-EBE2-85FE-18EE-5BA4992C8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2F350-E5ED-38A3-9EC9-BE87F83B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E936-80F3-3FD6-9F80-88F31B4B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9EC1B-BB1D-F46B-4CA8-F1C01CC2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19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C954-03B4-AD3B-570D-2EE94142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1DA5C-CC3C-EF20-325B-AA8A0E3E3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79897-F8C3-7D7E-ED5F-B10576E90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76FBEF-E387-7827-05CE-70C1A6109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37BC3-4F66-A132-E270-6AC8BE7C7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85AD87-695D-6553-7470-C9A5FD3A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2B8CC4-E2D9-939D-5ADF-42DC118E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FEB4B-ABBB-B2BF-536D-7EA0D905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33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7C0D9-B2BC-1CE5-91FF-6B8B2741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56C52-FCC8-9B90-69A4-4BA73030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A2733-DF5B-8911-0671-DE2EA13E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60225-86BF-CEE8-B128-F2159D7F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45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5E4A5-777D-D165-261B-C7D72BE1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C1DA3-6B03-96A5-2B6C-BEA76F9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F6A92-CD56-21CE-A3E0-868EE344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54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0B2E-F329-AA7E-7DC4-42FA6019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7645D-7D63-BD90-DAFD-1B290AF15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3D6BA-2492-001C-F4AE-B5E34731D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3D145-B715-61F6-8F76-DDADF124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85AB6-0E80-77D0-F865-D74134FC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8B558-C4E5-C711-85F9-A89F5A097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22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B502-77F1-6F5C-FF20-BB9117E0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1BEC83-118E-7C35-9919-2DF736EC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9E9DE-76BC-2F3B-1C3C-C269613DD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C831A-8A32-2E59-04D8-59370001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5C38-41E9-678A-7B91-C34194E5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D9BEA-141D-E805-9AAA-38B18137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4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66F273-F22E-ACB3-130F-EC193EBF1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37683-B4DC-3BE0-43DB-2D2C2E52E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49991-9B71-C01D-4579-97CAE9025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AEE3-C46A-4372-A69D-2B85E9720443}" type="datetimeFigureOut">
              <a:rPr lang="en-CA" smtClean="0"/>
              <a:t>2022-11-18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C579-9673-EFAE-1972-D138B871C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34006-8C86-3383-6304-0B7EB1ED1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762C-677C-4B8E-8EDF-FA9207E5E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797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288BB97D-255D-F43B-D65B-09412232C5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6" r="249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FBC04-7187-22C4-67EB-83AADA5F9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2288349"/>
          </a:xfrm>
        </p:spPr>
        <p:txBody>
          <a:bodyPr anchor="b">
            <a:normAutofit/>
          </a:bodyPr>
          <a:lstStyle/>
          <a:p>
            <a:r>
              <a:rPr lang="en-US" sz="5400" b="1" i="0" u="none" strike="noStrike" baseline="0" dirty="0"/>
              <a:t>KINGDOM LIFESTYLE</a:t>
            </a:r>
            <a:br>
              <a:rPr lang="en-US" sz="1800" b="0" i="0" u="none" strike="noStrike" baseline="0" dirty="0"/>
            </a:b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528129" cy="1208141"/>
          </a:xfrm>
        </p:spPr>
        <p:txBody>
          <a:bodyPr>
            <a:normAutofit/>
          </a:bodyPr>
          <a:lstStyle/>
          <a:p>
            <a:pPr algn="l"/>
            <a:r>
              <a:rPr lang="en-US" sz="3600" b="1" i="0" u="none" strike="noStrike" baseline="0" dirty="0"/>
              <a:t>Text: Matthew 6:25-34</a:t>
            </a:r>
            <a:endParaRPr lang="en-CA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68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609601" y="4385066"/>
            <a:ext cx="10923638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III. PROVIDENCE SHOWS THAT ANXIOUS CARE IS FUTILE (Matthew 6:33-34)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3AFDD8E2-C199-0128-2732-3DE4BD5F7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r="9664" b="-2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01A8B08-7E56-6AFC-5A17-B8F18B41EB98}"/>
              </a:ext>
            </a:extLst>
          </p:cNvPr>
          <p:cNvSpPr txBox="1"/>
          <p:nvPr/>
        </p:nvSpPr>
        <p:spPr>
          <a:xfrm>
            <a:off x="6354619" y="43236"/>
            <a:ext cx="573577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/>
              <a:t>6. Recognize that there is a twofold responsibility - 4:13</a:t>
            </a:r>
          </a:p>
          <a:p>
            <a:r>
              <a:rPr lang="en-CA" sz="3200" dirty="0"/>
              <a:t>(I can do all things THROUGH Christ)</a:t>
            </a:r>
          </a:p>
          <a:p>
            <a:r>
              <a:rPr lang="en-CA" sz="3200" dirty="0"/>
              <a:t>7. Trust in God to meet all your NEEDS - 4:19</a:t>
            </a:r>
          </a:p>
          <a:p>
            <a:r>
              <a:rPr lang="en-CA" sz="3200" dirty="0"/>
              <a:t>8. Realize that the grace of God is with you - 4:23</a:t>
            </a:r>
          </a:p>
        </p:txBody>
      </p:sp>
    </p:spTree>
    <p:extLst>
      <p:ext uri="{BB962C8B-B14F-4D97-AF65-F5344CB8AC3E}">
        <p14:creationId xmlns:p14="http://schemas.microsoft.com/office/powerpoint/2010/main" val="3317451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75491"/>
            <a:ext cx="5962784" cy="5877687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>
                <a:solidFill>
                  <a:srgbClr val="FF0000"/>
                </a:solidFill>
              </a:rPr>
              <a:t>“Therefore I tell you, </a:t>
            </a:r>
            <a:r>
              <a:rPr lang="en-CA" sz="3600" b="0" i="1" u="sng" strike="noStrike" baseline="0" dirty="0">
                <a:solidFill>
                  <a:srgbClr val="FF0000"/>
                </a:solidFill>
              </a:rPr>
              <a:t>stop being perpetually uneasy (anxious and worried) about your life,</a:t>
            </a:r>
            <a:r>
              <a:rPr lang="en-CA" sz="3600" b="0" i="1" u="none" strike="noStrike" baseline="0" dirty="0">
                <a:solidFill>
                  <a:srgbClr val="FF0000"/>
                </a:solidFill>
              </a:rPr>
              <a:t> what you shall eat or what you shall drink, and about your body, what you shall put on. Is not life greater [in quality] than food, and the body [far above and more excellent] than clothing?”</a:t>
            </a:r>
          </a:p>
          <a:p>
            <a:pPr marR="36000"/>
            <a:r>
              <a:rPr lang="en-US" sz="3600" b="0" i="1" u="none" strike="noStrike" baseline="0" dirty="0">
                <a:solidFill>
                  <a:srgbClr val="FF0000"/>
                </a:solidFill>
              </a:rPr>
              <a:t>			Matthew 6:25</a:t>
            </a:r>
          </a:p>
          <a:p>
            <a:pPr marR="36000"/>
            <a:r>
              <a:rPr lang="en-US" sz="3600" b="0" i="1" u="none" strike="noStrike" baseline="0" dirty="0">
                <a:solidFill>
                  <a:srgbClr val="FF0000"/>
                </a:solidFill>
              </a:rPr>
              <a:t>			Amplified Bible</a:t>
            </a:r>
            <a:endParaRPr lang="en-CA" sz="3600" dirty="0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288BB97D-255D-F43B-D65B-09412232C5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r="3603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388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75491"/>
            <a:ext cx="5962784" cy="5877687"/>
          </a:xfrm>
        </p:spPr>
        <p:txBody>
          <a:bodyPr>
            <a:noAutofit/>
          </a:bodyPr>
          <a:lstStyle/>
          <a:p>
            <a:pPr algn="l"/>
            <a:r>
              <a:rPr lang="en-CA" sz="3600" b="0" i="0" u="none" strike="noStrike" baseline="0" dirty="0"/>
              <a:t>“</a:t>
            </a:r>
            <a:r>
              <a:rPr lang="en-CA" sz="3600" b="0" i="1" u="none" strike="noStrike" baseline="0" dirty="0"/>
              <a:t>Do not be anxious about anything, but in everything, by prayer and petition, with thanksgiving, present your requests to God.” </a:t>
            </a:r>
          </a:p>
          <a:p>
            <a:pPr algn="l"/>
            <a:endParaRPr lang="en-CA" sz="3600" b="0" i="1" u="none" strike="noStrike" baseline="0" dirty="0"/>
          </a:p>
          <a:p>
            <a:pPr marR="21600"/>
            <a:r>
              <a:rPr lang="en-US" sz="3600" b="0" i="1" u="none" strike="noStrike" baseline="0" dirty="0"/>
              <a:t>			Philippians 4:6</a:t>
            </a:r>
            <a:endParaRPr lang="en-CA" sz="3600" dirty="0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288BB97D-255D-F43B-D65B-09412232C5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r="3603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3658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101600" y="355600"/>
            <a:ext cx="5323840" cy="1938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I. NATURE SHOWS THAT ANXIOUS CARE IS NEEDLESS (Matthew 6:25-30)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40" y="2482589"/>
            <a:ext cx="4708228" cy="369437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 b="1" i="0" u="none" strike="noStrike" baseline="0" dirty="0">
              <a:highlight>
                <a:srgbClr val="FFFF00"/>
              </a:highlight>
            </a:endParaRPr>
          </a:p>
          <a:p>
            <a:pPr algn="l"/>
            <a:r>
              <a:rPr lang="en-US" sz="3200" b="1" i="0" u="none" strike="noStrike" baseline="0" dirty="0"/>
              <a:t>A. Birds of the Air (Matthew 6:26)</a:t>
            </a:r>
          </a:p>
          <a:p>
            <a:pPr marL="514350" indent="-228600" algn="l">
              <a:buFont typeface="Arial" panose="020B0604020202020204" pitchFamily="34" charset="0"/>
              <a:buChar char="•"/>
            </a:pPr>
            <a:endParaRPr lang="en-US" sz="3200" b="0" i="1" u="none" strike="noStrike" baseline="0" dirty="0"/>
          </a:p>
          <a:p>
            <a:pPr algn="l"/>
            <a:r>
              <a:rPr lang="en-US" sz="3200" b="0" i="1" u="none" strike="noStrike" baseline="0" dirty="0"/>
              <a:t>“He (God) provides food for the cattle and for the young ravens when they call.”</a:t>
            </a:r>
          </a:p>
          <a:p>
            <a:pPr algn="l"/>
            <a:r>
              <a:rPr lang="en-US" sz="3200" b="0" i="1" u="none" strike="noStrike" baseline="0" dirty="0"/>
              <a:t>Psalm 147:9</a:t>
            </a:r>
            <a:endParaRPr lang="en-US" sz="3200" dirty="0"/>
          </a:p>
        </p:txBody>
      </p:sp>
      <p:pic>
        <p:nvPicPr>
          <p:cNvPr id="7" name="Picture 6" descr="A bird on a branch&#10;&#10;Description automatically generated with medium confidence">
            <a:extLst>
              <a:ext uri="{FF2B5EF4-FFF2-40B4-BE49-F238E27FC236}">
                <a16:creationId xmlns:a16="http://schemas.microsoft.com/office/drawing/2014/main" id="{10472EE5-326A-38D0-E547-B9D2F8A2D8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8851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9" name="Picture 8" descr="A bird standing on a rock&#10;&#10;Description automatically generated with medium confidence">
            <a:extLst>
              <a:ext uri="{FF2B5EF4-FFF2-40B4-BE49-F238E27FC236}">
                <a16:creationId xmlns:a16="http://schemas.microsoft.com/office/drawing/2014/main" id="{B2FB86B5-7E49-A112-DAF6-9DF1D4A283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4" b="32756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6863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172A0AC-3DCE-4672-BCAF-28FEF91F6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6F1C77-EDC9-4C5F-8C1C-62DD46BDA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221673" y="365125"/>
            <a:ext cx="6004154" cy="1627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I. NATURE SHOWS THAT ANXIOUS CARE IS NEEDLESS (Matthew 6:25-30)</a:t>
            </a:r>
            <a:endParaRPr lang="en-US" sz="3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219785"/>
            <a:ext cx="5257800" cy="3957178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 b="1" i="0" u="none" strike="noStrike" baseline="0" dirty="0">
              <a:solidFill>
                <a:srgbClr val="FFFFFF"/>
              </a:solidFill>
              <a:highlight>
                <a:srgbClr val="FFFF00"/>
              </a:highlight>
            </a:endParaRPr>
          </a:p>
          <a:p>
            <a:pPr algn="l"/>
            <a:r>
              <a:rPr lang="en-US" sz="3200" b="1" i="0" u="none" strike="noStrike" baseline="0" dirty="0">
                <a:solidFill>
                  <a:srgbClr val="FFFFFF"/>
                </a:solidFill>
              </a:rPr>
              <a:t>B. Lilies of the Field (Matthew 6:28-30)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3200" b="1" i="0" u="none" strike="noStrike" baseline="0" dirty="0">
              <a:solidFill>
                <a:srgbClr val="FFFFFF"/>
              </a:solidFill>
              <a:highlight>
                <a:srgbClr val="FFFF00"/>
              </a:highlight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FFFFFF"/>
                </a:solidFill>
              </a:rPr>
              <a:t>“Today is the tomorrow you worried about yesterday.”</a:t>
            </a:r>
            <a:endParaRPr lang="en-US" sz="3200" b="0" i="1" u="none" strike="noStrike" baseline="0" dirty="0">
              <a:solidFill>
                <a:srgbClr val="FFFFFF"/>
              </a:solidFill>
            </a:endParaRPr>
          </a:p>
        </p:txBody>
      </p:sp>
      <p:pic>
        <p:nvPicPr>
          <p:cNvPr id="6" name="Picture 5" descr="A close up of a red flower&#10;&#10;Description automatically generated with low confidence">
            <a:extLst>
              <a:ext uri="{FF2B5EF4-FFF2-40B4-BE49-F238E27FC236}">
                <a16:creationId xmlns:a16="http://schemas.microsoft.com/office/drawing/2014/main" id="{3AFDD8E2-C199-0128-2732-3DE4BD5F7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4" r="9101" b="1"/>
          <a:stretch/>
        </p:blipFill>
        <p:spPr>
          <a:xfrm>
            <a:off x="6225997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1917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7464611" y="167596"/>
            <a:ext cx="4087306" cy="17535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3000" b="1" dirty="0">
                <a:latin typeface="+mj-lt"/>
                <a:ea typeface="+mj-ea"/>
                <a:cs typeface="+mj-cs"/>
              </a:rPr>
              <a:t>II. REVELATION SHOWS THAT ANXIOUS CARE IS PAGAN (Matthew 6:31-32)</a:t>
            </a:r>
            <a:endParaRPr lang="en-US" sz="30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8052" y="2216727"/>
            <a:ext cx="4865403" cy="4473677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l"/>
            <a:endParaRPr lang="en-US" sz="1100" b="1" i="0" u="none" strike="noStrike" baseline="0" dirty="0">
              <a:highlight>
                <a:srgbClr val="FFFF00"/>
              </a:highlight>
            </a:endParaRPr>
          </a:p>
          <a:p>
            <a:r>
              <a:rPr lang="en-CA" sz="6700" b="0" i="0" u="none" strike="noStrike" baseline="0" dirty="0"/>
              <a:t>“Worry is essentially a distrust of God.”</a:t>
            </a:r>
          </a:p>
          <a:p>
            <a:pPr algn="l"/>
            <a:endParaRPr lang="en-CA" sz="6700" b="0" i="0" u="none" strike="noStrike" baseline="0" dirty="0"/>
          </a:p>
          <a:p>
            <a:r>
              <a:rPr lang="en-CA" sz="6700" b="1" i="0" u="none" strike="noStrike" baseline="0" dirty="0"/>
              <a:t>1. Threat</a:t>
            </a:r>
            <a:r>
              <a:rPr lang="en-CA" sz="6700" b="0" i="0" u="none" strike="noStrike" baseline="0" dirty="0"/>
              <a:t> </a:t>
            </a:r>
            <a:r>
              <a:rPr lang="en-CA" sz="6700" b="1" i="0" u="none" strike="noStrike" baseline="0" dirty="0"/>
              <a:t>  </a:t>
            </a:r>
          </a:p>
          <a:p>
            <a:r>
              <a:rPr lang="en-CA" sz="6700" b="1" i="0" u="none" strike="noStrike" baseline="0" dirty="0"/>
              <a:t>2. Conflict   </a:t>
            </a:r>
          </a:p>
          <a:p>
            <a:r>
              <a:rPr lang="en-CA" sz="6700" b="1" i="0" u="none" strike="noStrike" baseline="0" dirty="0"/>
              <a:t>3. Fear </a:t>
            </a:r>
          </a:p>
          <a:p>
            <a:r>
              <a:rPr lang="en-CA" sz="6700" b="1" i="0" u="none" strike="noStrike" baseline="0" dirty="0"/>
              <a:t>4. Unmet Needs    </a:t>
            </a:r>
          </a:p>
          <a:p>
            <a:r>
              <a:rPr lang="en-CA" sz="6700" b="1" i="0" u="none" strike="noStrike" baseline="0" dirty="0"/>
              <a:t>5. Physiology</a:t>
            </a:r>
          </a:p>
          <a:p>
            <a:r>
              <a:rPr lang="en-US" sz="6700" b="1" i="0" u="none" strike="noStrike" baseline="0" dirty="0"/>
              <a:t>  6. Individual Differences</a:t>
            </a:r>
            <a:endParaRPr lang="en-US" sz="6700" b="0" i="1" u="none" strike="noStrike" baseline="0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FDD8E2-C199-0128-2732-3DE4BD5F7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3" r="2124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73333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609601" y="4385066"/>
            <a:ext cx="10923638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III. PROVIDENCE SHOWS THAT ANXIOUS CARE IS FUTILE (Matthew 6:33-34)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FFC0-6C0A-AAB1-9320-4027F25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" y="5702709"/>
            <a:ext cx="11663680" cy="521109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“Worry affects the circulation, the heart, the glands, the whole nervous system. I have never known a man who died of overwork, but many who have died of doubt.”</a:t>
            </a:r>
            <a:r>
              <a:rPr lang="en-US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Charles H. Mayo</a:t>
            </a:r>
            <a:endParaRPr lang="en-US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3AFDD8E2-C199-0128-2732-3DE4BD5F7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r="9664" b="-2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Picture 4" descr="A picture containing person, person, wall, clothing&#10;&#10;Description automatically generated">
            <a:extLst>
              <a:ext uri="{FF2B5EF4-FFF2-40B4-BE49-F238E27FC236}">
                <a16:creationId xmlns:a16="http://schemas.microsoft.com/office/drawing/2014/main" id="{4A61927D-65DA-D612-938D-2A713B805F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6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109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609601" y="4385066"/>
            <a:ext cx="10923638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III. PROVIDENCE SHOWS THAT ANXIOUS CARE IS FUTILE (Matthew 6:33-34)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3AFDD8E2-C199-0128-2732-3DE4BD5F7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r="9664" b="-2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01A8B08-7E56-6AFC-5A17-B8F18B41EB98}"/>
              </a:ext>
            </a:extLst>
          </p:cNvPr>
          <p:cNvSpPr txBox="1"/>
          <p:nvPr/>
        </p:nvSpPr>
        <p:spPr>
          <a:xfrm>
            <a:off x="6354619" y="43236"/>
            <a:ext cx="573577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/>
              <a:t>“Never bear more than one trouble at a time. Some people bear three kinds - </a:t>
            </a:r>
            <a:r>
              <a:rPr lang="en-C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they ever had, all they have now, and all they expect to have.”</a:t>
            </a:r>
          </a:p>
          <a:p>
            <a:endParaRPr lang="en-CA" sz="3200" dirty="0"/>
          </a:p>
          <a:p>
            <a:r>
              <a:rPr lang="en-CA" sz="3200" dirty="0"/>
              <a:t>Knight’s Treasury of Illustration</a:t>
            </a:r>
          </a:p>
          <a:p>
            <a:r>
              <a:rPr lang="en-CA" sz="3200" dirty="0"/>
              <a:t>		(White book) p. 445</a:t>
            </a:r>
          </a:p>
        </p:txBody>
      </p:sp>
    </p:spTree>
    <p:extLst>
      <p:ext uri="{BB962C8B-B14F-4D97-AF65-F5344CB8AC3E}">
        <p14:creationId xmlns:p14="http://schemas.microsoft.com/office/powerpoint/2010/main" val="55315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59A0B7-4548-F8E6-4481-74C05B05DF23}"/>
              </a:ext>
            </a:extLst>
          </p:cNvPr>
          <p:cNvSpPr txBox="1"/>
          <p:nvPr/>
        </p:nvSpPr>
        <p:spPr>
          <a:xfrm>
            <a:off x="609601" y="4385066"/>
            <a:ext cx="10923638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indent="-8572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III. PROVIDENCE SHOWS THAT ANXIOUS CARE IS FUTILE (Matthew 6:33-34)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3AFDD8E2-C199-0128-2732-3DE4BD5F7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r="9664" b="-2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01A8B08-7E56-6AFC-5A17-B8F18B41EB98}"/>
              </a:ext>
            </a:extLst>
          </p:cNvPr>
          <p:cNvSpPr txBox="1"/>
          <p:nvPr/>
        </p:nvSpPr>
        <p:spPr>
          <a:xfrm>
            <a:off x="6354619" y="43236"/>
            <a:ext cx="57357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/>
              <a:t>1. Pray - 4:6</a:t>
            </a:r>
          </a:p>
          <a:p>
            <a:r>
              <a:rPr lang="en-CA" sz="3200" dirty="0"/>
              <a:t>2. Guard your mind through Christ - 4:7</a:t>
            </a:r>
          </a:p>
          <a:p>
            <a:r>
              <a:rPr lang="en-CA" sz="3200" dirty="0"/>
              <a:t>3. Think on good things - 4:8</a:t>
            </a:r>
          </a:p>
          <a:p>
            <a:r>
              <a:rPr lang="en-CA" sz="3200" dirty="0"/>
              <a:t>4. Focus on godly behavior - 4:9</a:t>
            </a:r>
          </a:p>
          <a:p>
            <a:r>
              <a:rPr lang="en-CA" sz="3200" dirty="0"/>
              <a:t>5. Be content with your circumstances - 4:11</a:t>
            </a:r>
          </a:p>
        </p:txBody>
      </p:sp>
    </p:spTree>
    <p:extLst>
      <p:ext uri="{BB962C8B-B14F-4D97-AF65-F5344CB8AC3E}">
        <p14:creationId xmlns:p14="http://schemas.microsoft.com/office/powerpoint/2010/main" val="2178273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455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KINGDOM LIFESTYLE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LIFESTYLE </dc:title>
  <dc:creator>Fountaingate Christian</dc:creator>
  <cp:lastModifiedBy>Fountaingate Christian</cp:lastModifiedBy>
  <cp:revision>14</cp:revision>
  <dcterms:created xsi:type="dcterms:W3CDTF">2022-11-19T00:37:47Z</dcterms:created>
  <dcterms:modified xsi:type="dcterms:W3CDTF">2022-11-19T02:08:17Z</dcterms:modified>
</cp:coreProperties>
</file>