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AC095-BF0A-44BF-ACEB-7A785BF4590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A778D9-6106-43AB-BAD5-AA52B12DB320}">
      <dgm:prSet/>
      <dgm:spPr/>
      <dgm:t>
        <a:bodyPr/>
        <a:lstStyle/>
        <a:p>
          <a:r>
            <a:rPr lang="en-CA" b="1" dirty="0"/>
            <a:t>SIMON/</a:t>
          </a:r>
          <a:endParaRPr lang="en-US" dirty="0"/>
        </a:p>
      </dgm:t>
    </dgm:pt>
    <dgm:pt modelId="{0A538D3C-54C2-4341-AD54-E85A0F58F61D}" type="parTrans" cxnId="{47C87418-D17D-47CB-9DA2-776E24E26FE9}">
      <dgm:prSet/>
      <dgm:spPr/>
      <dgm:t>
        <a:bodyPr/>
        <a:lstStyle/>
        <a:p>
          <a:endParaRPr lang="en-US"/>
        </a:p>
      </dgm:t>
    </dgm:pt>
    <dgm:pt modelId="{582F62C3-40DD-47EC-BB1F-B4D741084E58}" type="sibTrans" cxnId="{47C87418-D17D-47CB-9DA2-776E24E26FE9}">
      <dgm:prSet/>
      <dgm:spPr/>
      <dgm:t>
        <a:bodyPr/>
        <a:lstStyle/>
        <a:p>
          <a:endParaRPr lang="en-US"/>
        </a:p>
      </dgm:t>
    </dgm:pt>
    <dgm:pt modelId="{BEF88B02-9DB3-4F11-99B9-939CA1193B11}">
      <dgm:prSet/>
      <dgm:spPr/>
      <dgm:t>
        <a:bodyPr/>
        <a:lstStyle/>
        <a:p>
          <a:r>
            <a:rPr lang="en-CA" b="1" dirty="0"/>
            <a:t>ANDREW/</a:t>
          </a:r>
          <a:endParaRPr lang="en-US" dirty="0"/>
        </a:p>
      </dgm:t>
    </dgm:pt>
    <dgm:pt modelId="{3B426EEC-5D36-4AED-BA6C-06A8D681E0FA}" type="parTrans" cxnId="{7DCB1D60-473E-455A-B738-BA9ECC145A84}">
      <dgm:prSet/>
      <dgm:spPr/>
      <dgm:t>
        <a:bodyPr/>
        <a:lstStyle/>
        <a:p>
          <a:endParaRPr lang="en-US"/>
        </a:p>
      </dgm:t>
    </dgm:pt>
    <dgm:pt modelId="{1E606E55-B9B3-4FF8-943B-836023C785D0}" type="sibTrans" cxnId="{7DCB1D60-473E-455A-B738-BA9ECC145A84}">
      <dgm:prSet/>
      <dgm:spPr/>
      <dgm:t>
        <a:bodyPr/>
        <a:lstStyle/>
        <a:p>
          <a:endParaRPr lang="en-US"/>
        </a:p>
      </dgm:t>
    </dgm:pt>
    <dgm:pt modelId="{A2AC2110-D080-4962-81FB-8A7EB636E2A9}">
      <dgm:prSet/>
      <dgm:spPr/>
      <dgm:t>
        <a:bodyPr/>
        <a:lstStyle/>
        <a:p>
          <a:r>
            <a:rPr lang="en-CA" b="1"/>
            <a:t>JAMES/</a:t>
          </a:r>
          <a:endParaRPr lang="en-US"/>
        </a:p>
      </dgm:t>
    </dgm:pt>
    <dgm:pt modelId="{6271E4D9-288B-4349-84EA-DE217EB9FFAB}" type="parTrans" cxnId="{CF5AF7DD-9AD2-4271-ABED-0CD884F1B9DA}">
      <dgm:prSet/>
      <dgm:spPr/>
      <dgm:t>
        <a:bodyPr/>
        <a:lstStyle/>
        <a:p>
          <a:endParaRPr lang="en-US"/>
        </a:p>
      </dgm:t>
    </dgm:pt>
    <dgm:pt modelId="{3F934AE3-36F4-444F-87AD-B661B0010FC8}" type="sibTrans" cxnId="{CF5AF7DD-9AD2-4271-ABED-0CD884F1B9DA}">
      <dgm:prSet/>
      <dgm:spPr/>
      <dgm:t>
        <a:bodyPr/>
        <a:lstStyle/>
        <a:p>
          <a:endParaRPr lang="en-US"/>
        </a:p>
      </dgm:t>
    </dgm:pt>
    <dgm:pt modelId="{4B8D61B8-2460-4DF4-B1E6-88C8D0921597}">
      <dgm:prSet/>
      <dgm:spPr/>
      <dgm:t>
        <a:bodyPr/>
        <a:lstStyle/>
        <a:p>
          <a:r>
            <a:rPr lang="en-CA" b="1"/>
            <a:t>JOHN </a:t>
          </a:r>
          <a:endParaRPr lang="en-US"/>
        </a:p>
      </dgm:t>
    </dgm:pt>
    <dgm:pt modelId="{9EE886DC-D01E-4C96-AAC6-749EFB71DBBF}" type="parTrans" cxnId="{C02C203B-5056-453E-B402-FC792622B865}">
      <dgm:prSet/>
      <dgm:spPr/>
      <dgm:t>
        <a:bodyPr/>
        <a:lstStyle/>
        <a:p>
          <a:endParaRPr lang="en-US"/>
        </a:p>
      </dgm:t>
    </dgm:pt>
    <dgm:pt modelId="{2756CABD-8EB8-46C6-B678-BA60DBEE8F6A}" type="sibTrans" cxnId="{C02C203B-5056-453E-B402-FC792622B865}">
      <dgm:prSet/>
      <dgm:spPr/>
      <dgm:t>
        <a:bodyPr/>
        <a:lstStyle/>
        <a:p>
          <a:endParaRPr lang="en-US"/>
        </a:p>
      </dgm:t>
    </dgm:pt>
    <dgm:pt modelId="{D105E308-3240-4A74-9E81-6CF194784CAF}">
      <dgm:prSet/>
      <dgm:spPr/>
      <dgm:t>
        <a:bodyPr/>
        <a:lstStyle/>
        <a:p>
          <a:r>
            <a:rPr lang="en-CA" b="1"/>
            <a:t>Nets/Families</a:t>
          </a:r>
          <a:endParaRPr lang="en-US"/>
        </a:p>
      </dgm:t>
    </dgm:pt>
    <dgm:pt modelId="{9820C393-C956-4794-B607-BC431AA85D6C}" type="parTrans" cxnId="{A7D9111A-9A87-4EC8-9E05-BA5F26BB1D6F}">
      <dgm:prSet/>
      <dgm:spPr/>
      <dgm:t>
        <a:bodyPr/>
        <a:lstStyle/>
        <a:p>
          <a:endParaRPr lang="en-US"/>
        </a:p>
      </dgm:t>
    </dgm:pt>
    <dgm:pt modelId="{7C462F2A-992A-4ECA-819E-867E88A28475}" type="sibTrans" cxnId="{A7D9111A-9A87-4EC8-9E05-BA5F26BB1D6F}">
      <dgm:prSet/>
      <dgm:spPr/>
      <dgm:t>
        <a:bodyPr/>
        <a:lstStyle/>
        <a:p>
          <a:endParaRPr lang="en-US"/>
        </a:p>
      </dgm:t>
    </dgm:pt>
    <dgm:pt modelId="{278B7B18-C4E8-4A81-B55D-02F43DAFFC66}" type="pres">
      <dgm:prSet presAssocID="{A03AC095-BF0A-44BF-ACEB-7A785BF4590C}" presName="linear" presStyleCnt="0">
        <dgm:presLayoutVars>
          <dgm:animLvl val="lvl"/>
          <dgm:resizeHandles val="exact"/>
        </dgm:presLayoutVars>
      </dgm:prSet>
      <dgm:spPr/>
    </dgm:pt>
    <dgm:pt modelId="{7228EA4D-0D62-434E-BACC-28AB2F66E112}" type="pres">
      <dgm:prSet presAssocID="{FBA778D9-6106-43AB-BAD5-AA52B12DB32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35D6F8D-4F70-4991-8279-64B630ECDDC7}" type="pres">
      <dgm:prSet presAssocID="{582F62C3-40DD-47EC-BB1F-B4D741084E58}" presName="spacer" presStyleCnt="0"/>
      <dgm:spPr/>
    </dgm:pt>
    <dgm:pt modelId="{EDBEEECF-21FB-473A-8BDE-6D7B1ECDE04B}" type="pres">
      <dgm:prSet presAssocID="{BEF88B02-9DB3-4F11-99B9-939CA1193B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CF76B7-18E7-4BC5-8F70-F0DDFA5E75F3}" type="pres">
      <dgm:prSet presAssocID="{1E606E55-B9B3-4FF8-943B-836023C785D0}" presName="spacer" presStyleCnt="0"/>
      <dgm:spPr/>
    </dgm:pt>
    <dgm:pt modelId="{6F30886D-93D8-44C7-AC87-AFB547E58E51}" type="pres">
      <dgm:prSet presAssocID="{A2AC2110-D080-4962-81FB-8A7EB636E2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934BB3-FFE5-41BA-B5CD-B62AF9BD4D9D}" type="pres">
      <dgm:prSet presAssocID="{3F934AE3-36F4-444F-87AD-B661B0010FC8}" presName="spacer" presStyleCnt="0"/>
      <dgm:spPr/>
    </dgm:pt>
    <dgm:pt modelId="{24D50ABD-AD2F-413B-9CEB-6B71BA1C5D14}" type="pres">
      <dgm:prSet presAssocID="{4B8D61B8-2460-4DF4-B1E6-88C8D092159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CD8B24-523F-4422-B615-C7D095D09972}" type="pres">
      <dgm:prSet presAssocID="{2756CABD-8EB8-46C6-B678-BA60DBEE8F6A}" presName="spacer" presStyleCnt="0"/>
      <dgm:spPr/>
    </dgm:pt>
    <dgm:pt modelId="{DDB4635F-71E6-4DCA-A59C-25A808DC03B8}" type="pres">
      <dgm:prSet presAssocID="{D105E308-3240-4A74-9E81-6CF194784CA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A82CE14-7486-46AE-A443-EB785F2C7779}" type="presOf" srcId="{D105E308-3240-4A74-9E81-6CF194784CAF}" destId="{DDB4635F-71E6-4DCA-A59C-25A808DC03B8}" srcOrd="0" destOrd="0" presId="urn:microsoft.com/office/officeart/2005/8/layout/vList2"/>
    <dgm:cxn modelId="{47C87418-D17D-47CB-9DA2-776E24E26FE9}" srcId="{A03AC095-BF0A-44BF-ACEB-7A785BF4590C}" destId="{FBA778D9-6106-43AB-BAD5-AA52B12DB320}" srcOrd="0" destOrd="0" parTransId="{0A538D3C-54C2-4341-AD54-E85A0F58F61D}" sibTransId="{582F62C3-40DD-47EC-BB1F-B4D741084E58}"/>
    <dgm:cxn modelId="{A7D9111A-9A87-4EC8-9E05-BA5F26BB1D6F}" srcId="{A03AC095-BF0A-44BF-ACEB-7A785BF4590C}" destId="{D105E308-3240-4A74-9E81-6CF194784CAF}" srcOrd="4" destOrd="0" parTransId="{9820C393-C956-4794-B607-BC431AA85D6C}" sibTransId="{7C462F2A-992A-4ECA-819E-867E88A28475}"/>
    <dgm:cxn modelId="{C02C203B-5056-453E-B402-FC792622B865}" srcId="{A03AC095-BF0A-44BF-ACEB-7A785BF4590C}" destId="{4B8D61B8-2460-4DF4-B1E6-88C8D0921597}" srcOrd="3" destOrd="0" parTransId="{9EE886DC-D01E-4C96-AAC6-749EFB71DBBF}" sibTransId="{2756CABD-8EB8-46C6-B678-BA60DBEE8F6A}"/>
    <dgm:cxn modelId="{7DCB1D60-473E-455A-B738-BA9ECC145A84}" srcId="{A03AC095-BF0A-44BF-ACEB-7A785BF4590C}" destId="{BEF88B02-9DB3-4F11-99B9-939CA1193B11}" srcOrd="1" destOrd="0" parTransId="{3B426EEC-5D36-4AED-BA6C-06A8D681E0FA}" sibTransId="{1E606E55-B9B3-4FF8-943B-836023C785D0}"/>
    <dgm:cxn modelId="{6A69B74C-3883-43A8-810A-51557EE78694}" type="presOf" srcId="{FBA778D9-6106-43AB-BAD5-AA52B12DB320}" destId="{7228EA4D-0D62-434E-BACC-28AB2F66E112}" srcOrd="0" destOrd="0" presId="urn:microsoft.com/office/officeart/2005/8/layout/vList2"/>
    <dgm:cxn modelId="{A4E1128A-EE9A-4E1B-B137-D34F8D081DAD}" type="presOf" srcId="{BEF88B02-9DB3-4F11-99B9-939CA1193B11}" destId="{EDBEEECF-21FB-473A-8BDE-6D7B1ECDE04B}" srcOrd="0" destOrd="0" presId="urn:microsoft.com/office/officeart/2005/8/layout/vList2"/>
    <dgm:cxn modelId="{658D3191-696E-41AF-B031-A01061855C33}" type="presOf" srcId="{A2AC2110-D080-4962-81FB-8A7EB636E2A9}" destId="{6F30886D-93D8-44C7-AC87-AFB547E58E51}" srcOrd="0" destOrd="0" presId="urn:microsoft.com/office/officeart/2005/8/layout/vList2"/>
    <dgm:cxn modelId="{F8D7A0AA-B9F1-4AF8-BEE3-F5E4A4B67378}" type="presOf" srcId="{A03AC095-BF0A-44BF-ACEB-7A785BF4590C}" destId="{278B7B18-C4E8-4A81-B55D-02F43DAFFC66}" srcOrd="0" destOrd="0" presId="urn:microsoft.com/office/officeart/2005/8/layout/vList2"/>
    <dgm:cxn modelId="{CF5AF7DD-9AD2-4271-ABED-0CD884F1B9DA}" srcId="{A03AC095-BF0A-44BF-ACEB-7A785BF4590C}" destId="{A2AC2110-D080-4962-81FB-8A7EB636E2A9}" srcOrd="2" destOrd="0" parTransId="{6271E4D9-288B-4349-84EA-DE217EB9FFAB}" sibTransId="{3F934AE3-36F4-444F-87AD-B661B0010FC8}"/>
    <dgm:cxn modelId="{6D11B5DF-852E-486B-B364-1F7E4F25CC48}" type="presOf" srcId="{4B8D61B8-2460-4DF4-B1E6-88C8D0921597}" destId="{24D50ABD-AD2F-413B-9CEB-6B71BA1C5D14}" srcOrd="0" destOrd="0" presId="urn:microsoft.com/office/officeart/2005/8/layout/vList2"/>
    <dgm:cxn modelId="{273A6973-6B3E-4993-AACE-FA66A90AC93C}" type="presParOf" srcId="{278B7B18-C4E8-4A81-B55D-02F43DAFFC66}" destId="{7228EA4D-0D62-434E-BACC-28AB2F66E112}" srcOrd="0" destOrd="0" presId="urn:microsoft.com/office/officeart/2005/8/layout/vList2"/>
    <dgm:cxn modelId="{3AFA951F-1FBC-4582-8E98-A9C8D0E84DE4}" type="presParOf" srcId="{278B7B18-C4E8-4A81-B55D-02F43DAFFC66}" destId="{335D6F8D-4F70-4991-8279-64B630ECDDC7}" srcOrd="1" destOrd="0" presId="urn:microsoft.com/office/officeart/2005/8/layout/vList2"/>
    <dgm:cxn modelId="{1554EADB-A549-4A03-A701-1BF5F334A04D}" type="presParOf" srcId="{278B7B18-C4E8-4A81-B55D-02F43DAFFC66}" destId="{EDBEEECF-21FB-473A-8BDE-6D7B1ECDE04B}" srcOrd="2" destOrd="0" presId="urn:microsoft.com/office/officeart/2005/8/layout/vList2"/>
    <dgm:cxn modelId="{B410DD08-2A26-4562-9D0A-9C7810A64A45}" type="presParOf" srcId="{278B7B18-C4E8-4A81-B55D-02F43DAFFC66}" destId="{1DCF76B7-18E7-4BC5-8F70-F0DDFA5E75F3}" srcOrd="3" destOrd="0" presId="urn:microsoft.com/office/officeart/2005/8/layout/vList2"/>
    <dgm:cxn modelId="{ED788AB3-2B96-4FF9-A4B1-89819B2024E3}" type="presParOf" srcId="{278B7B18-C4E8-4A81-B55D-02F43DAFFC66}" destId="{6F30886D-93D8-44C7-AC87-AFB547E58E51}" srcOrd="4" destOrd="0" presId="urn:microsoft.com/office/officeart/2005/8/layout/vList2"/>
    <dgm:cxn modelId="{9AE690ED-E1CB-4FAB-8EB1-835C81CBE17D}" type="presParOf" srcId="{278B7B18-C4E8-4A81-B55D-02F43DAFFC66}" destId="{5C934BB3-FFE5-41BA-B5CD-B62AF9BD4D9D}" srcOrd="5" destOrd="0" presId="urn:microsoft.com/office/officeart/2005/8/layout/vList2"/>
    <dgm:cxn modelId="{14DDFAC5-EDE8-4692-BFB5-686D42EB84F2}" type="presParOf" srcId="{278B7B18-C4E8-4A81-B55D-02F43DAFFC66}" destId="{24D50ABD-AD2F-413B-9CEB-6B71BA1C5D14}" srcOrd="6" destOrd="0" presId="urn:microsoft.com/office/officeart/2005/8/layout/vList2"/>
    <dgm:cxn modelId="{21C5BA9C-5C3F-4E50-9F08-D47286D60190}" type="presParOf" srcId="{278B7B18-C4E8-4A81-B55D-02F43DAFFC66}" destId="{8FCD8B24-523F-4422-B615-C7D095D09972}" srcOrd="7" destOrd="0" presId="urn:microsoft.com/office/officeart/2005/8/layout/vList2"/>
    <dgm:cxn modelId="{A03B213F-AD63-4EA0-9C92-BA90FB30513B}" type="presParOf" srcId="{278B7B18-C4E8-4A81-B55D-02F43DAFFC66}" destId="{DDB4635F-71E6-4DCA-A59C-25A808DC03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4D-0D62-434E-BACC-28AB2F66E112}">
      <dsp:nvSpPr>
        <dsp:cNvPr id="0" name=""/>
        <dsp:cNvSpPr/>
      </dsp:nvSpPr>
      <dsp:spPr>
        <a:xfrm>
          <a:off x="0" y="56258"/>
          <a:ext cx="9834025" cy="610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SIMON/</a:t>
          </a:r>
          <a:endParaRPr lang="en-US" sz="1800" kern="1200" dirty="0"/>
        </a:p>
      </dsp:txBody>
      <dsp:txXfrm>
        <a:off x="29814" y="86072"/>
        <a:ext cx="9774397" cy="551111"/>
      </dsp:txXfrm>
    </dsp:sp>
    <dsp:sp modelId="{EDBEEECF-21FB-473A-8BDE-6D7B1ECDE04B}">
      <dsp:nvSpPr>
        <dsp:cNvPr id="0" name=""/>
        <dsp:cNvSpPr/>
      </dsp:nvSpPr>
      <dsp:spPr>
        <a:xfrm>
          <a:off x="0" y="718838"/>
          <a:ext cx="9834025" cy="6107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ANDREW/</a:t>
          </a:r>
          <a:endParaRPr lang="en-US" sz="1800" kern="1200" dirty="0"/>
        </a:p>
      </dsp:txBody>
      <dsp:txXfrm>
        <a:off x="29814" y="748652"/>
        <a:ext cx="9774397" cy="551111"/>
      </dsp:txXfrm>
    </dsp:sp>
    <dsp:sp modelId="{6F30886D-93D8-44C7-AC87-AFB547E58E51}">
      <dsp:nvSpPr>
        <dsp:cNvPr id="0" name=""/>
        <dsp:cNvSpPr/>
      </dsp:nvSpPr>
      <dsp:spPr>
        <a:xfrm>
          <a:off x="0" y="1381418"/>
          <a:ext cx="9834025" cy="6107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JAMES/</a:t>
          </a:r>
          <a:endParaRPr lang="en-US" sz="1800" kern="1200"/>
        </a:p>
      </dsp:txBody>
      <dsp:txXfrm>
        <a:off x="29814" y="1411232"/>
        <a:ext cx="9774397" cy="551111"/>
      </dsp:txXfrm>
    </dsp:sp>
    <dsp:sp modelId="{24D50ABD-AD2F-413B-9CEB-6B71BA1C5D14}">
      <dsp:nvSpPr>
        <dsp:cNvPr id="0" name=""/>
        <dsp:cNvSpPr/>
      </dsp:nvSpPr>
      <dsp:spPr>
        <a:xfrm>
          <a:off x="0" y="2043997"/>
          <a:ext cx="9834025" cy="6107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JOHN </a:t>
          </a:r>
          <a:endParaRPr lang="en-US" sz="1800" kern="1200"/>
        </a:p>
      </dsp:txBody>
      <dsp:txXfrm>
        <a:off x="29814" y="2073811"/>
        <a:ext cx="9774397" cy="551111"/>
      </dsp:txXfrm>
    </dsp:sp>
    <dsp:sp modelId="{DDB4635F-71E6-4DCA-A59C-25A808DC03B8}">
      <dsp:nvSpPr>
        <dsp:cNvPr id="0" name=""/>
        <dsp:cNvSpPr/>
      </dsp:nvSpPr>
      <dsp:spPr>
        <a:xfrm>
          <a:off x="0" y="2706577"/>
          <a:ext cx="9834025" cy="6107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Nets/Families</a:t>
          </a:r>
          <a:endParaRPr lang="en-US" sz="1800" kern="1200"/>
        </a:p>
      </dsp:txBody>
      <dsp:txXfrm>
        <a:off x="29814" y="2736391"/>
        <a:ext cx="9774397" cy="55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93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6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58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72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6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28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12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79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49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21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95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Video 3" descr="Vital Signs Line">
            <a:extLst>
              <a:ext uri="{FF2B5EF4-FFF2-40B4-BE49-F238E27FC236}">
                <a16:creationId xmlns:a16="http://schemas.microsoft.com/office/drawing/2014/main" id="{6552DE12-5CB3-5EF6-673A-39FC00CDBA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58417-B3F5-92EB-519C-EB2ED9EC2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1001" y="1596541"/>
            <a:ext cx="6441231" cy="3366494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CA" sz="3300" dirty="0">
                <a:solidFill>
                  <a:schemeClr val="bg1"/>
                </a:solidFill>
              </a:rPr>
              <a:t>LEAVING THINGS BEHIND</a:t>
            </a:r>
            <a:br>
              <a:rPr lang="en-CA" sz="3300" dirty="0">
                <a:solidFill>
                  <a:schemeClr val="bg1"/>
                </a:solidFill>
              </a:rPr>
            </a:br>
            <a:br>
              <a:rPr lang="en-CA" sz="3300" dirty="0">
                <a:solidFill>
                  <a:schemeClr val="bg1"/>
                </a:solidFill>
              </a:rPr>
            </a:br>
            <a:r>
              <a:rPr lang="en-CA" sz="3300" dirty="0">
                <a:solidFill>
                  <a:schemeClr val="bg1"/>
                </a:solidFill>
              </a:rPr>
              <a:t>Part I</a:t>
            </a:r>
            <a:br>
              <a:rPr lang="en-CA" sz="3300" dirty="0">
                <a:solidFill>
                  <a:schemeClr val="bg1"/>
                </a:solidFill>
              </a:rPr>
            </a:br>
            <a:br>
              <a:rPr lang="en-CA" sz="3300" dirty="0">
                <a:solidFill>
                  <a:schemeClr val="bg1"/>
                </a:solidFill>
              </a:rPr>
            </a:br>
            <a:endParaRPr lang="en-CA" sz="33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5BB69-CA2E-0500-F9FC-F98FFAFB3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001" y="4963035"/>
            <a:ext cx="6081953" cy="1345689"/>
          </a:xfrm>
        </p:spPr>
        <p:txBody>
          <a:bodyPr anchor="t"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Text: Mark 1:14-20</a:t>
            </a:r>
          </a:p>
        </p:txBody>
      </p:sp>
    </p:spTree>
    <p:extLst>
      <p:ext uri="{BB962C8B-B14F-4D97-AF65-F5344CB8AC3E}">
        <p14:creationId xmlns:p14="http://schemas.microsoft.com/office/powerpoint/2010/main" val="2001846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24059" y="1645158"/>
            <a:ext cx="45036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“left or forsook - KJV” </a:t>
            </a:r>
          </a:p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their nets before following Jesus. </a:t>
            </a:r>
          </a:p>
          <a:p>
            <a:pPr marR="21600"/>
            <a:endParaRPr lang="en-CA" sz="2400" i="1" dirty="0">
              <a:solidFill>
                <a:schemeClr val="bg1"/>
              </a:solidFill>
            </a:endParaRPr>
          </a:p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This same verb is used to denote a man divorcing his wife; describing one who has expired (died); to forgive a debt; to go away leaving something behind; to abandon or leave destitute. 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Our Nets that we need to</a:t>
            </a:r>
          </a:p>
          <a:p>
            <a:r>
              <a:rPr lang="en-CA" sz="1800" dirty="0">
                <a:solidFill>
                  <a:schemeClr val="bg1"/>
                </a:solidFill>
              </a:rPr>
              <a:t>Leave behind</a:t>
            </a:r>
          </a:p>
        </p:txBody>
      </p:sp>
    </p:spTree>
    <p:extLst>
      <p:ext uri="{BB962C8B-B14F-4D97-AF65-F5344CB8AC3E}">
        <p14:creationId xmlns:p14="http://schemas.microsoft.com/office/powerpoint/2010/main" val="3197212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24059" y="1645158"/>
            <a:ext cx="450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“In the same way, any of you who does not give up everything he has cannot be my disciple.”</a:t>
            </a:r>
          </a:p>
          <a:p>
            <a:pPr algn="r"/>
            <a:r>
              <a:rPr lang="en-CA" sz="2400" b="0" i="1" u="none" strike="noStrike" baseline="0" dirty="0">
                <a:solidFill>
                  <a:schemeClr val="bg1"/>
                </a:solidFill>
              </a:rPr>
              <a:t>Luke 14:33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Our Nets that we need to</a:t>
            </a:r>
          </a:p>
          <a:p>
            <a:r>
              <a:rPr lang="en-CA" sz="1800" dirty="0">
                <a:solidFill>
                  <a:schemeClr val="bg1"/>
                </a:solidFill>
              </a:rPr>
              <a:t>Leave behind</a:t>
            </a:r>
          </a:p>
        </p:txBody>
      </p:sp>
    </p:spTree>
    <p:extLst>
      <p:ext uri="{BB962C8B-B14F-4D97-AF65-F5344CB8AC3E}">
        <p14:creationId xmlns:p14="http://schemas.microsoft.com/office/powerpoint/2010/main" val="3697848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82"/>
          <a:stretch/>
        </p:blipFill>
        <p:spPr>
          <a:xfrm>
            <a:off x="-19344" y="1101028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24059" y="1645158"/>
            <a:ext cx="45036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Peter said to him, “We have left everything to follow you!”</a:t>
            </a:r>
          </a:p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29. “I tell you the truth,” Jesus replied, “no one who has left (forsook (KJV) home or brothers or sisters or mother or father or children or fields </a:t>
            </a:r>
            <a:r>
              <a:rPr lang="en-CA" sz="2400" b="0" i="1" u="sng" strike="noStrike" baseline="0" dirty="0">
                <a:solidFill>
                  <a:schemeClr val="bg1"/>
                </a:solidFill>
              </a:rPr>
              <a:t>for me and the gospel</a:t>
            </a:r>
          </a:p>
          <a:p>
            <a:endParaRPr lang="en-CA" sz="2400" i="1" u="sng" dirty="0">
              <a:solidFill>
                <a:schemeClr val="bg1"/>
              </a:solidFill>
            </a:endParaRPr>
          </a:p>
          <a:p>
            <a:r>
              <a:rPr lang="en-CA" sz="2400" i="1" dirty="0">
                <a:solidFill>
                  <a:schemeClr val="bg1"/>
                </a:solidFill>
              </a:rPr>
              <a:t>		Mark 10:28,29</a:t>
            </a:r>
            <a:endParaRPr lang="en-CA" sz="2400" b="0" i="1" strike="noStrike" baseline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Our </a:t>
            </a:r>
            <a:r>
              <a:rPr lang="en-CA" dirty="0">
                <a:solidFill>
                  <a:schemeClr val="bg1"/>
                </a:solidFill>
              </a:rPr>
              <a:t>Families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52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82"/>
          <a:stretch/>
        </p:blipFill>
        <p:spPr>
          <a:xfrm>
            <a:off x="-19344" y="1101028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624059" y="1645158"/>
            <a:ext cx="4503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30. will fail to receive a hundred times as much in this present age: homes, brothers, sisters, mothers, children and fields—and with them, persecutions – and in the age to come, eternal life.”</a:t>
            </a:r>
          </a:p>
          <a:p>
            <a:endParaRPr lang="en-CA" sz="2400" b="0" i="1" u="none" strike="noStrike" baseline="0" dirty="0">
              <a:solidFill>
                <a:schemeClr val="bg1"/>
              </a:solidFill>
            </a:endParaRPr>
          </a:p>
          <a:p>
            <a:r>
              <a:rPr lang="en-CA" sz="2400" i="1" dirty="0">
                <a:solidFill>
                  <a:schemeClr val="bg1"/>
                </a:solidFill>
              </a:rPr>
              <a:t>		     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Mark 10:30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Our </a:t>
            </a:r>
            <a:r>
              <a:rPr lang="en-CA" dirty="0">
                <a:solidFill>
                  <a:schemeClr val="bg1"/>
                </a:solidFill>
              </a:rPr>
              <a:t>Families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57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A7FF7231-97B5-40C6-8958-17E8D45D6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862C7FC-352D-4762-A023-4B26F9E67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8"/>
            <a:ext cx="1009935" cy="2603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in ancient egypt&#10;&#10;Description automatically generated">
            <a:extLst>
              <a:ext uri="{FF2B5EF4-FFF2-40B4-BE49-F238E27FC236}">
                <a16:creationId xmlns:a16="http://schemas.microsoft.com/office/drawing/2014/main" id="{00200DF6-DA1E-0704-499A-75F301109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5" r="1" b="1"/>
          <a:stretch/>
        </p:blipFill>
        <p:spPr>
          <a:xfrm>
            <a:off x="1070774" y="889694"/>
            <a:ext cx="5728321" cy="2530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853"/>
          <a:stretch/>
        </p:blipFill>
        <p:spPr>
          <a:xfrm>
            <a:off x="6841864" y="10"/>
            <a:ext cx="5350136" cy="3437658"/>
          </a:xfrm>
          <a:prstGeom prst="rect">
            <a:avLst/>
          </a:prstGeom>
        </p:spPr>
      </p:pic>
      <p:pic>
        <p:nvPicPr>
          <p:cNvPr id="5" name="Picture 4" descr="A person with his arms out&#10;&#10;Description automatically generated">
            <a:extLst>
              <a:ext uri="{FF2B5EF4-FFF2-40B4-BE49-F238E27FC236}">
                <a16:creationId xmlns:a16="http://schemas.microsoft.com/office/drawing/2014/main" id="{96867203-2A59-6554-F65F-25DADB796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757"/>
          <a:stretch/>
        </p:blipFill>
        <p:spPr>
          <a:xfrm>
            <a:off x="1070774" y="3437667"/>
            <a:ext cx="5748977" cy="3420334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65C691BE-C737-470C-94D1-F63DEF890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2798" y="3438099"/>
            <a:ext cx="5369202" cy="26339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086162" y="3417058"/>
            <a:ext cx="4754880" cy="740666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Families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359E63-5E11-43B2-8DE4-6987380E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AFAD299-BD71-4ABF-87E4-A9DB100D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419907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9C3E457-541D-4754-9868-31A6AEAC2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6C74C26-EC59-407B-B171-5BA517E83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5686"/>
            <a:ext cx="6858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6841864" y="4175916"/>
            <a:ext cx="5347087" cy="152836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600" b="1" i="1" u="none" strike="noStrike" spc="150" dirty="0">
                <a:solidFill>
                  <a:schemeClr val="bg1"/>
                </a:solidFill>
              </a:rPr>
              <a:t>“He regarded </a:t>
            </a:r>
            <a:r>
              <a:rPr lang="en-US" sz="1600" b="1" i="1" u="sng" strike="noStrike" spc="150" dirty="0">
                <a:solidFill>
                  <a:schemeClr val="bg1"/>
                </a:solidFill>
              </a:rPr>
              <a:t>disgrace for the sake of Christ </a:t>
            </a:r>
            <a:r>
              <a:rPr lang="en-US" sz="1600" b="1" i="1" u="none" strike="noStrike" spc="150" dirty="0">
                <a:solidFill>
                  <a:schemeClr val="bg1"/>
                </a:solidFill>
              </a:rPr>
              <a:t>as of greater value than the treasures of Egypt, because he was looking ahead to his reward.”					Hebrews 11:26</a:t>
            </a:r>
            <a:endParaRPr lang="en-US" sz="1600" b="1" spc="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4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3FEC850-D70F-4F53-AFB0-352FEA945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67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1434622" y="1113327"/>
            <a:ext cx="4862811" cy="201948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CAN’T WE BUILD SO TODAY?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8928BEC-981A-4B8F-98FA-839975C5F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63" y="9307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5114E9F-2A15-431C-9EF8-E5F1FFEE1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E8B9C70-F708-443B-82A0-80E311A00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48457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3" b="28953"/>
          <a:stretch/>
        </p:blipFill>
        <p:spPr>
          <a:xfrm>
            <a:off x="6849943" y="-20333"/>
            <a:ext cx="5350136" cy="3437658"/>
          </a:xfrm>
          <a:prstGeom prst="rect">
            <a:avLst/>
          </a:prstGeom>
        </p:spPr>
      </p:pic>
      <p:pic>
        <p:nvPicPr>
          <p:cNvPr id="5" name="Picture 4" descr="A large ornate building with many paintings on the ceiling&#10;&#10;Description automatically generated with medium confidence">
            <a:extLst>
              <a:ext uri="{FF2B5EF4-FFF2-40B4-BE49-F238E27FC236}">
                <a16:creationId xmlns:a16="http://schemas.microsoft.com/office/drawing/2014/main" id="{96867203-2A59-6554-F65F-25DADB796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" r="2" b="5856"/>
          <a:stretch/>
        </p:blipFill>
        <p:spPr>
          <a:xfrm>
            <a:off x="1067712" y="3435496"/>
            <a:ext cx="5790310" cy="3422504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D7B94B2-D9B6-4EAC-8CD9-3961D1784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386762" y="3928342"/>
            <a:ext cx="4162319" cy="228500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CA" sz="1800" b="1" i="0" u="none" strike="noStrike" baseline="0" dirty="0"/>
              <a:t> </a:t>
            </a:r>
            <a:r>
              <a:rPr lang="en-CA" sz="3600" b="1" i="1" u="none" strike="noStrike" baseline="0" dirty="0"/>
              <a:t>"</a:t>
            </a:r>
            <a:r>
              <a:rPr lang="en-CA" sz="3600" b="1" i="1" u="sng" strike="noStrike" baseline="0" dirty="0"/>
              <a:t>They had convictions; we have opinions.</a:t>
            </a:r>
            <a:r>
              <a:rPr lang="en-CA" sz="3600" b="1" i="1" u="none" strike="noStrike" baseline="0" dirty="0"/>
              <a:t>"</a:t>
            </a:r>
            <a:endParaRPr lang="en-US" sz="36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A6FE760-E70F-4EB9-BCB1-D7795F04B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35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3FEC850-D70F-4F53-AFB0-352FEA945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67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1434622" y="1113327"/>
            <a:ext cx="4862811" cy="201948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2400" b="1" i="0" strike="noStrike" baseline="0" dirty="0">
                <a:solidFill>
                  <a:schemeClr val="bg1"/>
                </a:solidFill>
              </a:rPr>
              <a:t>Use what you have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2400" b="1" i="0" strike="noStrike" baseline="0" dirty="0">
                <a:solidFill>
                  <a:schemeClr val="bg1"/>
                </a:solidFill>
              </a:rPr>
              <a:t>as a stepping stone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CA" sz="2400" b="1" i="0" strike="noStrike" baseline="0" dirty="0">
                <a:solidFill>
                  <a:schemeClr val="bg1"/>
                </a:solidFill>
              </a:rPr>
              <a:t>NOT </a:t>
            </a:r>
            <a:r>
              <a:rPr lang="en-CA" sz="2400" b="1" i="0" strike="sngStrike" baseline="0" dirty="0">
                <a:solidFill>
                  <a:schemeClr val="bg1"/>
                </a:solidFill>
              </a:rPr>
              <a:t>a stumbling stone</a:t>
            </a:r>
            <a:r>
              <a:rPr lang="en-CA" sz="2400" b="1" i="0" strike="noStrike" baseline="0" dirty="0">
                <a:solidFill>
                  <a:schemeClr val="bg1"/>
                </a:solidFill>
              </a:rPr>
              <a:t>. </a:t>
            </a:r>
            <a:endParaRPr lang="en-US" sz="2400" b="1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8928BEC-981A-4B8F-98FA-839975C5F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63" y="9307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5114E9F-2A15-431C-9EF8-E5F1FFEE1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E8B9C70-F708-443B-82A0-80E311A00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48457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18124"/>
          <a:stretch/>
        </p:blipFill>
        <p:spPr>
          <a:xfrm>
            <a:off x="6849943" y="-20333"/>
            <a:ext cx="5350136" cy="3437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67203-2A59-6554-F65F-25DADB79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6" b="20446"/>
          <a:stretch/>
        </p:blipFill>
        <p:spPr>
          <a:xfrm>
            <a:off x="1067712" y="3435496"/>
            <a:ext cx="5790310" cy="3422504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D7B94B2-D9B6-4EAC-8CD9-3961D1784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386762" y="3928342"/>
            <a:ext cx="4162319" cy="228500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CA" sz="1800" b="1" i="0" u="none" strike="noStrike" baseline="0" dirty="0"/>
              <a:t> </a:t>
            </a:r>
            <a:r>
              <a:rPr lang="en-CA" sz="3600" b="1" i="1" u="none" strike="noStrike" baseline="0" dirty="0"/>
              <a:t>"</a:t>
            </a:r>
            <a:r>
              <a:rPr lang="en-CA" sz="3600" b="1" i="1" u="sng" strike="noStrike" baseline="0" dirty="0"/>
              <a:t>They had convictions; we have opinions.</a:t>
            </a:r>
            <a:r>
              <a:rPr lang="en-CA" sz="3600" b="1" i="1" u="none" strike="noStrike" baseline="0" dirty="0"/>
              <a:t>"</a:t>
            </a:r>
            <a:endParaRPr lang="en-US" sz="36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A6FE760-E70F-4EB9-BCB1-D7795F04B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3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9934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Vital Signs Line">
            <a:extLst>
              <a:ext uri="{FF2B5EF4-FFF2-40B4-BE49-F238E27FC236}">
                <a16:creationId xmlns:a16="http://schemas.microsoft.com/office/drawing/2014/main" id="{6552DE12-5CB3-5EF6-673A-39FC00CDBA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8243847" y="757816"/>
            <a:ext cx="3384027" cy="1898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45" y="3217066"/>
            <a:ext cx="2376925" cy="2376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219862" y="2105561"/>
            <a:ext cx="7081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solidFill>
                  <a:srgbClr val="0000FF"/>
                </a:solidFill>
              </a:rPr>
              <a:t>What Will We Leave Behind to Follow Jesus?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609013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19934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Vital Signs Line">
            <a:extLst>
              <a:ext uri="{FF2B5EF4-FFF2-40B4-BE49-F238E27FC236}">
                <a16:creationId xmlns:a16="http://schemas.microsoft.com/office/drawing/2014/main" id="{6552DE12-5CB3-5EF6-673A-39FC00CDBA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8243847" y="757816"/>
            <a:ext cx="3384027" cy="1898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45" y="3217066"/>
            <a:ext cx="2376925" cy="2376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252919" y="283781"/>
            <a:ext cx="708173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0" i="0" u="none" strike="noStrike" baseline="0" dirty="0"/>
              <a:t>Every heart needs to be set free</a:t>
            </a:r>
          </a:p>
          <a:p>
            <a:r>
              <a:rPr lang="en-CA" sz="2800" b="0" i="0" u="none" strike="noStrike" baseline="0" dirty="0"/>
              <a:t>From possessions that hold it so tight</a:t>
            </a:r>
          </a:p>
          <a:p>
            <a:r>
              <a:rPr lang="en-CA" sz="2800" b="0" i="0" u="none" strike="noStrike" baseline="0" dirty="0" err="1"/>
              <a:t>‘Cause</a:t>
            </a:r>
            <a:r>
              <a:rPr lang="en-CA" sz="2800" b="0" i="0" u="none" strike="noStrike" baseline="0" dirty="0"/>
              <a:t> freedom’s not found in the things that we hold . . .</a:t>
            </a:r>
          </a:p>
          <a:p>
            <a:endParaRPr lang="en-CA" sz="2800" b="0" i="0" u="none" strike="noStrike" baseline="0" dirty="0"/>
          </a:p>
          <a:p>
            <a:pPr algn="ctr"/>
            <a:r>
              <a:rPr lang="en-CA" sz="2800" b="1" i="0" u="none" strike="noStrike" baseline="0" dirty="0"/>
              <a:t>And we can’t imagine</a:t>
            </a:r>
          </a:p>
          <a:p>
            <a:pPr algn="ctr"/>
            <a:r>
              <a:rPr lang="en-CA" sz="2800" b="1" i="0" u="none" strike="noStrike" baseline="0" dirty="0"/>
              <a:t>the freedom we find</a:t>
            </a:r>
          </a:p>
          <a:p>
            <a:pPr algn="ctr"/>
            <a:r>
              <a:rPr lang="en-CA" sz="2800" b="1" i="0" u="none" strike="noStrike" baseline="0" dirty="0"/>
              <a:t>From the things we leave behind.</a:t>
            </a:r>
          </a:p>
          <a:p>
            <a:endParaRPr lang="en-CA" sz="1800" b="0" i="0" u="none" strike="noStrike" baseline="0" dirty="0"/>
          </a:p>
          <a:p>
            <a:pPr algn="r"/>
            <a:r>
              <a:rPr lang="en-CA" sz="1800" b="0" i="0" u="none" strike="noStrike" baseline="0" dirty="0">
                <a:solidFill>
                  <a:srgbClr val="0000FF"/>
                </a:solidFill>
              </a:rPr>
              <a:t>Written by Michael Card, Scott </a:t>
            </a:r>
            <a:r>
              <a:rPr lang="en-CA" sz="1800" b="0" i="0" u="none" strike="noStrike" baseline="0" dirty="0" err="1">
                <a:solidFill>
                  <a:srgbClr val="0000FF"/>
                </a:solidFill>
              </a:rPr>
              <a:t>Roley</a:t>
            </a:r>
            <a:r>
              <a:rPr lang="en-CA" sz="1800" b="0" i="0" u="none" strike="noStrike" baseline="0" dirty="0">
                <a:solidFill>
                  <a:srgbClr val="0000FF"/>
                </a:solidFill>
              </a:rPr>
              <a:t> and Phil Madeira</a:t>
            </a:r>
          </a:p>
          <a:p>
            <a:pPr algn="r"/>
            <a:r>
              <a:rPr lang="en-CA" sz="1800" b="0" i="0" u="none" strike="noStrike" baseline="0" dirty="0">
                <a:solidFill>
                  <a:srgbClr val="0000FF"/>
                </a:solidFill>
              </a:rPr>
              <a:t>© 1982 Mole End Music</a:t>
            </a:r>
          </a:p>
          <a:p>
            <a:pPr algn="r"/>
            <a:r>
              <a:rPr lang="en-CA" sz="1800" b="0" i="0" u="none" strike="noStrike" baseline="0" dirty="0">
                <a:solidFill>
                  <a:srgbClr val="0000FF"/>
                </a:solidFill>
              </a:rPr>
              <a:t>(Admin. By the Sparrow Corp)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5475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1535372" y="4872251"/>
            <a:ext cx="10013709" cy="103036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0" u="none" strike="noStrike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Will We Leave Behind to Follow Jesus?</a:t>
            </a:r>
            <a:endParaRPr lang="en-US" sz="2800" b="1" spc="15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extBox 2">
            <a:extLst>
              <a:ext uri="{FF2B5EF4-FFF2-40B4-BE49-F238E27FC236}">
                <a16:creationId xmlns:a16="http://schemas.microsoft.com/office/drawing/2014/main" id="{4A5081AD-2324-9C4E-F880-649828859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527237"/>
              </p:ext>
            </p:extLst>
          </p:nvPr>
        </p:nvGraphicFramePr>
        <p:xfrm>
          <a:off x="1714241" y="704851"/>
          <a:ext cx="9834026" cy="337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511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DD11DA-2234-1FF9-2EC5-FC0F20A5260E}"/>
              </a:ext>
            </a:extLst>
          </p:cNvPr>
          <p:cNvSpPr txBox="1"/>
          <p:nvPr/>
        </p:nvSpPr>
        <p:spPr>
          <a:xfrm>
            <a:off x="7961420" y="1135337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i="0" u="none" strike="noStrike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Will We Leave Behind to Follow Jesus?</a:t>
            </a:r>
            <a:endParaRPr lang="en-US" sz="3300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8005881" y="4162715"/>
            <a:ext cx="3754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Our Nets of  Significance and Security?</a:t>
            </a:r>
          </a:p>
        </p:txBody>
      </p:sp>
    </p:spTree>
    <p:extLst>
      <p:ext uri="{BB962C8B-B14F-4D97-AF65-F5344CB8AC3E}">
        <p14:creationId xmlns:p14="http://schemas.microsoft.com/office/powerpoint/2010/main" val="2200449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959825" y="1074544"/>
            <a:ext cx="37546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i="1" u="none" strike="noStrike" baseline="0" dirty="0">
                <a:solidFill>
                  <a:schemeClr val="bg1"/>
                </a:solidFill>
              </a:rPr>
              <a:t>As Jesus walked beside the Sea of Galilee, he saw </a:t>
            </a:r>
            <a:r>
              <a:rPr lang="en-CA" sz="2400" b="0" i="1" u="sng" strike="noStrike" baseline="0" dirty="0">
                <a:solidFill>
                  <a:schemeClr val="bg1"/>
                </a:solidFill>
              </a:rPr>
              <a:t>Simon and his brother Andrew </a:t>
            </a:r>
            <a:r>
              <a:rPr lang="en-CA" sz="2400" b="1" i="1" u="sng" strike="noStrike" baseline="0" dirty="0">
                <a:solidFill>
                  <a:schemeClr val="bg1"/>
                </a:solidFill>
              </a:rPr>
              <a:t>casting a net</a:t>
            </a:r>
            <a:r>
              <a:rPr lang="en-CA" sz="2400" b="0" i="1" u="sng" strike="noStrike" baseline="0" dirty="0">
                <a:solidFill>
                  <a:schemeClr val="bg1"/>
                </a:solidFill>
              </a:rPr>
              <a:t> into the lake, for they were fishermen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.</a:t>
            </a:r>
          </a:p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17. “Come, follow me,” Jesus said, “and I will make you fishers of men. 18 </a:t>
            </a:r>
            <a:r>
              <a:rPr lang="en-CA" sz="2400" b="0" i="1" u="sng" strike="noStrike" baseline="0" dirty="0">
                <a:solidFill>
                  <a:schemeClr val="bg1"/>
                </a:solidFill>
              </a:rPr>
              <a:t>At once they left their nets and followed him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.” </a:t>
            </a:r>
          </a:p>
          <a:p>
            <a:pPr marR="21600"/>
            <a:endParaRPr lang="en-CA" sz="2400" b="0" i="1" u="none" strike="noStrike" baseline="0" dirty="0">
              <a:solidFill>
                <a:schemeClr val="bg1"/>
              </a:solidFill>
            </a:endParaRPr>
          </a:p>
          <a:p>
            <a:pPr algn="r"/>
            <a:r>
              <a:rPr lang="en-CA" sz="2400" b="0" i="1" u="none" strike="noStrike" baseline="0" dirty="0">
                <a:solidFill>
                  <a:schemeClr val="bg1"/>
                </a:solidFill>
              </a:rPr>
              <a:t>Mark 1:16-18</a:t>
            </a:r>
            <a:r>
              <a:rPr lang="en-CA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F31DB-5D63-658D-972B-F1A6E8926B0D}"/>
              </a:ext>
            </a:extLst>
          </p:cNvPr>
          <p:cNvSpPr txBox="1"/>
          <p:nvPr/>
        </p:nvSpPr>
        <p:spPr>
          <a:xfrm>
            <a:off x="7811877" y="201027"/>
            <a:ext cx="415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Our Nets of  Significance and Security?</a:t>
            </a:r>
          </a:p>
        </p:txBody>
      </p:sp>
    </p:spTree>
    <p:extLst>
      <p:ext uri="{BB962C8B-B14F-4D97-AF65-F5344CB8AC3E}">
        <p14:creationId xmlns:p14="http://schemas.microsoft.com/office/powerpoint/2010/main" val="1416032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597551" y="1074544"/>
            <a:ext cx="45036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19 When he had gone a little farther, </a:t>
            </a:r>
            <a:r>
              <a:rPr lang="en-CA" sz="2400" b="0" i="1" u="sng" strike="noStrike" baseline="0" dirty="0">
                <a:solidFill>
                  <a:schemeClr val="bg1"/>
                </a:solidFill>
              </a:rPr>
              <a:t>he saw James son of Zebedee and his brother John in a boat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, </a:t>
            </a:r>
            <a:r>
              <a:rPr lang="en-CA" sz="2400" b="1" i="1" u="sng" strike="noStrike" baseline="0" dirty="0">
                <a:solidFill>
                  <a:schemeClr val="bg1"/>
                </a:solidFill>
              </a:rPr>
              <a:t>preparing their nets</a:t>
            </a:r>
            <a:r>
              <a:rPr lang="en-CA" sz="2400" b="1" i="1" u="none" strike="noStrike" baseline="0" dirty="0">
                <a:solidFill>
                  <a:schemeClr val="bg1"/>
                </a:solidFill>
              </a:rPr>
              <a:t>.</a:t>
            </a:r>
            <a:endParaRPr lang="en-CA" sz="2400" b="0" i="1" u="none" strike="noStrike" baseline="0" dirty="0">
              <a:solidFill>
                <a:schemeClr val="bg1"/>
              </a:solidFill>
            </a:endParaRPr>
          </a:p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20 </a:t>
            </a:r>
            <a:r>
              <a:rPr lang="en-CA" sz="2400" b="0" i="1" strike="noStrike" baseline="0" dirty="0">
                <a:solidFill>
                  <a:schemeClr val="bg1"/>
                </a:solidFill>
              </a:rPr>
              <a:t>Without delay he called them, and they left their father Zebedee in the boat with the hired men and followed him.</a:t>
            </a:r>
          </a:p>
          <a:p>
            <a:pPr algn="r"/>
            <a:r>
              <a:rPr lang="en-CA" sz="2400" b="0" i="1" u="none" strike="noStrike" baseline="0" dirty="0">
                <a:solidFill>
                  <a:schemeClr val="bg1"/>
                </a:solidFill>
              </a:rPr>
              <a:t>Mark 1:19-20</a:t>
            </a:r>
            <a:r>
              <a:rPr lang="en-CA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solidFill>
                  <a:schemeClr val="bg1"/>
                </a:solidFill>
              </a:rPr>
              <a:t>Our Nets of  Significance and Security?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5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585466" y="2239870"/>
            <a:ext cx="4503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1600"/>
            <a:r>
              <a:rPr lang="en-CA" sz="2400" b="1" u="none" strike="noStrike" baseline="0" dirty="0">
                <a:solidFill>
                  <a:schemeClr val="bg1"/>
                </a:solidFill>
              </a:rPr>
              <a:t>“Net” 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- anything thrown around one to impede his motions, as chains, a garment, a net for fishing.</a:t>
            </a:r>
          </a:p>
          <a:p>
            <a:pPr marR="21600"/>
            <a:endParaRPr lang="en-CA" sz="2400" b="0" i="1" u="none" strike="noStrike" baseline="0" dirty="0">
              <a:solidFill>
                <a:schemeClr val="bg1"/>
              </a:solidFill>
            </a:endParaRPr>
          </a:p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Thayer’s Greek Definition 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Our Nets that impede (hinder or obstruct) us</a:t>
            </a:r>
          </a:p>
        </p:txBody>
      </p:sp>
    </p:spTree>
    <p:extLst>
      <p:ext uri="{BB962C8B-B14F-4D97-AF65-F5344CB8AC3E}">
        <p14:creationId xmlns:p14="http://schemas.microsoft.com/office/powerpoint/2010/main" val="2271848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5A64-45E4-17F7-A9D6-61044EE6A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11072-633A-8AF5-E585-2CBED4114524}"/>
              </a:ext>
            </a:extLst>
          </p:cNvPr>
          <p:cNvSpPr txBox="1"/>
          <p:nvPr/>
        </p:nvSpPr>
        <p:spPr>
          <a:xfrm>
            <a:off x="7585466" y="2239870"/>
            <a:ext cx="4503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1600"/>
            <a:r>
              <a:rPr lang="en-CA" sz="2400" b="0" i="1" u="none" strike="noStrike" baseline="0" dirty="0">
                <a:solidFill>
                  <a:schemeClr val="bg1"/>
                </a:solidFill>
              </a:rPr>
              <a:t>The second word used for </a:t>
            </a:r>
            <a:r>
              <a:rPr lang="en-CA" sz="2400" b="1" i="1" u="none" strike="noStrike" baseline="0" dirty="0">
                <a:solidFill>
                  <a:schemeClr val="bg1"/>
                </a:solidFill>
              </a:rPr>
              <a:t>“nets” 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finds it root from the word </a:t>
            </a:r>
            <a:r>
              <a:rPr lang="en-CA" sz="2400" b="1" i="1" u="none" strike="noStrike" baseline="0" dirty="0">
                <a:solidFill>
                  <a:schemeClr val="bg1"/>
                </a:solidFill>
              </a:rPr>
              <a:t>“to cast.” 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So once James and John cast aside their </a:t>
            </a:r>
            <a:r>
              <a:rPr lang="en-CA" sz="2400" b="1" i="1" u="none" strike="noStrike" baseline="0" dirty="0">
                <a:solidFill>
                  <a:schemeClr val="bg1"/>
                </a:solidFill>
              </a:rPr>
              <a:t>“casting nets” </a:t>
            </a:r>
            <a:r>
              <a:rPr lang="en-CA" sz="2400" b="0" i="1" u="none" strike="noStrike" baseline="0" dirty="0">
                <a:solidFill>
                  <a:schemeClr val="bg1"/>
                </a:solidFill>
              </a:rPr>
              <a:t>they were able to follow Jesus.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5467B-9FC2-65B0-5ACB-6E5BCE38946B}"/>
              </a:ext>
            </a:extLst>
          </p:cNvPr>
          <p:cNvSpPr txBox="1"/>
          <p:nvPr/>
        </p:nvSpPr>
        <p:spPr>
          <a:xfrm>
            <a:off x="7826026" y="239255"/>
            <a:ext cx="40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Our Nets that we need to</a:t>
            </a:r>
          </a:p>
          <a:p>
            <a:r>
              <a:rPr lang="en-CA" sz="1800" dirty="0">
                <a:solidFill>
                  <a:schemeClr val="bg1"/>
                </a:solidFill>
              </a:rPr>
              <a:t>cast aside</a:t>
            </a:r>
          </a:p>
        </p:txBody>
      </p:sp>
    </p:spTree>
    <p:extLst>
      <p:ext uri="{BB962C8B-B14F-4D97-AF65-F5344CB8AC3E}">
        <p14:creationId xmlns:p14="http://schemas.microsoft.com/office/powerpoint/2010/main" val="3656771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617</Words>
  <Application>Microsoft Office PowerPoint</Application>
  <PresentationFormat>Widescreen</PresentationFormat>
  <Paragraphs>65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Meiryo</vt:lpstr>
      <vt:lpstr>Corbel</vt:lpstr>
      <vt:lpstr>ShojiVTI</vt:lpstr>
      <vt:lpstr>LEAVING THINGS BEHIND  Part 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Fountaingate Christian</dc:creator>
  <cp:lastModifiedBy>Fountaingate Christian</cp:lastModifiedBy>
  <cp:revision>7</cp:revision>
  <dcterms:created xsi:type="dcterms:W3CDTF">2024-05-25T01:14:02Z</dcterms:created>
  <dcterms:modified xsi:type="dcterms:W3CDTF">2024-05-25T03:16:15Z</dcterms:modified>
</cp:coreProperties>
</file>