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72" r:id="rId7"/>
    <p:sldId id="273" r:id="rId8"/>
    <p:sldId id="274" r:id="rId9"/>
    <p:sldId id="275" r:id="rId10"/>
    <p:sldId id="276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3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6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58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72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6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28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2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9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49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21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95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standing in a dark room with a bright light coming from the door&#10;&#10;Description automatically generated">
            <a:extLst>
              <a:ext uri="{FF2B5EF4-FFF2-40B4-BE49-F238E27FC236}">
                <a16:creationId xmlns:a16="http://schemas.microsoft.com/office/drawing/2014/main" id="{D31D6A5D-A0A4-D288-F606-E3AF03553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6" r="-1" b="20895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868" y="1095508"/>
            <a:ext cx="4640132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58417-B3F5-92EB-519C-EB2ED9EC2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0844" y="1709531"/>
            <a:ext cx="4134254" cy="2528515"/>
          </a:xfrm>
        </p:spPr>
        <p:txBody>
          <a:bodyPr anchor="b">
            <a:noAutofit/>
          </a:bodyPr>
          <a:lstStyle/>
          <a:p>
            <a:pPr>
              <a:lnSpc>
                <a:spcPct val="115000"/>
              </a:lnSpc>
            </a:pPr>
            <a:r>
              <a:rPr lang="en-CA" sz="3200" dirty="0">
                <a:solidFill>
                  <a:schemeClr val="bg1"/>
                </a:solidFill>
              </a:rPr>
              <a:t>LEAVING THINGS BEHIND - Part 2</a:t>
            </a:r>
            <a:br>
              <a:rPr lang="en-CA" sz="3200" dirty="0">
                <a:solidFill>
                  <a:schemeClr val="bg1"/>
                </a:solidFill>
              </a:rPr>
            </a:br>
            <a:br>
              <a:rPr lang="en-CA" sz="3200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5BB69-CA2E-0500-F9FC-F98FFAFB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Text: Mark 1:14-20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6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b="2374"/>
          <a:stretch/>
        </p:blipFill>
        <p:spPr>
          <a:xfrm>
            <a:off x="643466" y="1854852"/>
            <a:ext cx="6224713" cy="3498205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7973504" y="1476066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i="0" u="none" strike="noStrike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Will We Leave Behind to Follow Jesus?</a:t>
            </a:r>
            <a:endParaRPr lang="en-US" sz="3300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772400" y="4238046"/>
            <a:ext cx="4095345" cy="174140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US" sz="2400" spc="150" dirty="0">
                <a:solidFill>
                  <a:schemeClr val="bg1"/>
                </a:solidFill>
              </a:rPr>
              <a:t>III. THE WOMAN AT THE WELL - Water Jar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0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1938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86818" y="1463650"/>
            <a:ext cx="4503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3200" b="0" i="1" u="none" strike="noStrike" baseline="0" dirty="0">
                <a:solidFill>
                  <a:schemeClr val="bg1"/>
                </a:solidFill>
              </a:rPr>
              <a:t>“The fact is, you have had five husbands, and the man you now have is not your husband. What you have just said is quite true.“</a:t>
            </a:r>
          </a:p>
          <a:p>
            <a:pPr marR="21600"/>
            <a:r>
              <a:rPr lang="en-CA" sz="3200" i="1" dirty="0">
                <a:solidFill>
                  <a:schemeClr val="bg1"/>
                </a:solidFill>
              </a:rPr>
              <a:t> </a:t>
            </a:r>
          </a:p>
          <a:p>
            <a:pPr marR="21600"/>
            <a:r>
              <a:rPr lang="en-CA" sz="3200" i="1" dirty="0">
                <a:solidFill>
                  <a:schemeClr val="bg1"/>
                </a:solidFill>
              </a:rPr>
              <a:t>		John 4:18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III. THE WOMAN AT THE WELL - Water Jar</a:t>
            </a:r>
          </a:p>
        </p:txBody>
      </p:sp>
    </p:spTree>
    <p:extLst>
      <p:ext uri="{BB962C8B-B14F-4D97-AF65-F5344CB8AC3E}">
        <p14:creationId xmlns:p14="http://schemas.microsoft.com/office/powerpoint/2010/main" val="215775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19419" b="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4794636" y="133551"/>
            <a:ext cx="6754447" cy="147162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8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III. THE WOMAN AT THE WELL - Water Jar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4794637" y="1584444"/>
            <a:ext cx="6754446" cy="383459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R="21600"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800" b="1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Carnal hearts look no higher than carnal means to reach their end.</a:t>
            </a:r>
          </a:p>
          <a:p>
            <a:pPr marR="21600"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28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21600"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800" b="1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Spiritual hearts desire that which comes from a spiritual vein of life.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8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b="823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36904" y="1730619"/>
            <a:ext cx="45036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3200" b="0" i="1" u="none" strike="noStrike" baseline="0" dirty="0">
                <a:solidFill>
                  <a:schemeClr val="bg1"/>
                </a:solidFill>
              </a:rPr>
              <a:t>“The woman said to him, ‘Sir, give me this water so that I won’t get thirsty and have to keep coming here to draw water.’”</a:t>
            </a:r>
          </a:p>
          <a:p>
            <a:pPr marR="21600"/>
            <a:r>
              <a:rPr lang="en-CA" sz="3200" b="0" i="1" u="none" strike="noStrike" baseline="0" dirty="0">
                <a:solidFill>
                  <a:schemeClr val="bg1"/>
                </a:solidFill>
              </a:rPr>
              <a:t>	</a:t>
            </a:r>
          </a:p>
          <a:p>
            <a:pPr marR="21600"/>
            <a:r>
              <a:rPr lang="en-CA" sz="3200" i="1" dirty="0">
                <a:solidFill>
                  <a:schemeClr val="bg1"/>
                </a:solidFill>
              </a:rPr>
              <a:t>		</a:t>
            </a:r>
            <a:r>
              <a:rPr lang="en-CA" sz="3200" b="0" i="1" u="none" strike="noStrike" baseline="0" dirty="0">
                <a:solidFill>
                  <a:schemeClr val="bg1"/>
                </a:solidFill>
              </a:rPr>
              <a:t>John 4:15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III. THE WOMAN AT THE WELL - Water Jar</a:t>
            </a:r>
          </a:p>
        </p:txBody>
      </p:sp>
    </p:spTree>
    <p:extLst>
      <p:ext uri="{BB962C8B-B14F-4D97-AF65-F5344CB8AC3E}">
        <p14:creationId xmlns:p14="http://schemas.microsoft.com/office/powerpoint/2010/main" val="365677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5228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24059" y="1645158"/>
            <a:ext cx="4503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2800" b="0" i="1" u="none" strike="noStrike" baseline="0" dirty="0">
                <a:solidFill>
                  <a:schemeClr val="bg1"/>
                </a:solidFill>
              </a:rPr>
              <a:t>“Then, leaving her water jar, the woman went back to the town and said to the people,</a:t>
            </a:r>
          </a:p>
          <a:p>
            <a:pPr marR="21600"/>
            <a:r>
              <a:rPr lang="en-CA" sz="2800" b="0" i="1" u="none" strike="noStrike" baseline="0" dirty="0">
                <a:solidFill>
                  <a:schemeClr val="bg1"/>
                </a:solidFill>
              </a:rPr>
              <a:t>29. ‘Come, see a man who told me everything I ever did. Could this be the Christ?’”</a:t>
            </a:r>
          </a:p>
          <a:p>
            <a:pPr marR="21600"/>
            <a:r>
              <a:rPr lang="en-CA" sz="2800" b="0" i="1" u="none" strike="noStrike" baseline="0" dirty="0">
                <a:solidFill>
                  <a:schemeClr val="bg1"/>
                </a:solidFill>
              </a:rPr>
              <a:t>		John 4:28,29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III. THE WOMAN AT THE WELL - Water Jar</a:t>
            </a:r>
          </a:p>
        </p:txBody>
      </p:sp>
    </p:spTree>
    <p:extLst>
      <p:ext uri="{BB962C8B-B14F-4D97-AF65-F5344CB8AC3E}">
        <p14:creationId xmlns:p14="http://schemas.microsoft.com/office/powerpoint/2010/main" val="3197212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14518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85331" y="1138552"/>
            <a:ext cx="4503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“Many of the Samaritans from that town believed in him because of the woman’s testimony, “He told me everything I ever did.”</a:t>
            </a:r>
          </a:p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40. So when the Samaritans came to him, they urged him to stay with them, and he stayed two days.</a:t>
            </a:r>
          </a:p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		John 4:39-40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III. THE WOMAN AT THE WELL - Water Jar</a:t>
            </a:r>
          </a:p>
        </p:txBody>
      </p:sp>
    </p:spTree>
    <p:extLst>
      <p:ext uri="{BB962C8B-B14F-4D97-AF65-F5344CB8AC3E}">
        <p14:creationId xmlns:p14="http://schemas.microsoft.com/office/powerpoint/2010/main" val="3697848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37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36904" y="1261798"/>
            <a:ext cx="4503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“41. And because of his words many more became believers. </a:t>
            </a:r>
          </a:p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42. They said to the woman, ‘We no longer believe just because of what you said; now we have heard for ourselves, and we know that this man really is the Savior of the world.’”</a:t>
            </a:r>
          </a:p>
          <a:p>
            <a:r>
              <a:rPr lang="en-CA" sz="2600" b="0" i="1" u="none" strike="noStrike" baseline="0" dirty="0">
                <a:solidFill>
                  <a:schemeClr val="bg1"/>
                </a:solidFill>
              </a:rPr>
              <a:t>		 John 4:41-42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III. THE WOMAN AT THE WELL - Water Jar</a:t>
            </a:r>
          </a:p>
        </p:txBody>
      </p:sp>
    </p:spTree>
    <p:extLst>
      <p:ext uri="{BB962C8B-B14F-4D97-AF65-F5344CB8AC3E}">
        <p14:creationId xmlns:p14="http://schemas.microsoft.com/office/powerpoint/2010/main" val="3952451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297448" y="1072111"/>
            <a:ext cx="4187002" cy="120416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III. THE WOMAN AT THE WELL - Water Jar</a:t>
            </a:r>
            <a:endParaRPr lang="en-US" sz="2000" b="1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yellow and black book cover&#10;&#10;Description automatically generated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72"/>
          <a:stretch/>
        </p:blipFill>
        <p:spPr>
          <a:xfrm>
            <a:off x="4675367" y="713433"/>
            <a:ext cx="3764007" cy="5431128"/>
          </a:xfrm>
          <a:prstGeom prst="rect">
            <a:avLst/>
          </a:prstGeom>
        </p:spPr>
      </p:pic>
      <p:pic>
        <p:nvPicPr>
          <p:cNvPr id="5" name="Picture 4" descr="A person wearing a blue sweater&#10;&#10;Description automatically generated">
            <a:extLst>
              <a:ext uri="{FF2B5EF4-FFF2-40B4-BE49-F238E27FC236}">
                <a16:creationId xmlns:a16="http://schemas.microsoft.com/office/drawing/2014/main" id="{3117F193-C8D1-16BB-00F8-074240BF4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35336" b="-1"/>
          <a:stretch/>
        </p:blipFill>
        <p:spPr>
          <a:xfrm>
            <a:off x="8492719" y="758246"/>
            <a:ext cx="3723861" cy="5376547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1" y="2480068"/>
            <a:ext cx="4600950" cy="284013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algn="ctr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CA" sz="4000" b="0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“When you find yourself, what will you do with yourself?”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649735B-7A94-4CFA-B31A-CFBAD459B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8711" y="716225"/>
            <a:ext cx="64008" cy="54315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DECD4-2178-13C7-31B0-429C982FBE1D}"/>
              </a:ext>
            </a:extLst>
          </p:cNvPr>
          <p:cNvSpPr txBox="1"/>
          <p:nvPr/>
        </p:nvSpPr>
        <p:spPr>
          <a:xfrm>
            <a:off x="8708113" y="5320207"/>
            <a:ext cx="326849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Public Opinion Expert</a:t>
            </a:r>
          </a:p>
        </p:txBody>
      </p:sp>
    </p:spTree>
    <p:extLst>
      <p:ext uri="{BB962C8B-B14F-4D97-AF65-F5344CB8AC3E}">
        <p14:creationId xmlns:p14="http://schemas.microsoft.com/office/powerpoint/2010/main" val="3540852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standing in a dark room with a bright light coming from the doorway&#10;&#10;Description automatically generated">
            <a:extLst>
              <a:ext uri="{FF2B5EF4-FFF2-40B4-BE49-F238E27FC236}">
                <a16:creationId xmlns:a16="http://schemas.microsoft.com/office/drawing/2014/main" id="{CB02EF77-BE0F-2568-0C7C-D0DEB3D71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b="20904"/>
          <a:stretch/>
        </p:blipFill>
        <p:spPr>
          <a:xfrm>
            <a:off x="20" y="0"/>
            <a:ext cx="12191980" cy="685800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5853450" y="720063"/>
            <a:ext cx="6007100" cy="3366494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u="none" strike="noStrike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it time to leave something behind that has hindered your spiritual growth? </a:t>
            </a:r>
            <a:endParaRPr lang="en-US" sz="4000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5557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9934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45" y="3217066"/>
            <a:ext cx="2376925" cy="2376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252919" y="283781"/>
            <a:ext cx="708173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0" i="0" u="none" strike="noStrike" baseline="0" dirty="0"/>
              <a:t>Every heart needs to be set free</a:t>
            </a:r>
          </a:p>
          <a:p>
            <a:r>
              <a:rPr lang="en-CA" sz="2800" b="0" i="0" u="none" strike="noStrike" baseline="0" dirty="0"/>
              <a:t>From possessions that hold it so tight</a:t>
            </a:r>
          </a:p>
          <a:p>
            <a:r>
              <a:rPr lang="en-CA" sz="2800" b="0" i="0" u="none" strike="noStrike" baseline="0" dirty="0" err="1"/>
              <a:t>‘Cause</a:t>
            </a:r>
            <a:r>
              <a:rPr lang="en-CA" sz="2800" b="0" i="0" u="none" strike="noStrike" baseline="0" dirty="0"/>
              <a:t> freedom’s not found in the things that we hold . . .</a:t>
            </a:r>
          </a:p>
          <a:p>
            <a:endParaRPr lang="en-CA" sz="2800" b="0" i="0" u="none" strike="noStrike" baseline="0" dirty="0"/>
          </a:p>
          <a:p>
            <a:pPr algn="ctr"/>
            <a:r>
              <a:rPr lang="en-CA" sz="2800" b="1" i="0" u="none" strike="noStrike" baseline="0" dirty="0"/>
              <a:t>And we can’t imagine</a:t>
            </a:r>
          </a:p>
          <a:p>
            <a:pPr algn="ctr"/>
            <a:r>
              <a:rPr lang="en-CA" sz="2800" b="1" i="0" u="none" strike="noStrike" baseline="0" dirty="0"/>
              <a:t>the freedom we find</a:t>
            </a:r>
          </a:p>
          <a:p>
            <a:pPr algn="ctr"/>
            <a:r>
              <a:rPr lang="en-CA" sz="2800" b="1" i="0" u="none" strike="noStrike" baseline="0" dirty="0"/>
              <a:t>From the things we leave behind.</a:t>
            </a:r>
          </a:p>
          <a:p>
            <a:endParaRPr lang="en-CA" sz="1800" b="0" i="0" u="none" strike="noStrike" baseline="0" dirty="0"/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Written by Michael Card, Scott </a:t>
            </a:r>
            <a:r>
              <a:rPr lang="en-CA" sz="1800" b="0" i="0" u="none" strike="noStrike" baseline="0" dirty="0" err="1">
                <a:solidFill>
                  <a:srgbClr val="0000FF"/>
                </a:solidFill>
              </a:rPr>
              <a:t>Roley</a:t>
            </a:r>
            <a:r>
              <a:rPr lang="en-CA" sz="1800" b="0" i="0" u="none" strike="noStrike" baseline="0" dirty="0">
                <a:solidFill>
                  <a:srgbClr val="0000FF"/>
                </a:solidFill>
              </a:rPr>
              <a:t> and Phil Madeira</a:t>
            </a:r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© 1982 Mole End Music</a:t>
            </a:r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(Admin. By the Sparrow Corp)</a:t>
            </a:r>
            <a:endParaRPr lang="en-CA" dirty="0"/>
          </a:p>
        </p:txBody>
      </p:sp>
      <p:pic>
        <p:nvPicPr>
          <p:cNvPr id="3" name="Picture 2" descr="A person standing in a dark room with a bright light coming from the doorway&#10;&#10;Description automatically generated">
            <a:extLst>
              <a:ext uri="{FF2B5EF4-FFF2-40B4-BE49-F238E27FC236}">
                <a16:creationId xmlns:a16="http://schemas.microsoft.com/office/drawing/2014/main" id="{CC03C57A-D341-96E7-D008-C570F045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86" y="132080"/>
            <a:ext cx="3192846" cy="27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5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6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i="0" u="none" strike="noStrike" cap="all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Will We Leave Behind to Follow Jesus?</a:t>
            </a:r>
            <a:endParaRPr lang="en-US" sz="3400" cap="all" spc="15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1E5DE2-A148-4DE9-B743-4A00C8F2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568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732429-C262-46F4-8248-A2B326890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058" y="3419271"/>
            <a:ext cx="5374942" cy="34387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14" y="485893"/>
            <a:ext cx="2384108" cy="238410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DA88B9B-AB70-4E8F-8499-E6548244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5263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EB34B-1FE2-BE9E-F24B-9A2BCA11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56" y="3903903"/>
            <a:ext cx="2905253" cy="24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r="-1" b="639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868" y="1095508"/>
            <a:ext cx="4640132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7973503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i="0" u="none" strike="noStrike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Will We Leave Behind to Follow Jesus?</a:t>
            </a:r>
            <a:endParaRPr lang="en-US" sz="3300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976914" y="4238046"/>
            <a:ext cx="3806919" cy="1741404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US" sz="2800" spc="150" dirty="0">
                <a:solidFill>
                  <a:schemeClr val="bg1"/>
                </a:solidFill>
              </a:rPr>
              <a:t>II. LEVI - Tax Table/Money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7707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959825" y="1074544"/>
            <a:ext cx="37546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“Once again Jesus went out beside the lake. A large crowd came to him, and he began to teach them.</a:t>
            </a:r>
          </a:p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14. As he walked along, he saw Levi son of Alphaeus sitting at the tax collector’s booth. “Follow me,” Jesus told him, and Levi got up and followed him.”</a:t>
            </a:r>
          </a:p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	     Mark 2:13-14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7704307" y="201027"/>
            <a:ext cx="432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II. LEVI - Tax Table/Money</a:t>
            </a:r>
          </a:p>
        </p:txBody>
      </p:sp>
    </p:spTree>
    <p:extLst>
      <p:ext uri="{BB962C8B-B14F-4D97-AF65-F5344CB8AC3E}">
        <p14:creationId xmlns:p14="http://schemas.microsoft.com/office/powerpoint/2010/main" val="1416032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7707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892236" y="1544974"/>
            <a:ext cx="39929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0" u="none" strike="noStrike" baseline="0" dirty="0">
                <a:solidFill>
                  <a:schemeClr val="bg1"/>
                </a:solidFill>
              </a:rPr>
              <a:t>There Comes a Time in Some People’s Lives That They must Leave Behind the past That They Were Never Really to be a Part of.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7811877" y="201027"/>
            <a:ext cx="418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II. LEVI - Tax Table/Money</a:t>
            </a:r>
          </a:p>
        </p:txBody>
      </p:sp>
    </p:spTree>
    <p:extLst>
      <p:ext uri="{BB962C8B-B14F-4D97-AF65-F5344CB8AC3E}">
        <p14:creationId xmlns:p14="http://schemas.microsoft.com/office/powerpoint/2010/main" val="4248687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7707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97550" y="1074544"/>
            <a:ext cx="4592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0" i="1" u="none" strike="noStrike" baseline="0" dirty="0">
                <a:solidFill>
                  <a:schemeClr val="bg1"/>
                </a:solidFill>
              </a:rPr>
              <a:t>“all will be condemned who have not believed the truth but have delighted in wickedness (had pleasure in unrighteousness - KJV).”</a:t>
            </a:r>
          </a:p>
          <a:p>
            <a:endParaRPr lang="en-CA" sz="3000" b="0" i="1" u="none" strike="noStrike" baseline="0" dirty="0">
              <a:solidFill>
                <a:schemeClr val="bg1"/>
              </a:solidFill>
            </a:endParaRPr>
          </a:p>
          <a:p>
            <a:r>
              <a:rPr lang="en-CA" sz="3000" i="1" dirty="0">
                <a:solidFill>
                  <a:schemeClr val="bg1"/>
                </a:solidFill>
              </a:rPr>
              <a:t>  </a:t>
            </a:r>
            <a:r>
              <a:rPr lang="en-CA" sz="3000" b="0" i="1" u="none" strike="noStrike" baseline="0" dirty="0">
                <a:solidFill>
                  <a:schemeClr val="bg1"/>
                </a:solidFill>
              </a:rPr>
              <a:t>II Thessalonians 2:12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7811877" y="201027"/>
            <a:ext cx="421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II. LEVI - Tax Table/Money</a:t>
            </a:r>
          </a:p>
        </p:txBody>
      </p:sp>
    </p:spTree>
    <p:extLst>
      <p:ext uri="{BB962C8B-B14F-4D97-AF65-F5344CB8AC3E}">
        <p14:creationId xmlns:p14="http://schemas.microsoft.com/office/powerpoint/2010/main" val="166343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7707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97550" y="1715629"/>
            <a:ext cx="4493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0" i="1" u="none" strike="noStrike" baseline="0" dirty="0">
                <a:solidFill>
                  <a:schemeClr val="bg1"/>
                </a:solidFill>
              </a:rPr>
              <a:t>“It is not the healthy who need a doctor, but the sick. I have not come to call the righteous, but sinners.” </a:t>
            </a:r>
          </a:p>
          <a:p>
            <a:endParaRPr lang="en-CA" sz="3000" b="0" i="1" u="none" strike="noStrike" baseline="0" dirty="0">
              <a:solidFill>
                <a:schemeClr val="bg1"/>
              </a:solidFill>
            </a:endParaRPr>
          </a:p>
          <a:p>
            <a:r>
              <a:rPr lang="en-CA" sz="3000" i="1" dirty="0">
                <a:solidFill>
                  <a:schemeClr val="bg1"/>
                </a:solidFill>
              </a:rPr>
              <a:t>		   </a:t>
            </a:r>
            <a:r>
              <a:rPr lang="en-CA" sz="3000" b="0" i="1" u="none" strike="noStrike" baseline="0" dirty="0">
                <a:solidFill>
                  <a:schemeClr val="bg1"/>
                </a:solidFill>
              </a:rPr>
              <a:t>Mark 2:17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7811877" y="201027"/>
            <a:ext cx="421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II. LEVI - Tax Table/Money</a:t>
            </a:r>
          </a:p>
        </p:txBody>
      </p:sp>
    </p:spTree>
    <p:extLst>
      <p:ext uri="{BB962C8B-B14F-4D97-AF65-F5344CB8AC3E}">
        <p14:creationId xmlns:p14="http://schemas.microsoft.com/office/powerpoint/2010/main" val="998424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1434622" y="1113327"/>
            <a:ext cx="4862811" cy="201948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LEVI - Tax Table/Money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1102778" y="3707541"/>
            <a:ext cx="5580124" cy="2505801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b="1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“History is the record of an encounter between </a:t>
            </a:r>
            <a:r>
              <a:rPr lang="en-US" sz="2400" b="1" u="sng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</a:t>
            </a:r>
            <a:r>
              <a:rPr lang="en-US" sz="2400" b="1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400" b="1" u="sng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circumstance</a:t>
            </a:r>
            <a:r>
              <a:rPr lang="en-US" sz="2400" b="1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 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 </a:t>
            </a:r>
            <a:r>
              <a:rPr lang="en-US" sz="2000" b="0" u="none" strike="noStrike" spc="150" dirty="0">
                <a:solidFill>
                  <a:schemeClr val="accent1">
                    <a:lumMod val="75000"/>
                  </a:schemeClr>
                </a:solidFill>
              </a:rPr>
              <a:t>Donald Creighton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b="0" u="none" strike="noStrike" spc="150" dirty="0">
                <a:solidFill>
                  <a:schemeClr val="accent1">
                    <a:lumMod val="75000"/>
                  </a:schemeClr>
                </a:solidFill>
              </a:rPr>
              <a:t>   “Towards the Discovery of Canada”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6320"/>
          <a:stretch/>
        </p:blipFill>
        <p:spPr>
          <a:xfrm>
            <a:off x="7344569" y="647980"/>
            <a:ext cx="4362798" cy="5498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2220A-024C-A6D1-89BE-D471AA3F6256}"/>
              </a:ext>
            </a:extLst>
          </p:cNvPr>
          <p:cNvSpPr txBox="1"/>
          <p:nvPr/>
        </p:nvSpPr>
        <p:spPr>
          <a:xfrm>
            <a:off x="7680960" y="5770880"/>
            <a:ext cx="273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Canadian Historian</a:t>
            </a:r>
          </a:p>
        </p:txBody>
      </p:sp>
    </p:spTree>
    <p:extLst>
      <p:ext uri="{BB962C8B-B14F-4D97-AF65-F5344CB8AC3E}">
        <p14:creationId xmlns:p14="http://schemas.microsoft.com/office/powerpoint/2010/main" val="257495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698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Meiryo</vt:lpstr>
      <vt:lpstr>Corbel</vt:lpstr>
      <vt:lpstr>ShojiVTI</vt:lpstr>
      <vt:lpstr>LEAVING THINGS BEHIND - Part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18</cp:revision>
  <dcterms:created xsi:type="dcterms:W3CDTF">2024-05-25T01:14:02Z</dcterms:created>
  <dcterms:modified xsi:type="dcterms:W3CDTF">2024-06-01T00:04:45Z</dcterms:modified>
</cp:coreProperties>
</file>