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AC7C6-8376-CCB6-D04D-7464177037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EF03B75-8A29-1227-605D-FF3F4C408F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1DE7BB6-0F50-DE83-3879-652922BC98DA}"/>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5" name="Footer Placeholder 4">
            <a:extLst>
              <a:ext uri="{FF2B5EF4-FFF2-40B4-BE49-F238E27FC236}">
                <a16:creationId xmlns:a16="http://schemas.microsoft.com/office/drawing/2014/main" id="{90FA0331-164E-14D3-4035-BC5ACB364AC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54EEF21-0A20-47E5-8DC0-487B70CCD752}"/>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36406826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26AA3-8E44-1BEB-ED92-68632D52EF9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49ABFD3-8E3F-F130-FBE8-8E2D9D2E26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DCBFA15-1464-4EB8-D29B-51CD52F6EEAD}"/>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5" name="Footer Placeholder 4">
            <a:extLst>
              <a:ext uri="{FF2B5EF4-FFF2-40B4-BE49-F238E27FC236}">
                <a16:creationId xmlns:a16="http://schemas.microsoft.com/office/drawing/2014/main" id="{845C1EE6-DA07-7039-5FDC-3052975E238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7796EDC-0D66-8056-BA47-74033307B4F1}"/>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17036596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7B6EC-BE61-2A05-2BFA-A79EA0033B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65EF43F-0E7C-4B3A-EDA3-990403C0E4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B332584-E0D9-6F20-31E3-ED0DFFE2116D}"/>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5" name="Footer Placeholder 4">
            <a:extLst>
              <a:ext uri="{FF2B5EF4-FFF2-40B4-BE49-F238E27FC236}">
                <a16:creationId xmlns:a16="http://schemas.microsoft.com/office/drawing/2014/main" id="{212AA8AA-C1BE-8EA6-EA46-176CFDF1674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A8B546-4D1A-6BFD-24AF-CDA7EEE6936D}"/>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3176307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F14F2-E68E-2080-5F88-4C2C99B432D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8B3B949-61F9-B7AA-12E1-494F48C04E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B10131A-DDDC-D363-265F-901A1CFA6DF0}"/>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5" name="Footer Placeholder 4">
            <a:extLst>
              <a:ext uri="{FF2B5EF4-FFF2-40B4-BE49-F238E27FC236}">
                <a16:creationId xmlns:a16="http://schemas.microsoft.com/office/drawing/2014/main" id="{69BCDF83-192A-8365-DA8D-56BA2517046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D8D1238-7B7B-C6F6-5FDC-7C57BEC7CDE9}"/>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28820477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E6F30-4D48-33AB-82CC-B83EC9AE03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0045025-A7A6-5F25-30A2-ABF3894F7F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D0FF03-AB07-51EB-2FDC-7E438C7C2F78}"/>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5" name="Footer Placeholder 4">
            <a:extLst>
              <a:ext uri="{FF2B5EF4-FFF2-40B4-BE49-F238E27FC236}">
                <a16:creationId xmlns:a16="http://schemas.microsoft.com/office/drawing/2014/main" id="{B746D02E-656E-4808-67C4-F950F9851AC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DBB4689-5759-CC1B-A918-3438ECF9E045}"/>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25678948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B4FD-FE76-56E1-7567-3E049084FD3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B1DC818-2517-2424-0502-92CD65047C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E4069F8F-73A3-C719-E1E4-1EA89F5CDE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C42C052-95D4-0B76-1FCF-9F2595517BC7}"/>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6" name="Footer Placeholder 5">
            <a:extLst>
              <a:ext uri="{FF2B5EF4-FFF2-40B4-BE49-F238E27FC236}">
                <a16:creationId xmlns:a16="http://schemas.microsoft.com/office/drawing/2014/main" id="{7F2137C6-7F3A-A4D9-64EA-0E8E50CFE49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C963624-4145-EBD5-01FB-2D3750F70E47}"/>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41002607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30248-2E47-EEA4-5979-8630E9BC050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D38E72A-C320-2749-809C-699B46511B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60E812-617B-675E-98FA-F97C6DF04A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A89FE83-7104-03F1-70CD-0F3D42FAC0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EC1C46-E702-4E45-988F-EB0257FE70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CFAB101-73D5-1C14-451F-CA17A522995B}"/>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8" name="Footer Placeholder 7">
            <a:extLst>
              <a:ext uri="{FF2B5EF4-FFF2-40B4-BE49-F238E27FC236}">
                <a16:creationId xmlns:a16="http://schemas.microsoft.com/office/drawing/2014/main" id="{CC5975D1-4941-1893-7558-0DFC9B07577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0A5C407D-9C88-50E0-5FAE-DB1A75AC9447}"/>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27585624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FF69E-E11C-DBEA-8A3B-EFF36C46F93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DEE3FD-DA41-CC3D-38E0-029F18ED15AC}"/>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4" name="Footer Placeholder 3">
            <a:extLst>
              <a:ext uri="{FF2B5EF4-FFF2-40B4-BE49-F238E27FC236}">
                <a16:creationId xmlns:a16="http://schemas.microsoft.com/office/drawing/2014/main" id="{4F20672A-EC89-7E9C-DF26-A07775E19E0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0B5A4C7-6484-A853-7B1A-80271F88BDA2}"/>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14747528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E77B10-342F-5CF6-2525-CF081D30AF17}"/>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3" name="Footer Placeholder 2">
            <a:extLst>
              <a:ext uri="{FF2B5EF4-FFF2-40B4-BE49-F238E27FC236}">
                <a16:creationId xmlns:a16="http://schemas.microsoft.com/office/drawing/2014/main" id="{F38DF538-B351-191A-3781-3BAEC48FE14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0AF554C-5E69-8016-837C-09C05B89C1E6}"/>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157677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5B29-77F9-FB8E-EF8D-39DFC47DC9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3E8C44D-4C21-9ADA-022E-45C2A7322B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B6543B7E-E0C4-323B-50A1-0D63BD5F6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EBD058-D28D-E5D2-99AF-E6AD897AE99B}"/>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6" name="Footer Placeholder 5">
            <a:extLst>
              <a:ext uri="{FF2B5EF4-FFF2-40B4-BE49-F238E27FC236}">
                <a16:creationId xmlns:a16="http://schemas.microsoft.com/office/drawing/2014/main" id="{F990A7C6-B2BF-81C5-BB6E-5A663C2A787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BF8759D-0F8A-04B8-147D-DFA0A6371927}"/>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9124317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512FB-370B-699A-60D4-CA38FD1FA7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8895CB8-9AB2-3820-24E5-3B04110273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FB8D632-B779-7342-18BD-487069259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BC8492-9110-4359-A688-C48C18090134}"/>
              </a:ext>
            </a:extLst>
          </p:cNvPr>
          <p:cNvSpPr>
            <a:spLocks noGrp="1"/>
          </p:cNvSpPr>
          <p:nvPr>
            <p:ph type="dt" sz="half" idx="10"/>
          </p:nvPr>
        </p:nvSpPr>
        <p:spPr/>
        <p:txBody>
          <a:bodyPr/>
          <a:lstStyle/>
          <a:p>
            <a:fld id="{739EC437-6E79-42C2-BCDC-AB97A2104689}" type="datetimeFigureOut">
              <a:rPr lang="en-CA" smtClean="0"/>
              <a:t>2023-07-01</a:t>
            </a:fld>
            <a:endParaRPr lang="en-CA"/>
          </a:p>
        </p:txBody>
      </p:sp>
      <p:sp>
        <p:nvSpPr>
          <p:cNvPr id="6" name="Footer Placeholder 5">
            <a:extLst>
              <a:ext uri="{FF2B5EF4-FFF2-40B4-BE49-F238E27FC236}">
                <a16:creationId xmlns:a16="http://schemas.microsoft.com/office/drawing/2014/main" id="{E794DA7B-8E94-9777-8F00-0EB3C35362E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FB1AE67-5ACC-7C48-834F-C382D9D0AA6F}"/>
              </a:ext>
            </a:extLst>
          </p:cNvPr>
          <p:cNvSpPr>
            <a:spLocks noGrp="1"/>
          </p:cNvSpPr>
          <p:nvPr>
            <p:ph type="sldNum" sz="quarter" idx="12"/>
          </p:nvPr>
        </p:nvSpPr>
        <p:spPr/>
        <p:txBody>
          <a:bodyPr/>
          <a:lstStyle/>
          <a:p>
            <a:fld id="{8A0F5096-931C-4EC3-9E87-96A3BC901A64}" type="slidenum">
              <a:rPr lang="en-CA" smtClean="0"/>
              <a:t>‹#›</a:t>
            </a:fld>
            <a:endParaRPr lang="en-CA"/>
          </a:p>
        </p:txBody>
      </p:sp>
    </p:spTree>
    <p:extLst>
      <p:ext uri="{BB962C8B-B14F-4D97-AF65-F5344CB8AC3E}">
        <p14:creationId xmlns:p14="http://schemas.microsoft.com/office/powerpoint/2010/main" val="2849029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116489-09B4-DE63-7B9F-62800B0DC4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3037338-D72E-8372-9C8D-EF0D7A30C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A533819-07F5-14A6-7A0C-23C3082F07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EC437-6E79-42C2-BCDC-AB97A2104689}" type="datetimeFigureOut">
              <a:rPr lang="en-CA" smtClean="0"/>
              <a:t>2023-07-01</a:t>
            </a:fld>
            <a:endParaRPr lang="en-CA"/>
          </a:p>
        </p:txBody>
      </p:sp>
      <p:sp>
        <p:nvSpPr>
          <p:cNvPr id="5" name="Footer Placeholder 4">
            <a:extLst>
              <a:ext uri="{FF2B5EF4-FFF2-40B4-BE49-F238E27FC236}">
                <a16:creationId xmlns:a16="http://schemas.microsoft.com/office/drawing/2014/main" id="{7F974F93-F9D8-F9CB-214C-2123BEF7DC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3B216B63-0A18-7C2F-50E1-1A31B49036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F5096-931C-4EC3-9E87-96A3BC901A64}" type="slidenum">
              <a:rPr lang="en-CA" smtClean="0"/>
              <a:t>‹#›</a:t>
            </a:fld>
            <a:endParaRPr lang="en-CA"/>
          </a:p>
        </p:txBody>
      </p:sp>
    </p:spTree>
    <p:extLst>
      <p:ext uri="{BB962C8B-B14F-4D97-AF65-F5344CB8AC3E}">
        <p14:creationId xmlns:p14="http://schemas.microsoft.com/office/powerpoint/2010/main" val="1114251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tatue, black and white, monochrome, monochrome photography&#10;&#10;Description automatically generated">
            <a:extLst>
              <a:ext uri="{FF2B5EF4-FFF2-40B4-BE49-F238E27FC236}">
                <a16:creationId xmlns:a16="http://schemas.microsoft.com/office/drawing/2014/main" id="{9C084D5D-AAB1-1DF4-BBE1-CDBE9A72F59C}"/>
              </a:ext>
            </a:extLst>
          </p:cNvPr>
          <p:cNvPicPr>
            <a:picLocks noChangeAspect="1"/>
          </p:cNvPicPr>
          <p:nvPr/>
        </p:nvPicPr>
        <p:blipFill rotWithShape="1">
          <a:blip r:embed="rId2">
            <a:extLst>
              <a:ext uri="{28A0092B-C50C-407E-A947-70E740481C1C}">
                <a14:useLocalDpi xmlns:a14="http://schemas.microsoft.com/office/drawing/2010/main" val="0"/>
              </a:ext>
            </a:extLst>
          </a:blip>
          <a:srcRect r="15627" b="-1"/>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00CFE1C-4E6E-1A60-F2B8-C8F78CED4748}"/>
              </a:ext>
            </a:extLst>
          </p:cNvPr>
          <p:cNvSpPr>
            <a:spLocks noGrp="1"/>
          </p:cNvSpPr>
          <p:nvPr>
            <p:ph type="ctrTitle"/>
          </p:nvPr>
        </p:nvSpPr>
        <p:spPr>
          <a:xfrm>
            <a:off x="518815" y="1284039"/>
            <a:ext cx="4667951" cy="1978842"/>
          </a:xfrm>
        </p:spPr>
        <p:txBody>
          <a:bodyPr anchor="b">
            <a:normAutofit/>
          </a:bodyPr>
          <a:lstStyle/>
          <a:p>
            <a:pPr algn="l"/>
            <a:r>
              <a:rPr lang="en-CA" dirty="0">
                <a:solidFill>
                  <a:schemeClr val="bg1"/>
                </a:solidFill>
              </a:rPr>
              <a:t>LIFE IS COMPLICATED</a:t>
            </a:r>
          </a:p>
        </p:txBody>
      </p:sp>
      <p:sp>
        <p:nvSpPr>
          <p:cNvPr id="3" name="Subtitle 2">
            <a:extLst>
              <a:ext uri="{FF2B5EF4-FFF2-40B4-BE49-F238E27FC236}">
                <a16:creationId xmlns:a16="http://schemas.microsoft.com/office/drawing/2014/main" id="{7871560F-2504-4906-3221-F5C49B2D7D96}"/>
              </a:ext>
            </a:extLst>
          </p:cNvPr>
          <p:cNvSpPr>
            <a:spLocks noGrp="1"/>
          </p:cNvSpPr>
          <p:nvPr>
            <p:ph type="subTitle" idx="1"/>
          </p:nvPr>
        </p:nvSpPr>
        <p:spPr>
          <a:xfrm>
            <a:off x="477980" y="4872922"/>
            <a:ext cx="4023359" cy="1208141"/>
          </a:xfrm>
        </p:spPr>
        <p:txBody>
          <a:bodyPr>
            <a:normAutofit/>
          </a:bodyPr>
          <a:lstStyle/>
          <a:p>
            <a:pPr algn="l"/>
            <a:r>
              <a:rPr lang="en-CA" sz="4400" dirty="0">
                <a:solidFill>
                  <a:schemeClr val="bg1"/>
                </a:solidFill>
              </a:rPr>
              <a:t>Text: Job 11:1-20</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36816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tatue, black and white, monochrome, monochrome photography&#10;&#10;Description automatically generated">
            <a:extLst>
              <a:ext uri="{FF2B5EF4-FFF2-40B4-BE49-F238E27FC236}">
                <a16:creationId xmlns:a16="http://schemas.microsoft.com/office/drawing/2014/main" id="{9C084D5D-AAB1-1DF4-BBE1-CDBE9A72F59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5907" r="-1" b="9802"/>
          <a:stretch/>
        </p:blipFill>
        <p:spPr>
          <a:xfrm>
            <a:off x="3070" y="0"/>
            <a:ext cx="12188930" cy="6857990"/>
          </a:xfrm>
          <a:prstGeom prst="rect">
            <a:avLst/>
          </a:prstGeom>
        </p:spPr>
      </p:pic>
      <p:sp>
        <p:nvSpPr>
          <p:cNvPr id="3" name="Subtitle 2">
            <a:extLst>
              <a:ext uri="{FF2B5EF4-FFF2-40B4-BE49-F238E27FC236}">
                <a16:creationId xmlns:a16="http://schemas.microsoft.com/office/drawing/2014/main" id="{7871560F-2504-4906-3221-F5C49B2D7D96}"/>
              </a:ext>
            </a:extLst>
          </p:cNvPr>
          <p:cNvSpPr>
            <a:spLocks noGrp="1"/>
          </p:cNvSpPr>
          <p:nvPr>
            <p:ph type="subTitle" idx="1"/>
          </p:nvPr>
        </p:nvSpPr>
        <p:spPr>
          <a:xfrm>
            <a:off x="369651" y="251168"/>
            <a:ext cx="11430000" cy="1536192"/>
          </a:xfrm>
        </p:spPr>
        <p:txBody>
          <a:bodyPr>
            <a:noAutofit/>
          </a:bodyPr>
          <a:lstStyle/>
          <a:p>
            <a:r>
              <a:rPr lang="en-CA" sz="3600" dirty="0">
                <a:solidFill>
                  <a:schemeClr val="bg1"/>
                </a:solidFill>
              </a:rPr>
              <a:t>The Hebrew word for “</a:t>
            </a:r>
            <a:r>
              <a:rPr lang="en-CA" sz="3600" dirty="0" err="1">
                <a:solidFill>
                  <a:schemeClr val="bg1"/>
                </a:solidFill>
              </a:rPr>
              <a:t>Naamah</a:t>
            </a:r>
            <a:r>
              <a:rPr lang="en-CA" sz="3600" dirty="0">
                <a:solidFill>
                  <a:schemeClr val="bg1"/>
                </a:solidFill>
              </a:rPr>
              <a:t>” means</a:t>
            </a:r>
          </a:p>
          <a:p>
            <a:r>
              <a:rPr lang="en-CA" sz="3600" dirty="0">
                <a:solidFill>
                  <a:schemeClr val="bg1"/>
                </a:solidFill>
              </a:rPr>
              <a:t>“sweet” or “pleasant.”</a:t>
            </a:r>
          </a:p>
          <a:p>
            <a:endParaRPr lang="en-CA" sz="3600" dirty="0">
              <a:solidFill>
                <a:schemeClr val="bg1"/>
              </a:solidFill>
            </a:endParaRPr>
          </a:p>
          <a:p>
            <a:r>
              <a:rPr lang="en-CA" sz="3600" dirty="0">
                <a:solidFill>
                  <a:schemeClr val="bg1"/>
                </a:solidFill>
              </a:rPr>
              <a:t>	“Beth Dagon” was one of the oldest deities in Mesopotamia. Ancient texts referred to him as</a:t>
            </a:r>
          </a:p>
          <a:p>
            <a:r>
              <a:rPr lang="en-CA" sz="3600" dirty="0">
                <a:solidFill>
                  <a:schemeClr val="bg1"/>
                </a:solidFill>
              </a:rPr>
              <a:t>the father of “Baal.”</a:t>
            </a:r>
          </a:p>
          <a:p>
            <a:r>
              <a:rPr lang="en-CA" sz="3600" dirty="0">
                <a:solidFill>
                  <a:schemeClr val="bg1"/>
                </a:solidFill>
              </a:rPr>
              <a:t>	</a:t>
            </a:r>
          </a:p>
          <a:p>
            <a:r>
              <a:rPr lang="en-CA" sz="3600" dirty="0">
                <a:solidFill>
                  <a:schemeClr val="bg1"/>
                </a:solidFill>
              </a:rPr>
              <a:t>“</a:t>
            </a:r>
            <a:r>
              <a:rPr lang="en-CA" sz="3600" dirty="0" err="1">
                <a:solidFill>
                  <a:schemeClr val="bg1"/>
                </a:solidFill>
              </a:rPr>
              <a:t>Makkedah</a:t>
            </a:r>
            <a:r>
              <a:rPr lang="en-CA" sz="3600" dirty="0">
                <a:solidFill>
                  <a:schemeClr val="bg1"/>
                </a:solidFill>
              </a:rPr>
              <a:t>” was a place mentioned in Joshua 10:1-29 where five kings from Jerusalem, Hebron, </a:t>
            </a:r>
            <a:r>
              <a:rPr lang="en-CA" sz="3600" dirty="0" err="1">
                <a:solidFill>
                  <a:schemeClr val="bg1"/>
                </a:solidFill>
              </a:rPr>
              <a:t>Jarmuth</a:t>
            </a:r>
            <a:r>
              <a:rPr lang="en-CA" sz="3600" dirty="0">
                <a:solidFill>
                  <a:schemeClr val="bg1"/>
                </a:solidFill>
              </a:rPr>
              <a:t>, Lachish and </a:t>
            </a:r>
            <a:r>
              <a:rPr lang="en-CA" sz="3600" dirty="0" err="1">
                <a:solidFill>
                  <a:schemeClr val="bg1"/>
                </a:solidFill>
              </a:rPr>
              <a:t>Eglon</a:t>
            </a:r>
            <a:r>
              <a:rPr lang="en-CA" sz="3600" dirty="0">
                <a:solidFill>
                  <a:schemeClr val="bg1"/>
                </a:solidFill>
              </a:rPr>
              <a:t> hid in a cave.</a:t>
            </a:r>
          </a:p>
        </p:txBody>
      </p:sp>
      <p:sp>
        <p:nvSpPr>
          <p:cNvPr id="23"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chemeClr val="bg1">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7137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700"/>
                                        <p:tgtEl>
                                          <p:spTgt spid="3">
                                            <p:txEl>
                                              <p:pRg st="3" end="3"/>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700"/>
                                        <p:tgtEl>
                                          <p:spTgt spid="3">
                                            <p:txEl>
                                              <p:pRg st="4" end="4"/>
                                            </p:txEl>
                                          </p:spTgt>
                                        </p:tgtEl>
                                      </p:cBhvr>
                                    </p:animEffect>
                                  </p:childTnLst>
                                </p:cTn>
                              </p:par>
                              <p:par>
                                <p:cTn id="17" presetID="10" presetClass="entr" presetSubtype="0" fill="hold" grpId="0" nodeType="withEffect">
                                  <p:stCondLst>
                                    <p:cond delay="1500"/>
                                  </p:stCondLst>
                                  <p:iterate>
                                    <p:tmPct val="10000"/>
                                  </p:iterate>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700"/>
                                        <p:tgtEl>
                                          <p:spTgt spid="3">
                                            <p:txEl>
                                              <p:pRg st="5" end="5"/>
                                            </p:txEl>
                                          </p:spTgt>
                                        </p:tgtEl>
                                      </p:cBhvr>
                                    </p:animEffect>
                                  </p:childTnLst>
                                </p:cTn>
                              </p:par>
                              <p:par>
                                <p:cTn id="20" presetID="10" presetClass="entr" presetSubtype="0" fill="hold" grpId="0" nodeType="withEffect">
                                  <p:stCondLst>
                                    <p:cond delay="1500"/>
                                  </p:stCondLst>
                                  <p:iterate>
                                    <p:tmPct val="10000"/>
                                  </p:iterate>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7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tatue, black and white, monochrome, monochrome photography&#10;&#10;Description automatically generated">
            <a:extLst>
              <a:ext uri="{FF2B5EF4-FFF2-40B4-BE49-F238E27FC236}">
                <a16:creationId xmlns:a16="http://schemas.microsoft.com/office/drawing/2014/main" id="{9C084D5D-AAB1-1DF4-BBE1-CDBE9A72F59C}"/>
              </a:ext>
            </a:extLst>
          </p:cNvPr>
          <p:cNvPicPr>
            <a:picLocks noChangeAspect="1"/>
          </p:cNvPicPr>
          <p:nvPr/>
        </p:nvPicPr>
        <p:blipFill rotWithShape="1">
          <a:blip r:embed="rId2">
            <a:extLst>
              <a:ext uri="{28A0092B-C50C-407E-A947-70E740481C1C}">
                <a14:useLocalDpi xmlns:a14="http://schemas.microsoft.com/office/drawing/2010/main" val="0"/>
              </a:ext>
            </a:extLst>
          </a:blip>
          <a:srcRect r="15627" b="-1"/>
          <a:stretch/>
        </p:blipFill>
        <p:spPr>
          <a:xfrm>
            <a:off x="3523488" y="10"/>
            <a:ext cx="8668512" cy="6857990"/>
          </a:xfrm>
          <a:prstGeom prst="rect">
            <a:avLst/>
          </a:prstGeom>
        </p:spPr>
      </p:pic>
      <p:sp>
        <p:nvSpPr>
          <p:cNvPr id="30" name="Rectangle 29">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7871560F-2504-4906-3221-F5C49B2D7D96}"/>
              </a:ext>
            </a:extLst>
          </p:cNvPr>
          <p:cNvSpPr>
            <a:spLocks noGrp="1"/>
          </p:cNvSpPr>
          <p:nvPr>
            <p:ph type="subTitle" idx="1"/>
          </p:nvPr>
        </p:nvSpPr>
        <p:spPr>
          <a:xfrm>
            <a:off x="423719" y="1045987"/>
            <a:ext cx="5237779" cy="1208141"/>
          </a:xfrm>
        </p:spPr>
        <p:txBody>
          <a:bodyPr>
            <a:noAutofit/>
          </a:bodyPr>
          <a:lstStyle/>
          <a:p>
            <a:pPr algn="l"/>
            <a:r>
              <a:rPr lang="en-CA" sz="3600" i="1" dirty="0"/>
              <a:t>“Do not be afraid; do not be discouraged. Be strong and courageous. This is what the LORD will do to all the enemies you are going to fight.”</a:t>
            </a:r>
          </a:p>
          <a:p>
            <a:pPr algn="l"/>
            <a:r>
              <a:rPr lang="en-CA" sz="3600" i="1" dirty="0"/>
              <a:t>		    Joshua 10:25</a:t>
            </a:r>
          </a:p>
        </p:txBody>
      </p:sp>
      <p:sp>
        <p:nvSpPr>
          <p:cNvPr id="32" name="Rectangle 3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ectangle 3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9750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2F4D5922-434B-4829-B93E-02DC38A295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F35FBA24-5C01-4635-A984-1DB6E340B0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26C1B406-D643-4021-A6F0-2DD5466970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44" name="Oval 43">
              <a:extLst>
                <a:ext uri="{FF2B5EF4-FFF2-40B4-BE49-F238E27FC236}">
                  <a16:creationId xmlns:a16="http://schemas.microsoft.com/office/drawing/2014/main" id="{8D1F6522-8579-43DA-854A-E28CBE13D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99320D87-73DD-4D15-A224-C8D8EEC9A2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678418DD-1013-4BBE-9E02-1D4D1233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04281D6D-7CDF-4C97-B54C-5FE6177B5C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CB64A9F5-F5A7-4276-A229-C498B4A85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EA44C9B9-09AE-4D78-BBB5-972FB60885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8D2BC472-0671-410F-BA77-E46AA62106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7734301" y="849622"/>
            <a:ext cx="304800" cy="429768"/>
            <a:chOff x="215328" y="-46937"/>
            <a:chExt cx="304800" cy="2773841"/>
          </a:xfrm>
        </p:grpSpPr>
        <p:cxnSp>
          <p:nvCxnSpPr>
            <p:cNvPr id="52" name="Straight Connector 51">
              <a:extLst>
                <a:ext uri="{FF2B5EF4-FFF2-40B4-BE49-F238E27FC236}">
                  <a16:creationId xmlns:a16="http://schemas.microsoft.com/office/drawing/2014/main" id="{DC68B2A3-267E-4DE4-8DD5-C0378482D2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6474CC6-D7FB-4A38-8991-680F048CFF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5825D0E-A1E4-4466-81B2-33325B3B3F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1BD1E16-C3EF-4A05-9C71-590A55BFC5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57" name="Rectangle 56">
            <a:extLst>
              <a:ext uri="{FF2B5EF4-FFF2-40B4-BE49-F238E27FC236}">
                <a16:creationId xmlns:a16="http://schemas.microsoft.com/office/drawing/2014/main" id="{5819102A-0400-4C1F-8614-973F5262EF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B1A0CF5C-68C2-4432-BC2D-5A124C7B6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77278" y="4945279"/>
            <a:ext cx="1285875" cy="549007"/>
            <a:chOff x="7029447" y="3514725"/>
            <a:chExt cx="1285875" cy="549007"/>
          </a:xfrm>
        </p:grpSpPr>
        <p:cxnSp>
          <p:nvCxnSpPr>
            <p:cNvPr id="60" name="Straight Connector 59">
              <a:extLst>
                <a:ext uri="{FF2B5EF4-FFF2-40B4-BE49-F238E27FC236}">
                  <a16:creationId xmlns:a16="http://schemas.microsoft.com/office/drawing/2014/main" id="{73E76A51-C6FF-4566-9670-D405D4DA76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069446D-7888-44DB-87EF-972BCEA0AB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450BCE5-EB53-44C2-B9B9-771BAD516C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B2D4461-C687-4A45-933F-C4CCB4E24F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20000"/>
                    </a:schemeClr>
                  </a:gs>
                  <a:gs pos="100000">
                    <a:schemeClr val="tx2">
                      <a:lumMod val="50000"/>
                      <a:alpha val="2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65" name="Rectangle 64">
            <a:extLst>
              <a:ext uri="{FF2B5EF4-FFF2-40B4-BE49-F238E27FC236}">
                <a16:creationId xmlns:a16="http://schemas.microsoft.com/office/drawing/2014/main" id="{CF1485CA-41D2-421F-B28D-15EF845D5F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04ED96A1-E6CA-493F-8610-6B8B7A28E3E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68" name="Straight Connector 67">
              <a:extLst>
                <a:ext uri="{FF2B5EF4-FFF2-40B4-BE49-F238E27FC236}">
                  <a16:creationId xmlns:a16="http://schemas.microsoft.com/office/drawing/2014/main" id="{3C9231B8-0812-4FDE-9AC6-94984E20AC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BF59FE3-7AD8-46E8-9440-D268639942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EEEDF00-F676-4147-BAF0-64840E2857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4D3F73A-55E6-4A58-872D-BE9E9C7C30E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Subtitle 2">
            <a:extLst>
              <a:ext uri="{FF2B5EF4-FFF2-40B4-BE49-F238E27FC236}">
                <a16:creationId xmlns:a16="http://schemas.microsoft.com/office/drawing/2014/main" id="{7871560F-2504-4906-3221-F5C49B2D7D96}"/>
              </a:ext>
            </a:extLst>
          </p:cNvPr>
          <p:cNvSpPr>
            <a:spLocks noGrp="1"/>
          </p:cNvSpPr>
          <p:nvPr>
            <p:ph type="subTitle" idx="1"/>
          </p:nvPr>
        </p:nvSpPr>
        <p:spPr>
          <a:xfrm>
            <a:off x="626578" y="496546"/>
            <a:ext cx="6341652" cy="2453066"/>
          </a:xfrm>
          <a:noFill/>
        </p:spPr>
        <p:txBody>
          <a:bodyPr anchor="t">
            <a:noAutofit/>
          </a:bodyPr>
          <a:lstStyle/>
          <a:p>
            <a:pPr algn="l"/>
            <a:r>
              <a:rPr lang="en-CA" sz="3600" i="1" dirty="0">
                <a:solidFill>
                  <a:schemeClr val="bg1"/>
                </a:solidFill>
              </a:rPr>
              <a:t>“Zophar?” I was shocked to find out that when you Google this name you come to web sites full of the “Zophar’s Domain.”  What does this include? It is full of demonic games and the background music. </a:t>
            </a:r>
          </a:p>
          <a:p>
            <a:pPr algn="l"/>
            <a:endParaRPr lang="en-CA" sz="3600" i="1" dirty="0">
              <a:solidFill>
                <a:schemeClr val="bg1"/>
              </a:solidFill>
            </a:endParaRPr>
          </a:p>
          <a:p>
            <a:pPr algn="l"/>
            <a:r>
              <a:rPr lang="en-CA" sz="3600" i="1" dirty="0">
                <a:solidFill>
                  <a:schemeClr val="bg1"/>
                </a:solidFill>
              </a:rPr>
              <a:t>One site called “Raine” is a main focus upon “emulating Taito and </a:t>
            </a:r>
            <a:r>
              <a:rPr lang="en-CA" sz="3600" i="1" dirty="0" err="1">
                <a:solidFill>
                  <a:schemeClr val="bg1"/>
                </a:solidFill>
              </a:rPr>
              <a:t>Jaleco</a:t>
            </a:r>
            <a:r>
              <a:rPr lang="en-CA" sz="3600" i="1" dirty="0">
                <a:solidFill>
                  <a:schemeClr val="bg1"/>
                </a:solidFill>
              </a:rPr>
              <a:t>.” </a:t>
            </a:r>
          </a:p>
        </p:txBody>
      </p:sp>
      <p:pic>
        <p:nvPicPr>
          <p:cNvPr id="4" name="Picture 3" descr="A rainbow colored word with a star&#10;&#10;Description automatically generated with low confidence">
            <a:extLst>
              <a:ext uri="{FF2B5EF4-FFF2-40B4-BE49-F238E27FC236}">
                <a16:creationId xmlns:a16="http://schemas.microsoft.com/office/drawing/2014/main" id="{D486F989-DD25-7B41-5716-3927AC71F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4392" y="320854"/>
            <a:ext cx="3622151" cy="1400159"/>
          </a:xfrm>
          <a:prstGeom prst="rect">
            <a:avLst/>
          </a:prstGeom>
        </p:spPr>
      </p:pic>
      <p:pic>
        <p:nvPicPr>
          <p:cNvPr id="7" name="Picture 6" descr="A statue of a person holding a hammer&#10;&#10;Description automatically generated with medium confidence">
            <a:extLst>
              <a:ext uri="{FF2B5EF4-FFF2-40B4-BE49-F238E27FC236}">
                <a16:creationId xmlns:a16="http://schemas.microsoft.com/office/drawing/2014/main" id="{45D054CB-BA38-A5EA-2BA5-D0303653DE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45409" y="1989200"/>
            <a:ext cx="3755467" cy="3437357"/>
          </a:xfrm>
          <a:prstGeom prst="rect">
            <a:avLst/>
          </a:prstGeom>
        </p:spPr>
      </p:pic>
      <p:sp>
        <p:nvSpPr>
          <p:cNvPr id="8" name="TextBox 7">
            <a:extLst>
              <a:ext uri="{FF2B5EF4-FFF2-40B4-BE49-F238E27FC236}">
                <a16:creationId xmlns:a16="http://schemas.microsoft.com/office/drawing/2014/main" id="{D6E57F33-8BC5-04CF-E327-D81F5F64A9F1}"/>
              </a:ext>
            </a:extLst>
          </p:cNvPr>
          <p:cNvSpPr txBox="1"/>
          <p:nvPr/>
        </p:nvSpPr>
        <p:spPr>
          <a:xfrm>
            <a:off x="8086948" y="5517297"/>
            <a:ext cx="3794238" cy="1384995"/>
          </a:xfrm>
          <a:prstGeom prst="rect">
            <a:avLst/>
          </a:prstGeom>
          <a:noFill/>
        </p:spPr>
        <p:txBody>
          <a:bodyPr wrap="square" rtlCol="0">
            <a:spAutoFit/>
          </a:bodyPr>
          <a:lstStyle/>
          <a:p>
            <a:pPr algn="ctr"/>
            <a:r>
              <a:rPr lang="en-CA" sz="2800" dirty="0">
                <a:solidFill>
                  <a:schemeClr val="bg1"/>
                </a:solidFill>
              </a:rPr>
              <a:t>“Taito Jujutsu </a:t>
            </a:r>
            <a:r>
              <a:rPr lang="en-CA" sz="2800" dirty="0" err="1">
                <a:solidFill>
                  <a:schemeClr val="bg1"/>
                </a:solidFill>
              </a:rPr>
              <a:t>Kaisen</a:t>
            </a:r>
            <a:endParaRPr lang="en-CA" sz="2800" dirty="0">
              <a:solidFill>
                <a:schemeClr val="bg1"/>
              </a:solidFill>
            </a:endParaRPr>
          </a:p>
          <a:p>
            <a:pPr algn="ctr"/>
            <a:r>
              <a:rPr lang="en-CA" sz="2800" dirty="0" err="1">
                <a:solidFill>
                  <a:schemeClr val="bg1"/>
                </a:solidFill>
              </a:rPr>
              <a:t>Kugisaki</a:t>
            </a:r>
            <a:r>
              <a:rPr lang="en-CA" sz="2800" dirty="0">
                <a:solidFill>
                  <a:schemeClr val="bg1"/>
                </a:solidFill>
              </a:rPr>
              <a:t> </a:t>
            </a:r>
            <a:r>
              <a:rPr lang="en-CA" sz="2800" dirty="0" err="1">
                <a:solidFill>
                  <a:schemeClr val="bg1"/>
                </a:solidFill>
              </a:rPr>
              <a:t>Nobara</a:t>
            </a:r>
            <a:endParaRPr lang="en-CA" sz="2800" dirty="0">
              <a:solidFill>
                <a:schemeClr val="bg1"/>
              </a:solidFill>
            </a:endParaRPr>
          </a:p>
          <a:p>
            <a:pPr algn="ctr"/>
            <a:r>
              <a:rPr lang="en-CA" sz="2800" dirty="0">
                <a:solidFill>
                  <a:schemeClr val="bg1"/>
                </a:solidFill>
              </a:rPr>
              <a:t>Prize Figure” </a:t>
            </a:r>
          </a:p>
        </p:txBody>
      </p:sp>
    </p:spTree>
    <p:extLst>
      <p:ext uri="{BB962C8B-B14F-4D97-AF65-F5344CB8AC3E}">
        <p14:creationId xmlns:p14="http://schemas.microsoft.com/office/powerpoint/2010/main" val="22060633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25E62178-5DE6-44C8-AE62-8B9F37AC0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871560F-2504-4906-3221-F5C49B2D7D96}"/>
              </a:ext>
            </a:extLst>
          </p:cNvPr>
          <p:cNvSpPr>
            <a:spLocks noGrp="1"/>
          </p:cNvSpPr>
          <p:nvPr>
            <p:ph type="subTitle" idx="1"/>
          </p:nvPr>
        </p:nvSpPr>
        <p:spPr>
          <a:xfrm>
            <a:off x="184825" y="212919"/>
            <a:ext cx="5340485" cy="6432161"/>
          </a:xfrm>
        </p:spPr>
        <p:txBody>
          <a:bodyPr>
            <a:normAutofit fontScale="85000" lnSpcReduction="20000"/>
          </a:bodyPr>
          <a:lstStyle/>
          <a:p>
            <a:pPr algn="l"/>
            <a:r>
              <a:rPr lang="en-CA" sz="800" i="1" dirty="0">
                <a:solidFill>
                  <a:schemeClr val="bg1"/>
                </a:solidFill>
              </a:rPr>
              <a:t>“</a:t>
            </a:r>
            <a:r>
              <a:rPr lang="en-CA" sz="3600" i="1" dirty="0">
                <a:solidFill>
                  <a:schemeClr val="bg1"/>
                </a:solidFill>
              </a:rPr>
              <a:t>Oh, how I wish that God would speak, that he would open his lips against you </a:t>
            </a:r>
          </a:p>
          <a:p>
            <a:pPr algn="l"/>
            <a:r>
              <a:rPr lang="en-CA" sz="3600" i="1" dirty="0">
                <a:solidFill>
                  <a:schemeClr val="bg1"/>
                </a:solidFill>
              </a:rPr>
              <a:t>6. and disclose to you the secrets of wisdom, </a:t>
            </a:r>
            <a:r>
              <a:rPr lang="en-CA" sz="3600" i="1" u="sng" dirty="0">
                <a:solidFill>
                  <a:schemeClr val="bg1"/>
                </a:solidFill>
              </a:rPr>
              <a:t>for true wisdom has two sides</a:t>
            </a:r>
            <a:r>
              <a:rPr lang="en-CA" sz="3600" i="1" dirty="0">
                <a:solidFill>
                  <a:schemeClr val="bg1"/>
                </a:solidFill>
              </a:rPr>
              <a:t>. Know this: God has even forgotten </a:t>
            </a:r>
            <a:r>
              <a:rPr lang="en-CA" sz="3600" i="1" u="sng" dirty="0">
                <a:solidFill>
                  <a:schemeClr val="bg1"/>
                </a:solidFill>
              </a:rPr>
              <a:t>some of your sin</a:t>
            </a:r>
            <a:r>
              <a:rPr lang="en-CA" sz="3600" i="1" dirty="0">
                <a:solidFill>
                  <a:schemeClr val="bg1"/>
                </a:solidFill>
              </a:rPr>
              <a:t>” . . .</a:t>
            </a:r>
          </a:p>
          <a:p>
            <a:pPr algn="l"/>
            <a:r>
              <a:rPr lang="en-CA" sz="3600" i="1" dirty="0">
                <a:solidFill>
                  <a:schemeClr val="bg1"/>
                </a:solidFill>
              </a:rPr>
              <a:t>11. Surely he recognizes deceivers; and when he sees evil, does he not take note?</a:t>
            </a:r>
          </a:p>
          <a:p>
            <a:pPr algn="l"/>
            <a:r>
              <a:rPr lang="en-CA" sz="3600" i="1" dirty="0">
                <a:solidFill>
                  <a:schemeClr val="bg1"/>
                </a:solidFill>
              </a:rPr>
              <a:t>12. But the witless can no more become wise than a wild donkey’s colt can be born human.</a:t>
            </a:r>
          </a:p>
          <a:p>
            <a:pPr algn="l"/>
            <a:r>
              <a:rPr lang="en-CA" sz="3600" i="1" dirty="0">
                <a:solidFill>
                  <a:schemeClr val="bg1"/>
                </a:solidFill>
              </a:rPr>
              <a:t>		     Job 11:5,6,11,12</a:t>
            </a:r>
          </a:p>
        </p:txBody>
      </p:sp>
      <p:grpSp>
        <p:nvGrpSpPr>
          <p:cNvPr id="78" name="Group 77">
            <a:extLst>
              <a:ext uri="{FF2B5EF4-FFF2-40B4-BE49-F238E27FC236}">
                <a16:creationId xmlns:a16="http://schemas.microsoft.com/office/drawing/2014/main" id="{C29863D6-0FE2-4F80-9C72-1419BDEB4E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2356" y="0"/>
            <a:ext cx="6559644" cy="6858000"/>
            <a:chOff x="5632356" y="0"/>
            <a:chExt cx="6559644" cy="6858000"/>
          </a:xfrm>
          <a:effectLst>
            <a:outerShdw blurRad="381000" dist="152400" dir="10800000" algn="ctr" rotWithShape="0">
              <a:srgbClr val="000000">
                <a:alpha val="10000"/>
              </a:srgbClr>
            </a:outerShdw>
          </a:effectLst>
        </p:grpSpPr>
        <p:grpSp>
          <p:nvGrpSpPr>
            <p:cNvPr id="79" name="Group 78">
              <a:extLst>
                <a:ext uri="{FF2B5EF4-FFF2-40B4-BE49-F238E27FC236}">
                  <a16:creationId xmlns:a16="http://schemas.microsoft.com/office/drawing/2014/main" id="{398A8C22-8BEC-4F48-B82B-CFDD28BADB9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82343" y="2"/>
              <a:ext cx="6509657" cy="6857998"/>
              <a:chOff x="5682343" y="2"/>
              <a:chExt cx="6509657" cy="6857998"/>
            </a:xfrm>
          </p:grpSpPr>
          <p:sp>
            <p:nvSpPr>
              <p:cNvPr id="73" name="Freeform: Shape 82">
                <a:extLst>
                  <a:ext uri="{FF2B5EF4-FFF2-40B4-BE49-F238E27FC236}">
                    <a16:creationId xmlns:a16="http://schemas.microsoft.com/office/drawing/2014/main" id="{1A47FBCF-E1ED-4915-8EAD-C0BE506D1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83">
                <a:extLst>
                  <a:ext uri="{FF2B5EF4-FFF2-40B4-BE49-F238E27FC236}">
                    <a16:creationId xmlns:a16="http://schemas.microsoft.com/office/drawing/2014/main" id="{68E2B1E3-4A4F-4862-B32A-0B74233B9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0" name="Group 79">
              <a:extLst>
                <a:ext uri="{FF2B5EF4-FFF2-40B4-BE49-F238E27FC236}">
                  <a16:creationId xmlns:a16="http://schemas.microsoft.com/office/drawing/2014/main" id="{C28038CF-635C-47B0-AD1A-45C825434B2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32356" y="0"/>
              <a:ext cx="874718" cy="6857455"/>
              <a:chOff x="5632356" y="0"/>
              <a:chExt cx="874718" cy="6857455"/>
            </a:xfrm>
          </p:grpSpPr>
          <p:sp>
            <p:nvSpPr>
              <p:cNvPr id="75" name="Freeform: Shape 80">
                <a:extLst>
                  <a:ext uri="{FF2B5EF4-FFF2-40B4-BE49-F238E27FC236}">
                    <a16:creationId xmlns:a16="http://schemas.microsoft.com/office/drawing/2014/main" id="{3A20C87C-ECA0-4812-8A87-05BC76504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81">
                <a:extLst>
                  <a:ext uri="{FF2B5EF4-FFF2-40B4-BE49-F238E27FC236}">
                    <a16:creationId xmlns:a16="http://schemas.microsoft.com/office/drawing/2014/main" id="{62ADFEB1-865E-4545-83BC-455BF39EF8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7" name="Picture 6">
            <a:extLst>
              <a:ext uri="{FF2B5EF4-FFF2-40B4-BE49-F238E27FC236}">
                <a16:creationId xmlns:a16="http://schemas.microsoft.com/office/drawing/2014/main" id="{45D054CB-BA38-A5EA-2BA5-D0303653DECD}"/>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6975474" y="1941864"/>
            <a:ext cx="4397376" cy="2935248"/>
          </a:xfrm>
          <a:prstGeom prst="rect">
            <a:avLst/>
          </a:prstGeom>
        </p:spPr>
      </p:pic>
    </p:spTree>
    <p:extLst>
      <p:ext uri="{BB962C8B-B14F-4D97-AF65-F5344CB8AC3E}">
        <p14:creationId xmlns:p14="http://schemas.microsoft.com/office/powerpoint/2010/main" val="37027798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25E62178-5DE6-44C8-AE62-8B9F37AC0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871560F-2504-4906-3221-F5C49B2D7D96}"/>
              </a:ext>
            </a:extLst>
          </p:cNvPr>
          <p:cNvSpPr>
            <a:spLocks noGrp="1"/>
          </p:cNvSpPr>
          <p:nvPr>
            <p:ph type="subTitle" idx="1"/>
          </p:nvPr>
        </p:nvSpPr>
        <p:spPr>
          <a:xfrm>
            <a:off x="184825" y="212919"/>
            <a:ext cx="5340485" cy="6432161"/>
          </a:xfrm>
        </p:spPr>
        <p:txBody>
          <a:bodyPr>
            <a:normAutofit/>
          </a:bodyPr>
          <a:lstStyle/>
          <a:p>
            <a:pPr algn="l"/>
            <a:r>
              <a:rPr lang="en-CA" sz="800" i="1" dirty="0">
                <a:solidFill>
                  <a:schemeClr val="bg1"/>
                </a:solidFill>
              </a:rPr>
              <a:t>“</a:t>
            </a:r>
            <a:r>
              <a:rPr lang="en-CA" sz="3600" i="1" dirty="0">
                <a:solidFill>
                  <a:schemeClr val="bg1"/>
                </a:solidFill>
              </a:rPr>
              <a:t>“</a:t>
            </a:r>
            <a:r>
              <a:rPr lang="en-CA" sz="3600" i="1" u="sng" dirty="0">
                <a:solidFill>
                  <a:schemeClr val="bg1"/>
                </a:solidFill>
              </a:rPr>
              <a:t>You </a:t>
            </a:r>
            <a:r>
              <a:rPr lang="en-CA" sz="3600" i="1" u="sng" dirty="0">
                <a:solidFill>
                  <a:schemeClr val="bg1"/>
                </a:solidFill>
                <a:effectLst>
                  <a:outerShdw blurRad="38100" dist="38100" dir="2700000" algn="tl">
                    <a:srgbClr val="000000">
                      <a:alpha val="43137"/>
                    </a:srgbClr>
                  </a:outerShdw>
                </a:effectLst>
              </a:rPr>
              <a:t>will </a:t>
            </a:r>
            <a:r>
              <a:rPr lang="en-CA" sz="3600" i="1" u="sng" dirty="0">
                <a:solidFill>
                  <a:schemeClr val="bg1"/>
                </a:solidFill>
              </a:rPr>
              <a:t>lie down</a:t>
            </a:r>
            <a:r>
              <a:rPr lang="en-CA" sz="3600" i="1" dirty="0">
                <a:solidFill>
                  <a:schemeClr val="bg1"/>
                </a:solidFill>
              </a:rPr>
              <a:t>, with no one to make you afraid, and many will court your favor.</a:t>
            </a:r>
          </a:p>
          <a:p>
            <a:pPr algn="l"/>
            <a:r>
              <a:rPr lang="en-CA" sz="3600" i="1" dirty="0">
                <a:solidFill>
                  <a:schemeClr val="bg1"/>
                </a:solidFill>
              </a:rPr>
              <a:t>20. But the eyes of the wicked will fail, and escape will elude them;”</a:t>
            </a:r>
          </a:p>
          <a:p>
            <a:pPr algn="l"/>
            <a:endParaRPr lang="en-CA" sz="3600" i="1" dirty="0">
              <a:solidFill>
                <a:schemeClr val="bg1"/>
              </a:solidFill>
            </a:endParaRPr>
          </a:p>
          <a:p>
            <a:pPr algn="l"/>
            <a:r>
              <a:rPr lang="en-CA" sz="3600" i="1" dirty="0">
                <a:solidFill>
                  <a:schemeClr val="bg1"/>
                </a:solidFill>
              </a:rPr>
              <a:t>			Job 11:19,20</a:t>
            </a:r>
          </a:p>
        </p:txBody>
      </p:sp>
      <p:grpSp>
        <p:nvGrpSpPr>
          <p:cNvPr id="78" name="Group 77">
            <a:extLst>
              <a:ext uri="{FF2B5EF4-FFF2-40B4-BE49-F238E27FC236}">
                <a16:creationId xmlns:a16="http://schemas.microsoft.com/office/drawing/2014/main" id="{C29863D6-0FE2-4F80-9C72-1419BDEB4E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2356" y="0"/>
            <a:ext cx="6559644" cy="6858000"/>
            <a:chOff x="5632356" y="0"/>
            <a:chExt cx="6559644" cy="6858000"/>
          </a:xfrm>
          <a:effectLst>
            <a:outerShdw blurRad="381000" dist="152400" dir="10800000" algn="ctr" rotWithShape="0">
              <a:srgbClr val="000000">
                <a:alpha val="10000"/>
              </a:srgbClr>
            </a:outerShdw>
          </a:effectLst>
        </p:grpSpPr>
        <p:grpSp>
          <p:nvGrpSpPr>
            <p:cNvPr id="79" name="Group 78">
              <a:extLst>
                <a:ext uri="{FF2B5EF4-FFF2-40B4-BE49-F238E27FC236}">
                  <a16:creationId xmlns:a16="http://schemas.microsoft.com/office/drawing/2014/main" id="{398A8C22-8BEC-4F48-B82B-CFDD28BADB9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82343" y="2"/>
              <a:ext cx="6509657" cy="6857998"/>
              <a:chOff x="5682343" y="2"/>
              <a:chExt cx="6509657" cy="6857998"/>
            </a:xfrm>
          </p:grpSpPr>
          <p:sp>
            <p:nvSpPr>
              <p:cNvPr id="73" name="Freeform: Shape 82">
                <a:extLst>
                  <a:ext uri="{FF2B5EF4-FFF2-40B4-BE49-F238E27FC236}">
                    <a16:creationId xmlns:a16="http://schemas.microsoft.com/office/drawing/2014/main" id="{1A47FBCF-E1ED-4915-8EAD-C0BE506D1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83">
                <a:extLst>
                  <a:ext uri="{FF2B5EF4-FFF2-40B4-BE49-F238E27FC236}">
                    <a16:creationId xmlns:a16="http://schemas.microsoft.com/office/drawing/2014/main" id="{68E2B1E3-4A4F-4862-B32A-0B74233B9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0" name="Group 79">
              <a:extLst>
                <a:ext uri="{FF2B5EF4-FFF2-40B4-BE49-F238E27FC236}">
                  <a16:creationId xmlns:a16="http://schemas.microsoft.com/office/drawing/2014/main" id="{C28038CF-635C-47B0-AD1A-45C825434B2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32356" y="0"/>
              <a:ext cx="874718" cy="6857455"/>
              <a:chOff x="5632356" y="0"/>
              <a:chExt cx="874718" cy="6857455"/>
            </a:xfrm>
          </p:grpSpPr>
          <p:sp>
            <p:nvSpPr>
              <p:cNvPr id="75" name="Freeform: Shape 80">
                <a:extLst>
                  <a:ext uri="{FF2B5EF4-FFF2-40B4-BE49-F238E27FC236}">
                    <a16:creationId xmlns:a16="http://schemas.microsoft.com/office/drawing/2014/main" id="{3A20C87C-ECA0-4812-8A87-05BC76504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81">
                <a:extLst>
                  <a:ext uri="{FF2B5EF4-FFF2-40B4-BE49-F238E27FC236}">
                    <a16:creationId xmlns:a16="http://schemas.microsoft.com/office/drawing/2014/main" id="{62ADFEB1-865E-4545-83BC-455BF39EF8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7" name="Picture 6">
            <a:extLst>
              <a:ext uri="{FF2B5EF4-FFF2-40B4-BE49-F238E27FC236}">
                <a16:creationId xmlns:a16="http://schemas.microsoft.com/office/drawing/2014/main" id="{45D054CB-BA38-A5EA-2BA5-D0303653DECD}"/>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6975474" y="1941864"/>
            <a:ext cx="4397376" cy="2935248"/>
          </a:xfrm>
          <a:prstGeom prst="rect">
            <a:avLst/>
          </a:prstGeom>
        </p:spPr>
      </p:pic>
    </p:spTree>
    <p:extLst>
      <p:ext uri="{BB962C8B-B14F-4D97-AF65-F5344CB8AC3E}">
        <p14:creationId xmlns:p14="http://schemas.microsoft.com/office/powerpoint/2010/main" val="14219354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25E62178-5DE6-44C8-AE62-8B9F37AC0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871560F-2504-4906-3221-F5C49B2D7D96}"/>
              </a:ext>
            </a:extLst>
          </p:cNvPr>
          <p:cNvSpPr>
            <a:spLocks noGrp="1"/>
          </p:cNvSpPr>
          <p:nvPr>
            <p:ph type="subTitle" idx="1"/>
          </p:nvPr>
        </p:nvSpPr>
        <p:spPr>
          <a:xfrm>
            <a:off x="184825" y="212919"/>
            <a:ext cx="5340485" cy="6432161"/>
          </a:xfrm>
        </p:spPr>
        <p:txBody>
          <a:bodyPr>
            <a:normAutofit/>
          </a:bodyPr>
          <a:lstStyle/>
          <a:p>
            <a:pPr algn="l"/>
            <a:r>
              <a:rPr lang="en-CA" sz="3600" i="1" dirty="0">
                <a:solidFill>
                  <a:schemeClr val="bg1"/>
                </a:solidFill>
              </a:rPr>
              <a:t>“See to it that no one takes you captive through hollow and deceptive philosophy, which depends on human tradition and the elemental spiritual forces of this world rather than on Christ.”</a:t>
            </a:r>
          </a:p>
          <a:p>
            <a:pPr algn="l"/>
            <a:r>
              <a:rPr lang="en-CA" sz="3600" i="1" dirty="0">
                <a:solidFill>
                  <a:schemeClr val="bg1"/>
                </a:solidFill>
              </a:rPr>
              <a:t>		Colossians 2:8</a:t>
            </a:r>
          </a:p>
        </p:txBody>
      </p:sp>
      <p:grpSp>
        <p:nvGrpSpPr>
          <p:cNvPr id="78" name="Group 77">
            <a:extLst>
              <a:ext uri="{FF2B5EF4-FFF2-40B4-BE49-F238E27FC236}">
                <a16:creationId xmlns:a16="http://schemas.microsoft.com/office/drawing/2014/main" id="{C29863D6-0FE2-4F80-9C72-1419BDEB4E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2356" y="0"/>
            <a:ext cx="6559644" cy="6858000"/>
            <a:chOff x="5632356" y="0"/>
            <a:chExt cx="6559644" cy="6858000"/>
          </a:xfrm>
          <a:effectLst>
            <a:outerShdw blurRad="381000" dist="152400" dir="10800000" algn="ctr" rotWithShape="0">
              <a:srgbClr val="000000">
                <a:alpha val="10000"/>
              </a:srgbClr>
            </a:outerShdw>
          </a:effectLst>
        </p:grpSpPr>
        <p:grpSp>
          <p:nvGrpSpPr>
            <p:cNvPr id="79" name="Group 78">
              <a:extLst>
                <a:ext uri="{FF2B5EF4-FFF2-40B4-BE49-F238E27FC236}">
                  <a16:creationId xmlns:a16="http://schemas.microsoft.com/office/drawing/2014/main" id="{398A8C22-8BEC-4F48-B82B-CFDD28BADB9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82343" y="2"/>
              <a:ext cx="6509657" cy="6857998"/>
              <a:chOff x="5682343" y="2"/>
              <a:chExt cx="6509657" cy="6857998"/>
            </a:xfrm>
          </p:grpSpPr>
          <p:sp>
            <p:nvSpPr>
              <p:cNvPr id="73" name="Freeform: Shape 82">
                <a:extLst>
                  <a:ext uri="{FF2B5EF4-FFF2-40B4-BE49-F238E27FC236}">
                    <a16:creationId xmlns:a16="http://schemas.microsoft.com/office/drawing/2014/main" id="{1A47FBCF-E1ED-4915-8EAD-C0BE506D1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83">
                <a:extLst>
                  <a:ext uri="{FF2B5EF4-FFF2-40B4-BE49-F238E27FC236}">
                    <a16:creationId xmlns:a16="http://schemas.microsoft.com/office/drawing/2014/main" id="{68E2B1E3-4A4F-4862-B32A-0B74233B9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0" name="Group 79">
              <a:extLst>
                <a:ext uri="{FF2B5EF4-FFF2-40B4-BE49-F238E27FC236}">
                  <a16:creationId xmlns:a16="http://schemas.microsoft.com/office/drawing/2014/main" id="{C28038CF-635C-47B0-AD1A-45C825434B2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32356" y="0"/>
              <a:ext cx="874718" cy="6857455"/>
              <a:chOff x="5632356" y="0"/>
              <a:chExt cx="874718" cy="6857455"/>
            </a:xfrm>
          </p:grpSpPr>
          <p:sp>
            <p:nvSpPr>
              <p:cNvPr id="75" name="Freeform: Shape 80">
                <a:extLst>
                  <a:ext uri="{FF2B5EF4-FFF2-40B4-BE49-F238E27FC236}">
                    <a16:creationId xmlns:a16="http://schemas.microsoft.com/office/drawing/2014/main" id="{3A20C87C-ECA0-4812-8A87-05BC76504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81">
                <a:extLst>
                  <a:ext uri="{FF2B5EF4-FFF2-40B4-BE49-F238E27FC236}">
                    <a16:creationId xmlns:a16="http://schemas.microsoft.com/office/drawing/2014/main" id="{62ADFEB1-865E-4545-83BC-455BF39EF8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7" name="Picture 6">
            <a:extLst>
              <a:ext uri="{FF2B5EF4-FFF2-40B4-BE49-F238E27FC236}">
                <a16:creationId xmlns:a16="http://schemas.microsoft.com/office/drawing/2014/main" id="{45D054CB-BA38-A5EA-2BA5-D0303653DECD}"/>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6975474" y="1941864"/>
            <a:ext cx="4397376" cy="2935248"/>
          </a:xfrm>
          <a:prstGeom prst="rect">
            <a:avLst/>
          </a:prstGeom>
        </p:spPr>
      </p:pic>
    </p:spTree>
    <p:extLst>
      <p:ext uri="{BB962C8B-B14F-4D97-AF65-F5344CB8AC3E}">
        <p14:creationId xmlns:p14="http://schemas.microsoft.com/office/powerpoint/2010/main" val="17502561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25E62178-5DE6-44C8-AE62-8B9F37AC0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871560F-2504-4906-3221-F5C49B2D7D96}"/>
              </a:ext>
            </a:extLst>
          </p:cNvPr>
          <p:cNvSpPr>
            <a:spLocks noGrp="1"/>
          </p:cNvSpPr>
          <p:nvPr>
            <p:ph type="subTitle" idx="1"/>
          </p:nvPr>
        </p:nvSpPr>
        <p:spPr>
          <a:xfrm>
            <a:off x="184825" y="212919"/>
            <a:ext cx="5340485" cy="6432161"/>
          </a:xfrm>
        </p:spPr>
        <p:txBody>
          <a:bodyPr>
            <a:normAutofit/>
          </a:bodyPr>
          <a:lstStyle/>
          <a:p>
            <a:endParaRPr lang="en-CA" sz="6000" i="1" dirty="0">
              <a:solidFill>
                <a:schemeClr val="bg1"/>
              </a:solidFill>
            </a:endParaRPr>
          </a:p>
          <a:p>
            <a:endParaRPr lang="en-CA" sz="6000" i="1" dirty="0">
              <a:solidFill>
                <a:schemeClr val="bg1"/>
              </a:solidFill>
            </a:endParaRPr>
          </a:p>
          <a:p>
            <a:endParaRPr lang="en-CA" sz="6000" i="1" dirty="0">
              <a:solidFill>
                <a:schemeClr val="bg1"/>
              </a:solidFill>
            </a:endParaRPr>
          </a:p>
          <a:p>
            <a:r>
              <a:rPr lang="en-CA" sz="6000" i="1" dirty="0">
                <a:solidFill>
                  <a:schemeClr val="bg1"/>
                </a:solidFill>
              </a:rPr>
              <a:t>PSALM 73</a:t>
            </a:r>
          </a:p>
        </p:txBody>
      </p:sp>
      <p:grpSp>
        <p:nvGrpSpPr>
          <p:cNvPr id="78" name="Group 77">
            <a:extLst>
              <a:ext uri="{FF2B5EF4-FFF2-40B4-BE49-F238E27FC236}">
                <a16:creationId xmlns:a16="http://schemas.microsoft.com/office/drawing/2014/main" id="{C29863D6-0FE2-4F80-9C72-1419BDEB4E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2356" y="0"/>
            <a:ext cx="6559644" cy="6858000"/>
            <a:chOff x="5632356" y="0"/>
            <a:chExt cx="6559644" cy="6858000"/>
          </a:xfrm>
          <a:effectLst>
            <a:outerShdw blurRad="381000" dist="152400" dir="10800000" algn="ctr" rotWithShape="0">
              <a:srgbClr val="000000">
                <a:alpha val="10000"/>
              </a:srgbClr>
            </a:outerShdw>
          </a:effectLst>
        </p:grpSpPr>
        <p:grpSp>
          <p:nvGrpSpPr>
            <p:cNvPr id="79" name="Group 78">
              <a:extLst>
                <a:ext uri="{FF2B5EF4-FFF2-40B4-BE49-F238E27FC236}">
                  <a16:creationId xmlns:a16="http://schemas.microsoft.com/office/drawing/2014/main" id="{398A8C22-8BEC-4F48-B82B-CFDD28BADB9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82343" y="2"/>
              <a:ext cx="6509657" cy="6857998"/>
              <a:chOff x="5682343" y="2"/>
              <a:chExt cx="6509657" cy="6857998"/>
            </a:xfrm>
          </p:grpSpPr>
          <p:sp>
            <p:nvSpPr>
              <p:cNvPr id="73" name="Freeform: Shape 82">
                <a:extLst>
                  <a:ext uri="{FF2B5EF4-FFF2-40B4-BE49-F238E27FC236}">
                    <a16:creationId xmlns:a16="http://schemas.microsoft.com/office/drawing/2014/main" id="{1A47FBCF-E1ED-4915-8EAD-C0BE506D1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83">
                <a:extLst>
                  <a:ext uri="{FF2B5EF4-FFF2-40B4-BE49-F238E27FC236}">
                    <a16:creationId xmlns:a16="http://schemas.microsoft.com/office/drawing/2014/main" id="{68E2B1E3-4A4F-4862-B32A-0B74233B9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0" name="Group 79">
              <a:extLst>
                <a:ext uri="{FF2B5EF4-FFF2-40B4-BE49-F238E27FC236}">
                  <a16:creationId xmlns:a16="http://schemas.microsoft.com/office/drawing/2014/main" id="{C28038CF-635C-47B0-AD1A-45C825434B2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32356" y="0"/>
              <a:ext cx="874718" cy="6857455"/>
              <a:chOff x="5632356" y="0"/>
              <a:chExt cx="874718" cy="6857455"/>
            </a:xfrm>
          </p:grpSpPr>
          <p:sp>
            <p:nvSpPr>
              <p:cNvPr id="75" name="Freeform: Shape 80">
                <a:extLst>
                  <a:ext uri="{FF2B5EF4-FFF2-40B4-BE49-F238E27FC236}">
                    <a16:creationId xmlns:a16="http://schemas.microsoft.com/office/drawing/2014/main" id="{3A20C87C-ECA0-4812-8A87-05BC76504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81">
                <a:extLst>
                  <a:ext uri="{FF2B5EF4-FFF2-40B4-BE49-F238E27FC236}">
                    <a16:creationId xmlns:a16="http://schemas.microsoft.com/office/drawing/2014/main" id="{62ADFEB1-865E-4545-83BC-455BF39EF8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7" name="Picture 6">
            <a:extLst>
              <a:ext uri="{FF2B5EF4-FFF2-40B4-BE49-F238E27FC236}">
                <a16:creationId xmlns:a16="http://schemas.microsoft.com/office/drawing/2014/main" id="{45D054CB-BA38-A5EA-2BA5-D0303653DECD}"/>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6975474" y="1941864"/>
            <a:ext cx="4397376" cy="2935248"/>
          </a:xfrm>
          <a:prstGeom prst="rect">
            <a:avLst/>
          </a:prstGeom>
        </p:spPr>
      </p:pic>
    </p:spTree>
    <p:extLst>
      <p:ext uri="{BB962C8B-B14F-4D97-AF65-F5344CB8AC3E}">
        <p14:creationId xmlns:p14="http://schemas.microsoft.com/office/powerpoint/2010/main" val="18345588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25E62178-5DE6-44C8-AE62-8B9F37AC0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871560F-2504-4906-3221-F5C49B2D7D96}"/>
              </a:ext>
            </a:extLst>
          </p:cNvPr>
          <p:cNvSpPr>
            <a:spLocks noGrp="1"/>
          </p:cNvSpPr>
          <p:nvPr>
            <p:ph type="subTitle" idx="1"/>
          </p:nvPr>
        </p:nvSpPr>
        <p:spPr>
          <a:xfrm>
            <a:off x="184825" y="212919"/>
            <a:ext cx="5340485" cy="6432161"/>
          </a:xfrm>
        </p:spPr>
        <p:txBody>
          <a:bodyPr>
            <a:normAutofit/>
          </a:bodyPr>
          <a:lstStyle/>
          <a:p>
            <a:endParaRPr lang="en-CA" sz="6000" i="1" dirty="0">
              <a:solidFill>
                <a:schemeClr val="bg1"/>
              </a:solidFill>
            </a:endParaRPr>
          </a:p>
          <a:p>
            <a:endParaRPr lang="en-CA" sz="6000" i="1" dirty="0">
              <a:solidFill>
                <a:schemeClr val="bg1"/>
              </a:solidFill>
            </a:endParaRPr>
          </a:p>
          <a:p>
            <a:endParaRPr lang="en-CA" sz="6000" i="1" dirty="0">
              <a:solidFill>
                <a:schemeClr val="bg1"/>
              </a:solidFill>
            </a:endParaRPr>
          </a:p>
          <a:p>
            <a:r>
              <a:rPr lang="en-CA" sz="6000" i="1" dirty="0">
                <a:solidFill>
                  <a:schemeClr val="bg1"/>
                </a:solidFill>
              </a:rPr>
              <a:t>II Timothy 3:1-5</a:t>
            </a:r>
          </a:p>
        </p:txBody>
      </p:sp>
      <p:grpSp>
        <p:nvGrpSpPr>
          <p:cNvPr id="78" name="Group 77">
            <a:extLst>
              <a:ext uri="{FF2B5EF4-FFF2-40B4-BE49-F238E27FC236}">
                <a16:creationId xmlns:a16="http://schemas.microsoft.com/office/drawing/2014/main" id="{C29863D6-0FE2-4F80-9C72-1419BDEB4E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2356" y="0"/>
            <a:ext cx="6559644" cy="6858000"/>
            <a:chOff x="5632356" y="0"/>
            <a:chExt cx="6559644" cy="6858000"/>
          </a:xfrm>
          <a:effectLst>
            <a:outerShdw blurRad="381000" dist="152400" dir="10800000" algn="ctr" rotWithShape="0">
              <a:srgbClr val="000000">
                <a:alpha val="10000"/>
              </a:srgbClr>
            </a:outerShdw>
          </a:effectLst>
        </p:grpSpPr>
        <p:grpSp>
          <p:nvGrpSpPr>
            <p:cNvPr id="79" name="Group 78">
              <a:extLst>
                <a:ext uri="{FF2B5EF4-FFF2-40B4-BE49-F238E27FC236}">
                  <a16:creationId xmlns:a16="http://schemas.microsoft.com/office/drawing/2014/main" id="{398A8C22-8BEC-4F48-B82B-CFDD28BADB9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82343" y="2"/>
              <a:ext cx="6509657" cy="6857998"/>
              <a:chOff x="5682343" y="2"/>
              <a:chExt cx="6509657" cy="6857998"/>
            </a:xfrm>
          </p:grpSpPr>
          <p:sp>
            <p:nvSpPr>
              <p:cNvPr id="73" name="Freeform: Shape 82">
                <a:extLst>
                  <a:ext uri="{FF2B5EF4-FFF2-40B4-BE49-F238E27FC236}">
                    <a16:creationId xmlns:a16="http://schemas.microsoft.com/office/drawing/2014/main" id="{1A47FBCF-E1ED-4915-8EAD-C0BE506D1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83">
                <a:extLst>
                  <a:ext uri="{FF2B5EF4-FFF2-40B4-BE49-F238E27FC236}">
                    <a16:creationId xmlns:a16="http://schemas.microsoft.com/office/drawing/2014/main" id="{68E2B1E3-4A4F-4862-B32A-0B74233B9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0" name="Group 79">
              <a:extLst>
                <a:ext uri="{FF2B5EF4-FFF2-40B4-BE49-F238E27FC236}">
                  <a16:creationId xmlns:a16="http://schemas.microsoft.com/office/drawing/2014/main" id="{C28038CF-635C-47B0-AD1A-45C825434B2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32356" y="0"/>
              <a:ext cx="874718" cy="6857455"/>
              <a:chOff x="5632356" y="0"/>
              <a:chExt cx="874718" cy="6857455"/>
            </a:xfrm>
          </p:grpSpPr>
          <p:sp>
            <p:nvSpPr>
              <p:cNvPr id="75" name="Freeform: Shape 80">
                <a:extLst>
                  <a:ext uri="{FF2B5EF4-FFF2-40B4-BE49-F238E27FC236}">
                    <a16:creationId xmlns:a16="http://schemas.microsoft.com/office/drawing/2014/main" id="{3A20C87C-ECA0-4812-8A87-05BC76504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81">
                <a:extLst>
                  <a:ext uri="{FF2B5EF4-FFF2-40B4-BE49-F238E27FC236}">
                    <a16:creationId xmlns:a16="http://schemas.microsoft.com/office/drawing/2014/main" id="{62ADFEB1-865E-4545-83BC-455BF39EF8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7" name="Picture 6">
            <a:extLst>
              <a:ext uri="{FF2B5EF4-FFF2-40B4-BE49-F238E27FC236}">
                <a16:creationId xmlns:a16="http://schemas.microsoft.com/office/drawing/2014/main" id="{45D054CB-BA38-A5EA-2BA5-D0303653DECD}"/>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6975474" y="1941864"/>
            <a:ext cx="4397376" cy="2935248"/>
          </a:xfrm>
          <a:prstGeom prst="rect">
            <a:avLst/>
          </a:prstGeom>
        </p:spPr>
      </p:pic>
    </p:spTree>
    <p:extLst>
      <p:ext uri="{BB962C8B-B14F-4D97-AF65-F5344CB8AC3E}">
        <p14:creationId xmlns:p14="http://schemas.microsoft.com/office/powerpoint/2010/main" val="19172163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366</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LIFE IS COMPLICATED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IS COMPLICATED</dc:title>
  <dc:creator>Fountaingate Christian</dc:creator>
  <cp:lastModifiedBy>Fountaingate Christian</cp:lastModifiedBy>
  <cp:revision>4</cp:revision>
  <dcterms:created xsi:type="dcterms:W3CDTF">2023-07-01T22:38:20Z</dcterms:created>
  <dcterms:modified xsi:type="dcterms:W3CDTF">2023-07-02T01:13:09Z</dcterms:modified>
</cp:coreProperties>
</file>