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6"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2C3BE-DDD5-444E-81EC-3AF117B9D9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27DA3F-DF19-4370-B48B-A705D17AFE81}">
      <dgm:prSet custT="1"/>
      <dgm:spPr/>
      <dgm:t>
        <a:bodyPr/>
        <a:lstStyle/>
        <a:p>
          <a:pPr algn="l"/>
          <a:r>
            <a:rPr lang="en-CA" sz="3200" i="1" dirty="0"/>
            <a:t>“He had seven sons and three daughters.”</a:t>
          </a:r>
        </a:p>
        <a:p>
          <a:pPr algn="l"/>
          <a:r>
            <a:rPr lang="en-CA" sz="3200" i="1" dirty="0"/>
            <a:t>			Job 1:2</a:t>
          </a:r>
        </a:p>
        <a:p>
          <a:pPr algn="l"/>
          <a:endParaRPr lang="en-US" sz="3200" dirty="0"/>
        </a:p>
      </dgm:t>
    </dgm:pt>
    <dgm:pt modelId="{0F6B8832-C240-45D4-B88A-2308C42608B2}" type="parTrans" cxnId="{93B48AE3-567F-4939-B210-63D67D7AAB2F}">
      <dgm:prSet/>
      <dgm:spPr/>
      <dgm:t>
        <a:bodyPr/>
        <a:lstStyle/>
        <a:p>
          <a:endParaRPr lang="en-US"/>
        </a:p>
      </dgm:t>
    </dgm:pt>
    <dgm:pt modelId="{88B4D5D0-13A1-4A93-A9CB-4296075C47D9}" type="sibTrans" cxnId="{93B48AE3-567F-4939-B210-63D67D7AAB2F}">
      <dgm:prSet/>
      <dgm:spPr/>
      <dgm:t>
        <a:bodyPr/>
        <a:lstStyle/>
        <a:p>
          <a:endParaRPr lang="en-US"/>
        </a:p>
      </dgm:t>
    </dgm:pt>
    <dgm:pt modelId="{C4375ABA-47B9-4AB3-8434-F63CDB93E5BF}" type="pres">
      <dgm:prSet presAssocID="{FE32C3BE-DDD5-444E-81EC-3AF117B9D9B2}" presName="diagram" presStyleCnt="0">
        <dgm:presLayoutVars>
          <dgm:dir/>
          <dgm:resizeHandles val="exact"/>
        </dgm:presLayoutVars>
      </dgm:prSet>
      <dgm:spPr/>
    </dgm:pt>
    <dgm:pt modelId="{05E5AC16-3FC4-4054-8C2F-A502C87A4FC6}" type="pres">
      <dgm:prSet presAssocID="{7427DA3F-DF19-4370-B48B-A705D17AFE81}" presName="node" presStyleLbl="node1" presStyleIdx="0" presStyleCnt="1" custScaleY="73838" custLinFactNeighborX="-1606" custLinFactNeighborY="23830">
        <dgm:presLayoutVars>
          <dgm:bulletEnabled val="1"/>
        </dgm:presLayoutVars>
      </dgm:prSet>
      <dgm:spPr/>
    </dgm:pt>
  </dgm:ptLst>
  <dgm:cxnLst>
    <dgm:cxn modelId="{35C9C161-3309-4136-A30A-7D65EDB3720F}" type="presOf" srcId="{FE32C3BE-DDD5-444E-81EC-3AF117B9D9B2}" destId="{C4375ABA-47B9-4AB3-8434-F63CDB93E5BF}" srcOrd="0" destOrd="0" presId="urn:microsoft.com/office/officeart/2005/8/layout/default"/>
    <dgm:cxn modelId="{93B48AE3-567F-4939-B210-63D67D7AAB2F}" srcId="{FE32C3BE-DDD5-444E-81EC-3AF117B9D9B2}" destId="{7427DA3F-DF19-4370-B48B-A705D17AFE81}" srcOrd="0" destOrd="0" parTransId="{0F6B8832-C240-45D4-B88A-2308C42608B2}" sibTransId="{88B4D5D0-13A1-4A93-A9CB-4296075C47D9}"/>
    <dgm:cxn modelId="{764A19F6-1C35-490F-8958-1EDBA22E247A}" type="presOf" srcId="{7427DA3F-DF19-4370-B48B-A705D17AFE81}" destId="{05E5AC16-3FC4-4054-8C2F-A502C87A4FC6}" srcOrd="0" destOrd="0" presId="urn:microsoft.com/office/officeart/2005/8/layout/default"/>
    <dgm:cxn modelId="{E22A26D7-3731-42C4-9A29-3674E37CAD03}" type="presParOf" srcId="{C4375ABA-47B9-4AB3-8434-F63CDB93E5BF}" destId="{05E5AC16-3FC4-4054-8C2F-A502C87A4FC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2C3BE-DDD5-444E-81EC-3AF117B9D9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27DA3F-DF19-4370-B48B-A705D17AFE81}">
      <dgm:prSet custT="1"/>
      <dgm:spPr/>
      <dgm:t>
        <a:bodyPr/>
        <a:lstStyle/>
        <a:p>
          <a:pPr algn="l"/>
          <a:r>
            <a:rPr lang="en-CA" sz="3200" i="1" dirty="0"/>
            <a:t>“Children are a heritage from the Lord, offspring a reward from him.</a:t>
          </a:r>
        </a:p>
        <a:p>
          <a:pPr algn="l"/>
          <a:r>
            <a:rPr lang="en-CA" sz="3200" i="1" dirty="0"/>
            <a:t>4. Like arrows in the hands of a warrior are children born in one’s youth.</a:t>
          </a:r>
        </a:p>
        <a:p>
          <a:pPr algn="l"/>
          <a:r>
            <a:rPr lang="en-CA" sz="3200" i="1" dirty="0"/>
            <a:t>5. </a:t>
          </a:r>
          <a:r>
            <a:rPr lang="en-CA" sz="3200" i="1" u="sng" dirty="0"/>
            <a:t>Blessed is the man whose quiver is full of them</a:t>
          </a:r>
          <a:r>
            <a:rPr lang="en-CA" sz="3200" i="1" dirty="0"/>
            <a:t>. They will not be put to shame when they contend with their opponents in court.”</a:t>
          </a:r>
        </a:p>
        <a:p>
          <a:pPr algn="l"/>
          <a:r>
            <a:rPr lang="en-CA" sz="3200" i="1" dirty="0"/>
            <a:t>		    Psalm 127:3-5</a:t>
          </a:r>
          <a:endParaRPr lang="en-US" sz="3200" dirty="0"/>
        </a:p>
      </dgm:t>
    </dgm:pt>
    <dgm:pt modelId="{0F6B8832-C240-45D4-B88A-2308C42608B2}" type="parTrans" cxnId="{93B48AE3-567F-4939-B210-63D67D7AAB2F}">
      <dgm:prSet/>
      <dgm:spPr/>
      <dgm:t>
        <a:bodyPr/>
        <a:lstStyle/>
        <a:p>
          <a:endParaRPr lang="en-US"/>
        </a:p>
      </dgm:t>
    </dgm:pt>
    <dgm:pt modelId="{88B4D5D0-13A1-4A93-A9CB-4296075C47D9}" type="sibTrans" cxnId="{93B48AE3-567F-4939-B210-63D67D7AAB2F}">
      <dgm:prSet/>
      <dgm:spPr/>
      <dgm:t>
        <a:bodyPr/>
        <a:lstStyle/>
        <a:p>
          <a:endParaRPr lang="en-US"/>
        </a:p>
      </dgm:t>
    </dgm:pt>
    <dgm:pt modelId="{C4375ABA-47B9-4AB3-8434-F63CDB93E5BF}" type="pres">
      <dgm:prSet presAssocID="{FE32C3BE-DDD5-444E-81EC-3AF117B9D9B2}" presName="diagram" presStyleCnt="0">
        <dgm:presLayoutVars>
          <dgm:dir/>
          <dgm:resizeHandles val="exact"/>
        </dgm:presLayoutVars>
      </dgm:prSet>
      <dgm:spPr/>
    </dgm:pt>
    <dgm:pt modelId="{05E5AC16-3FC4-4054-8C2F-A502C87A4FC6}" type="pres">
      <dgm:prSet presAssocID="{7427DA3F-DF19-4370-B48B-A705D17AFE81}" presName="node" presStyleLbl="node1" presStyleIdx="0" presStyleCnt="1" custScaleY="160434" custLinFactX="-19432" custLinFactNeighborX="-100000" custLinFactNeighborY="31800">
        <dgm:presLayoutVars>
          <dgm:bulletEnabled val="1"/>
        </dgm:presLayoutVars>
      </dgm:prSet>
      <dgm:spPr/>
    </dgm:pt>
  </dgm:ptLst>
  <dgm:cxnLst>
    <dgm:cxn modelId="{35C9C161-3309-4136-A30A-7D65EDB3720F}" type="presOf" srcId="{FE32C3BE-DDD5-444E-81EC-3AF117B9D9B2}" destId="{C4375ABA-47B9-4AB3-8434-F63CDB93E5BF}" srcOrd="0" destOrd="0" presId="urn:microsoft.com/office/officeart/2005/8/layout/default"/>
    <dgm:cxn modelId="{93B48AE3-567F-4939-B210-63D67D7AAB2F}" srcId="{FE32C3BE-DDD5-444E-81EC-3AF117B9D9B2}" destId="{7427DA3F-DF19-4370-B48B-A705D17AFE81}" srcOrd="0" destOrd="0" parTransId="{0F6B8832-C240-45D4-B88A-2308C42608B2}" sibTransId="{88B4D5D0-13A1-4A93-A9CB-4296075C47D9}"/>
    <dgm:cxn modelId="{764A19F6-1C35-490F-8958-1EDBA22E247A}" type="presOf" srcId="{7427DA3F-DF19-4370-B48B-A705D17AFE81}" destId="{05E5AC16-3FC4-4054-8C2F-A502C87A4FC6}" srcOrd="0" destOrd="0" presId="urn:microsoft.com/office/officeart/2005/8/layout/default"/>
    <dgm:cxn modelId="{E22A26D7-3731-42C4-9A29-3674E37CAD03}" type="presParOf" srcId="{C4375ABA-47B9-4AB3-8434-F63CDB93E5BF}" destId="{05E5AC16-3FC4-4054-8C2F-A502C87A4FC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2C3BE-DDD5-444E-81EC-3AF117B9D9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27DA3F-DF19-4370-B48B-A705D17AFE81}">
      <dgm:prSet custT="1"/>
      <dgm:spPr/>
      <dgm:t>
        <a:bodyPr/>
        <a:lstStyle/>
        <a:p>
          <a:pPr algn="l"/>
          <a:r>
            <a:rPr lang="en-CA" sz="3200" i="1" dirty="0"/>
            <a:t>“and he owned seven thousand sheep, three thousand camels, five hundred yoke of oxen and five hundred donkeys (Hebrew - female donkeys that could reproduce), and had a large number of servants. He was the greatest man among all the people of the East.”</a:t>
          </a:r>
        </a:p>
        <a:p>
          <a:r>
            <a:rPr lang="en-CA" sz="3200" i="1" dirty="0"/>
            <a:t>			Job 1:3</a:t>
          </a:r>
          <a:endParaRPr lang="en-US" sz="3200" dirty="0"/>
        </a:p>
      </dgm:t>
    </dgm:pt>
    <dgm:pt modelId="{0F6B8832-C240-45D4-B88A-2308C42608B2}" type="parTrans" cxnId="{93B48AE3-567F-4939-B210-63D67D7AAB2F}">
      <dgm:prSet/>
      <dgm:spPr/>
      <dgm:t>
        <a:bodyPr/>
        <a:lstStyle/>
        <a:p>
          <a:endParaRPr lang="en-US"/>
        </a:p>
      </dgm:t>
    </dgm:pt>
    <dgm:pt modelId="{88B4D5D0-13A1-4A93-A9CB-4296075C47D9}" type="sibTrans" cxnId="{93B48AE3-567F-4939-B210-63D67D7AAB2F}">
      <dgm:prSet/>
      <dgm:spPr/>
      <dgm:t>
        <a:bodyPr/>
        <a:lstStyle/>
        <a:p>
          <a:endParaRPr lang="en-US"/>
        </a:p>
      </dgm:t>
    </dgm:pt>
    <dgm:pt modelId="{58201CCF-1264-45DB-A901-6D964B92AA0F}" type="pres">
      <dgm:prSet presAssocID="{FE32C3BE-DDD5-444E-81EC-3AF117B9D9B2}" presName="vert0" presStyleCnt="0">
        <dgm:presLayoutVars>
          <dgm:dir/>
          <dgm:animOne val="branch"/>
          <dgm:animLvl val="lvl"/>
        </dgm:presLayoutVars>
      </dgm:prSet>
      <dgm:spPr/>
    </dgm:pt>
    <dgm:pt modelId="{B1E3079F-241D-47E7-8A49-CD854558235F}" type="pres">
      <dgm:prSet presAssocID="{7427DA3F-DF19-4370-B48B-A705D17AFE81}" presName="thickLine" presStyleLbl="alignNode1" presStyleIdx="0" presStyleCnt="1"/>
      <dgm:spPr/>
    </dgm:pt>
    <dgm:pt modelId="{78E1FAF6-9C65-4711-8FBD-7013BE091A17}" type="pres">
      <dgm:prSet presAssocID="{7427DA3F-DF19-4370-B48B-A705D17AFE81}" presName="horz1" presStyleCnt="0"/>
      <dgm:spPr/>
    </dgm:pt>
    <dgm:pt modelId="{3602F55B-6049-425D-87F8-91F78396286A}" type="pres">
      <dgm:prSet presAssocID="{7427DA3F-DF19-4370-B48B-A705D17AFE81}" presName="tx1" presStyleLbl="revTx" presStyleIdx="0" presStyleCnt="1"/>
      <dgm:spPr/>
    </dgm:pt>
    <dgm:pt modelId="{B51AC936-B410-4592-AF86-432E6AE9F4EB}" type="pres">
      <dgm:prSet presAssocID="{7427DA3F-DF19-4370-B48B-A705D17AFE81}" presName="vert1" presStyleCnt="0"/>
      <dgm:spPr/>
    </dgm:pt>
  </dgm:ptLst>
  <dgm:cxnLst>
    <dgm:cxn modelId="{C92A2F45-6E29-4478-9B0D-21CE3B5D7849}" type="presOf" srcId="{7427DA3F-DF19-4370-B48B-A705D17AFE81}" destId="{3602F55B-6049-425D-87F8-91F78396286A}" srcOrd="0" destOrd="0" presId="urn:microsoft.com/office/officeart/2008/layout/LinedList"/>
    <dgm:cxn modelId="{3F886F7B-38A7-480D-8036-08DDB2101E0C}" type="presOf" srcId="{FE32C3BE-DDD5-444E-81EC-3AF117B9D9B2}" destId="{58201CCF-1264-45DB-A901-6D964B92AA0F}" srcOrd="0" destOrd="0" presId="urn:microsoft.com/office/officeart/2008/layout/LinedList"/>
    <dgm:cxn modelId="{93B48AE3-567F-4939-B210-63D67D7AAB2F}" srcId="{FE32C3BE-DDD5-444E-81EC-3AF117B9D9B2}" destId="{7427DA3F-DF19-4370-B48B-A705D17AFE81}" srcOrd="0" destOrd="0" parTransId="{0F6B8832-C240-45D4-B88A-2308C42608B2}" sibTransId="{88B4D5D0-13A1-4A93-A9CB-4296075C47D9}"/>
    <dgm:cxn modelId="{8D1433B8-BA1F-473C-9A90-707CD5FAE250}" type="presParOf" srcId="{58201CCF-1264-45DB-A901-6D964B92AA0F}" destId="{B1E3079F-241D-47E7-8A49-CD854558235F}" srcOrd="0" destOrd="0" presId="urn:microsoft.com/office/officeart/2008/layout/LinedList"/>
    <dgm:cxn modelId="{49CDBC05-A472-43CD-9D48-241171EA289A}" type="presParOf" srcId="{58201CCF-1264-45DB-A901-6D964B92AA0F}" destId="{78E1FAF6-9C65-4711-8FBD-7013BE091A17}" srcOrd="1" destOrd="0" presId="urn:microsoft.com/office/officeart/2008/layout/LinedList"/>
    <dgm:cxn modelId="{2143009D-D522-4633-AC30-A8155981B8C3}" type="presParOf" srcId="{78E1FAF6-9C65-4711-8FBD-7013BE091A17}" destId="{3602F55B-6049-425D-87F8-91F78396286A}" srcOrd="0" destOrd="0" presId="urn:microsoft.com/office/officeart/2008/layout/LinedList"/>
    <dgm:cxn modelId="{1F18FA45-9C27-4D2C-A228-3CB921A355D4}" type="presParOf" srcId="{78E1FAF6-9C65-4711-8FBD-7013BE091A17}" destId="{B51AC936-B410-4592-AF86-432E6AE9F4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2C3BE-DDD5-444E-81EC-3AF117B9D9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27DA3F-DF19-4370-B48B-A705D17AFE81}">
      <dgm:prSet custT="1"/>
      <dgm:spPr/>
      <dgm:t>
        <a:bodyPr/>
        <a:lstStyle/>
        <a:p>
          <a:pPr algn="l"/>
          <a:r>
            <a:rPr lang="en-CA" sz="3200" i="1" dirty="0"/>
            <a:t>“Listen, my dear brothers and sisters: Has not God chosen those who are poor in the eyes of the world to be rich in faith and to inherit the kingdom he promised those who love him?”</a:t>
          </a:r>
        </a:p>
        <a:p>
          <a:r>
            <a:rPr lang="en-CA" sz="3200" i="1" dirty="0"/>
            <a:t>		James 2:5</a:t>
          </a:r>
          <a:endParaRPr lang="en-US" sz="3200" dirty="0"/>
        </a:p>
      </dgm:t>
    </dgm:pt>
    <dgm:pt modelId="{0F6B8832-C240-45D4-B88A-2308C42608B2}" type="parTrans" cxnId="{93B48AE3-567F-4939-B210-63D67D7AAB2F}">
      <dgm:prSet/>
      <dgm:spPr/>
      <dgm:t>
        <a:bodyPr/>
        <a:lstStyle/>
        <a:p>
          <a:endParaRPr lang="en-US"/>
        </a:p>
      </dgm:t>
    </dgm:pt>
    <dgm:pt modelId="{88B4D5D0-13A1-4A93-A9CB-4296075C47D9}" type="sibTrans" cxnId="{93B48AE3-567F-4939-B210-63D67D7AAB2F}">
      <dgm:prSet/>
      <dgm:spPr/>
      <dgm:t>
        <a:bodyPr/>
        <a:lstStyle/>
        <a:p>
          <a:endParaRPr lang="en-US"/>
        </a:p>
      </dgm:t>
    </dgm:pt>
    <dgm:pt modelId="{58201CCF-1264-45DB-A901-6D964B92AA0F}" type="pres">
      <dgm:prSet presAssocID="{FE32C3BE-DDD5-444E-81EC-3AF117B9D9B2}" presName="vert0" presStyleCnt="0">
        <dgm:presLayoutVars>
          <dgm:dir/>
          <dgm:animOne val="branch"/>
          <dgm:animLvl val="lvl"/>
        </dgm:presLayoutVars>
      </dgm:prSet>
      <dgm:spPr/>
    </dgm:pt>
    <dgm:pt modelId="{B1E3079F-241D-47E7-8A49-CD854558235F}" type="pres">
      <dgm:prSet presAssocID="{7427DA3F-DF19-4370-B48B-A705D17AFE81}" presName="thickLine" presStyleLbl="alignNode1" presStyleIdx="0" presStyleCnt="1"/>
      <dgm:spPr/>
    </dgm:pt>
    <dgm:pt modelId="{78E1FAF6-9C65-4711-8FBD-7013BE091A17}" type="pres">
      <dgm:prSet presAssocID="{7427DA3F-DF19-4370-B48B-A705D17AFE81}" presName="horz1" presStyleCnt="0"/>
      <dgm:spPr/>
    </dgm:pt>
    <dgm:pt modelId="{3602F55B-6049-425D-87F8-91F78396286A}" type="pres">
      <dgm:prSet presAssocID="{7427DA3F-DF19-4370-B48B-A705D17AFE81}" presName="tx1" presStyleLbl="revTx" presStyleIdx="0" presStyleCnt="1" custScaleY="62680"/>
      <dgm:spPr/>
    </dgm:pt>
    <dgm:pt modelId="{B51AC936-B410-4592-AF86-432E6AE9F4EB}" type="pres">
      <dgm:prSet presAssocID="{7427DA3F-DF19-4370-B48B-A705D17AFE81}" presName="vert1" presStyleCnt="0"/>
      <dgm:spPr/>
    </dgm:pt>
  </dgm:ptLst>
  <dgm:cxnLst>
    <dgm:cxn modelId="{C92A2F45-6E29-4478-9B0D-21CE3B5D7849}" type="presOf" srcId="{7427DA3F-DF19-4370-B48B-A705D17AFE81}" destId="{3602F55B-6049-425D-87F8-91F78396286A}" srcOrd="0" destOrd="0" presId="urn:microsoft.com/office/officeart/2008/layout/LinedList"/>
    <dgm:cxn modelId="{3F886F7B-38A7-480D-8036-08DDB2101E0C}" type="presOf" srcId="{FE32C3BE-DDD5-444E-81EC-3AF117B9D9B2}" destId="{58201CCF-1264-45DB-A901-6D964B92AA0F}" srcOrd="0" destOrd="0" presId="urn:microsoft.com/office/officeart/2008/layout/LinedList"/>
    <dgm:cxn modelId="{93B48AE3-567F-4939-B210-63D67D7AAB2F}" srcId="{FE32C3BE-DDD5-444E-81EC-3AF117B9D9B2}" destId="{7427DA3F-DF19-4370-B48B-A705D17AFE81}" srcOrd="0" destOrd="0" parTransId="{0F6B8832-C240-45D4-B88A-2308C42608B2}" sibTransId="{88B4D5D0-13A1-4A93-A9CB-4296075C47D9}"/>
    <dgm:cxn modelId="{8D1433B8-BA1F-473C-9A90-707CD5FAE250}" type="presParOf" srcId="{58201CCF-1264-45DB-A901-6D964B92AA0F}" destId="{B1E3079F-241D-47E7-8A49-CD854558235F}" srcOrd="0" destOrd="0" presId="urn:microsoft.com/office/officeart/2008/layout/LinedList"/>
    <dgm:cxn modelId="{49CDBC05-A472-43CD-9D48-241171EA289A}" type="presParOf" srcId="{58201CCF-1264-45DB-A901-6D964B92AA0F}" destId="{78E1FAF6-9C65-4711-8FBD-7013BE091A17}" srcOrd="1" destOrd="0" presId="urn:microsoft.com/office/officeart/2008/layout/LinedList"/>
    <dgm:cxn modelId="{2143009D-D522-4633-AC30-A8155981B8C3}" type="presParOf" srcId="{78E1FAF6-9C65-4711-8FBD-7013BE091A17}" destId="{3602F55B-6049-425D-87F8-91F78396286A}" srcOrd="0" destOrd="0" presId="urn:microsoft.com/office/officeart/2008/layout/LinedList"/>
    <dgm:cxn modelId="{1F18FA45-9C27-4D2C-A228-3CB921A355D4}" type="presParOf" srcId="{78E1FAF6-9C65-4711-8FBD-7013BE091A17}" destId="{B51AC936-B410-4592-AF86-432E6AE9F4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32C3BE-DDD5-444E-81EC-3AF117B9D9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27DA3F-DF19-4370-B48B-A705D17AFE81}">
      <dgm:prSet custT="1"/>
      <dgm:spPr/>
      <dgm:t>
        <a:bodyPr/>
        <a:lstStyle/>
        <a:p>
          <a:pPr algn="l"/>
          <a:r>
            <a:rPr lang="en-CA" sz="3200" i="0" dirty="0"/>
            <a:t>Jesus never even needed a place on earth to </a:t>
          </a:r>
          <a:r>
            <a:rPr lang="en-CA" sz="3200" i="1" dirty="0"/>
            <a:t>“lay his head” (Matthew 8:20) </a:t>
          </a:r>
          <a:r>
            <a:rPr lang="en-CA" sz="3200" i="0" dirty="0"/>
            <a:t>because He owned everything He created.</a:t>
          </a:r>
        </a:p>
        <a:p>
          <a:pPr algn="l"/>
          <a:endParaRPr lang="en-CA" sz="3200" i="1" dirty="0"/>
        </a:p>
        <a:p>
          <a:pPr algn="l"/>
          <a:r>
            <a:rPr lang="en-CA" sz="3200" i="1" dirty="0"/>
            <a:t> “Heaven is my throne and the earth is my footstool” </a:t>
          </a:r>
        </a:p>
        <a:p>
          <a:pPr algn="l"/>
          <a:r>
            <a:rPr lang="en-CA" sz="3200" i="1" dirty="0"/>
            <a:t>	     Isaiah 66:1; Acts 7:49 </a:t>
          </a:r>
          <a:endParaRPr lang="en-US" sz="3200" dirty="0"/>
        </a:p>
      </dgm:t>
    </dgm:pt>
    <dgm:pt modelId="{0F6B8832-C240-45D4-B88A-2308C42608B2}" type="parTrans" cxnId="{93B48AE3-567F-4939-B210-63D67D7AAB2F}">
      <dgm:prSet/>
      <dgm:spPr/>
      <dgm:t>
        <a:bodyPr/>
        <a:lstStyle/>
        <a:p>
          <a:endParaRPr lang="en-US"/>
        </a:p>
      </dgm:t>
    </dgm:pt>
    <dgm:pt modelId="{88B4D5D0-13A1-4A93-A9CB-4296075C47D9}" type="sibTrans" cxnId="{93B48AE3-567F-4939-B210-63D67D7AAB2F}">
      <dgm:prSet/>
      <dgm:spPr/>
      <dgm:t>
        <a:bodyPr/>
        <a:lstStyle/>
        <a:p>
          <a:endParaRPr lang="en-US"/>
        </a:p>
      </dgm:t>
    </dgm:pt>
    <dgm:pt modelId="{58201CCF-1264-45DB-A901-6D964B92AA0F}" type="pres">
      <dgm:prSet presAssocID="{FE32C3BE-DDD5-444E-81EC-3AF117B9D9B2}" presName="vert0" presStyleCnt="0">
        <dgm:presLayoutVars>
          <dgm:dir/>
          <dgm:animOne val="branch"/>
          <dgm:animLvl val="lvl"/>
        </dgm:presLayoutVars>
      </dgm:prSet>
      <dgm:spPr/>
    </dgm:pt>
    <dgm:pt modelId="{B1E3079F-241D-47E7-8A49-CD854558235F}" type="pres">
      <dgm:prSet presAssocID="{7427DA3F-DF19-4370-B48B-A705D17AFE81}" presName="thickLine" presStyleLbl="alignNode1" presStyleIdx="0" presStyleCnt="1"/>
      <dgm:spPr/>
    </dgm:pt>
    <dgm:pt modelId="{78E1FAF6-9C65-4711-8FBD-7013BE091A17}" type="pres">
      <dgm:prSet presAssocID="{7427DA3F-DF19-4370-B48B-A705D17AFE81}" presName="horz1" presStyleCnt="0"/>
      <dgm:spPr/>
    </dgm:pt>
    <dgm:pt modelId="{3602F55B-6049-425D-87F8-91F78396286A}" type="pres">
      <dgm:prSet presAssocID="{7427DA3F-DF19-4370-B48B-A705D17AFE81}" presName="tx1" presStyleLbl="revTx" presStyleIdx="0" presStyleCnt="1" custScaleY="62680"/>
      <dgm:spPr/>
    </dgm:pt>
    <dgm:pt modelId="{B51AC936-B410-4592-AF86-432E6AE9F4EB}" type="pres">
      <dgm:prSet presAssocID="{7427DA3F-DF19-4370-B48B-A705D17AFE81}" presName="vert1" presStyleCnt="0"/>
      <dgm:spPr/>
    </dgm:pt>
  </dgm:ptLst>
  <dgm:cxnLst>
    <dgm:cxn modelId="{C92A2F45-6E29-4478-9B0D-21CE3B5D7849}" type="presOf" srcId="{7427DA3F-DF19-4370-B48B-A705D17AFE81}" destId="{3602F55B-6049-425D-87F8-91F78396286A}" srcOrd="0" destOrd="0" presId="urn:microsoft.com/office/officeart/2008/layout/LinedList"/>
    <dgm:cxn modelId="{3F886F7B-38A7-480D-8036-08DDB2101E0C}" type="presOf" srcId="{FE32C3BE-DDD5-444E-81EC-3AF117B9D9B2}" destId="{58201CCF-1264-45DB-A901-6D964B92AA0F}" srcOrd="0" destOrd="0" presId="urn:microsoft.com/office/officeart/2008/layout/LinedList"/>
    <dgm:cxn modelId="{93B48AE3-567F-4939-B210-63D67D7AAB2F}" srcId="{FE32C3BE-DDD5-444E-81EC-3AF117B9D9B2}" destId="{7427DA3F-DF19-4370-B48B-A705D17AFE81}" srcOrd="0" destOrd="0" parTransId="{0F6B8832-C240-45D4-B88A-2308C42608B2}" sibTransId="{88B4D5D0-13A1-4A93-A9CB-4296075C47D9}"/>
    <dgm:cxn modelId="{8D1433B8-BA1F-473C-9A90-707CD5FAE250}" type="presParOf" srcId="{58201CCF-1264-45DB-A901-6D964B92AA0F}" destId="{B1E3079F-241D-47E7-8A49-CD854558235F}" srcOrd="0" destOrd="0" presId="urn:microsoft.com/office/officeart/2008/layout/LinedList"/>
    <dgm:cxn modelId="{49CDBC05-A472-43CD-9D48-241171EA289A}" type="presParOf" srcId="{58201CCF-1264-45DB-A901-6D964B92AA0F}" destId="{78E1FAF6-9C65-4711-8FBD-7013BE091A17}" srcOrd="1" destOrd="0" presId="urn:microsoft.com/office/officeart/2008/layout/LinedList"/>
    <dgm:cxn modelId="{2143009D-D522-4633-AC30-A8155981B8C3}" type="presParOf" srcId="{78E1FAF6-9C65-4711-8FBD-7013BE091A17}" destId="{3602F55B-6049-425D-87F8-91F78396286A}" srcOrd="0" destOrd="0" presId="urn:microsoft.com/office/officeart/2008/layout/LinedList"/>
    <dgm:cxn modelId="{1F18FA45-9C27-4D2C-A228-3CB921A355D4}" type="presParOf" srcId="{78E1FAF6-9C65-4711-8FBD-7013BE091A17}" destId="{B51AC936-B410-4592-AF86-432E6AE9F4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AC16-3FC4-4054-8C2F-A502C87A4FC6}">
      <dsp:nvSpPr>
        <dsp:cNvPr id="0" name=""/>
        <dsp:cNvSpPr/>
      </dsp:nvSpPr>
      <dsp:spPr>
        <a:xfrm>
          <a:off x="0" y="2534653"/>
          <a:ext cx="5906284" cy="26166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i="1" kern="1200" dirty="0"/>
            <a:t>“He had seven sons and three daughters.”</a:t>
          </a:r>
        </a:p>
        <a:p>
          <a:pPr marL="0" lvl="0" indent="0" algn="l" defTabSz="1422400">
            <a:lnSpc>
              <a:spcPct val="90000"/>
            </a:lnSpc>
            <a:spcBef>
              <a:spcPct val="0"/>
            </a:spcBef>
            <a:spcAft>
              <a:spcPct val="35000"/>
            </a:spcAft>
            <a:buNone/>
          </a:pPr>
          <a:r>
            <a:rPr lang="en-CA" sz="3200" i="1" kern="1200" dirty="0"/>
            <a:t>			Job 1:2</a:t>
          </a:r>
        </a:p>
        <a:p>
          <a:pPr marL="0" lvl="0" indent="0" algn="l" defTabSz="1422400">
            <a:lnSpc>
              <a:spcPct val="90000"/>
            </a:lnSpc>
            <a:spcBef>
              <a:spcPct val="0"/>
            </a:spcBef>
            <a:spcAft>
              <a:spcPct val="35000"/>
            </a:spcAft>
            <a:buNone/>
          </a:pPr>
          <a:endParaRPr lang="en-US" sz="3200" kern="1200" dirty="0"/>
        </a:p>
      </dsp:txBody>
      <dsp:txXfrm>
        <a:off x="0" y="2534653"/>
        <a:ext cx="5906284" cy="2616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AC16-3FC4-4054-8C2F-A502C87A4FC6}">
      <dsp:nvSpPr>
        <dsp:cNvPr id="0" name=""/>
        <dsp:cNvSpPr/>
      </dsp:nvSpPr>
      <dsp:spPr>
        <a:xfrm>
          <a:off x="0" y="317135"/>
          <a:ext cx="5900516" cy="56798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i="1" kern="1200" dirty="0"/>
            <a:t>“Children are a heritage from the Lord, offspring a reward from him.</a:t>
          </a:r>
        </a:p>
        <a:p>
          <a:pPr marL="0" lvl="0" indent="0" algn="l" defTabSz="1422400">
            <a:lnSpc>
              <a:spcPct val="90000"/>
            </a:lnSpc>
            <a:spcBef>
              <a:spcPct val="0"/>
            </a:spcBef>
            <a:spcAft>
              <a:spcPct val="35000"/>
            </a:spcAft>
            <a:buNone/>
          </a:pPr>
          <a:r>
            <a:rPr lang="en-CA" sz="3200" i="1" kern="1200" dirty="0"/>
            <a:t>4. Like arrows in the hands of a warrior are children born in one’s youth.</a:t>
          </a:r>
        </a:p>
        <a:p>
          <a:pPr marL="0" lvl="0" indent="0" algn="l" defTabSz="1422400">
            <a:lnSpc>
              <a:spcPct val="90000"/>
            </a:lnSpc>
            <a:spcBef>
              <a:spcPct val="0"/>
            </a:spcBef>
            <a:spcAft>
              <a:spcPct val="35000"/>
            </a:spcAft>
            <a:buNone/>
          </a:pPr>
          <a:r>
            <a:rPr lang="en-CA" sz="3200" i="1" kern="1200" dirty="0"/>
            <a:t>5. </a:t>
          </a:r>
          <a:r>
            <a:rPr lang="en-CA" sz="3200" i="1" u="sng" kern="1200" dirty="0"/>
            <a:t>Blessed is the man whose quiver is full of them</a:t>
          </a:r>
          <a:r>
            <a:rPr lang="en-CA" sz="3200" i="1" kern="1200" dirty="0"/>
            <a:t>. They will not be put to shame when they contend with their opponents in court.”</a:t>
          </a:r>
        </a:p>
        <a:p>
          <a:pPr marL="0" lvl="0" indent="0" algn="l" defTabSz="1422400">
            <a:lnSpc>
              <a:spcPct val="90000"/>
            </a:lnSpc>
            <a:spcBef>
              <a:spcPct val="0"/>
            </a:spcBef>
            <a:spcAft>
              <a:spcPct val="35000"/>
            </a:spcAft>
            <a:buNone/>
          </a:pPr>
          <a:r>
            <a:rPr lang="en-CA" sz="3200" i="1" kern="1200" dirty="0"/>
            <a:t>		    Psalm 127:3-5</a:t>
          </a:r>
          <a:endParaRPr lang="en-US" sz="3200" kern="1200" dirty="0"/>
        </a:p>
      </dsp:txBody>
      <dsp:txXfrm>
        <a:off x="0" y="317135"/>
        <a:ext cx="5900516" cy="5679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079F-241D-47E7-8A49-CD854558235F}">
      <dsp:nvSpPr>
        <dsp:cNvPr id="0" name=""/>
        <dsp:cNvSpPr/>
      </dsp:nvSpPr>
      <dsp:spPr>
        <a:xfrm>
          <a:off x="0" y="0"/>
          <a:ext cx="59062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2F55B-6049-425D-87F8-91F78396286A}">
      <dsp:nvSpPr>
        <dsp:cNvPr id="0" name=""/>
        <dsp:cNvSpPr/>
      </dsp:nvSpPr>
      <dsp:spPr>
        <a:xfrm>
          <a:off x="0" y="0"/>
          <a:ext cx="5906284" cy="599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i="1" kern="1200" dirty="0"/>
            <a:t>“and he owned seven thousand sheep, three thousand camels, five hundred yoke of oxen and five hundred donkeys (Hebrew - female donkeys that could reproduce), and had a large number of servants. He was the greatest man among all the people of the East.”</a:t>
          </a:r>
        </a:p>
        <a:p>
          <a:pPr marL="0" lvl="0" indent="0" defTabSz="1422400">
            <a:lnSpc>
              <a:spcPct val="90000"/>
            </a:lnSpc>
            <a:spcBef>
              <a:spcPct val="0"/>
            </a:spcBef>
            <a:spcAft>
              <a:spcPct val="35000"/>
            </a:spcAft>
            <a:buNone/>
          </a:pPr>
          <a:r>
            <a:rPr lang="en-CA" sz="3200" i="1" kern="1200" dirty="0"/>
            <a:t>			Job 1:3</a:t>
          </a:r>
          <a:endParaRPr lang="en-US" sz="3200" kern="1200" dirty="0"/>
        </a:p>
      </dsp:txBody>
      <dsp:txXfrm>
        <a:off x="0" y="0"/>
        <a:ext cx="5906284" cy="5996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079F-241D-47E7-8A49-CD854558235F}">
      <dsp:nvSpPr>
        <dsp:cNvPr id="0" name=""/>
        <dsp:cNvSpPr/>
      </dsp:nvSpPr>
      <dsp:spPr>
        <a:xfrm>
          <a:off x="0" y="1119039"/>
          <a:ext cx="59062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2F55B-6049-425D-87F8-91F78396286A}">
      <dsp:nvSpPr>
        <dsp:cNvPr id="0" name=""/>
        <dsp:cNvSpPr/>
      </dsp:nvSpPr>
      <dsp:spPr>
        <a:xfrm>
          <a:off x="0" y="1119039"/>
          <a:ext cx="5906284" cy="375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i="1" kern="1200" dirty="0"/>
            <a:t>“Listen, my dear brothers and sisters: Has not God chosen those who are poor in the eyes of the world to be rich in faith and to inherit the kingdom he promised those who love him?”</a:t>
          </a:r>
        </a:p>
        <a:p>
          <a:pPr marL="0" lvl="0" indent="0" defTabSz="1422400">
            <a:lnSpc>
              <a:spcPct val="90000"/>
            </a:lnSpc>
            <a:spcBef>
              <a:spcPct val="0"/>
            </a:spcBef>
            <a:spcAft>
              <a:spcPct val="35000"/>
            </a:spcAft>
            <a:buNone/>
          </a:pPr>
          <a:r>
            <a:rPr lang="en-CA" sz="3200" i="1" kern="1200" dirty="0"/>
            <a:t>		James 2:5</a:t>
          </a:r>
          <a:endParaRPr lang="en-US" sz="3200" kern="1200" dirty="0"/>
        </a:p>
      </dsp:txBody>
      <dsp:txXfrm>
        <a:off x="0" y="1119039"/>
        <a:ext cx="5906284" cy="3758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079F-241D-47E7-8A49-CD854558235F}">
      <dsp:nvSpPr>
        <dsp:cNvPr id="0" name=""/>
        <dsp:cNvSpPr/>
      </dsp:nvSpPr>
      <dsp:spPr>
        <a:xfrm>
          <a:off x="0" y="1120874"/>
          <a:ext cx="59062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2F55B-6049-425D-87F8-91F78396286A}">
      <dsp:nvSpPr>
        <dsp:cNvPr id="0" name=""/>
        <dsp:cNvSpPr/>
      </dsp:nvSpPr>
      <dsp:spPr>
        <a:xfrm>
          <a:off x="0" y="1120874"/>
          <a:ext cx="5906284" cy="37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i="0" kern="1200" dirty="0"/>
            <a:t>Jesus never even needed a place on earth to </a:t>
          </a:r>
          <a:r>
            <a:rPr lang="en-CA" sz="3200" i="1" kern="1200" dirty="0"/>
            <a:t>“lay his head” (Matthew 8:20) </a:t>
          </a:r>
          <a:r>
            <a:rPr lang="en-CA" sz="3200" i="0" kern="1200" dirty="0"/>
            <a:t>because He owned everything He created.</a:t>
          </a:r>
        </a:p>
        <a:p>
          <a:pPr marL="0" lvl="0" indent="0" algn="l" defTabSz="1422400">
            <a:lnSpc>
              <a:spcPct val="90000"/>
            </a:lnSpc>
            <a:spcBef>
              <a:spcPct val="0"/>
            </a:spcBef>
            <a:spcAft>
              <a:spcPct val="35000"/>
            </a:spcAft>
            <a:buNone/>
          </a:pPr>
          <a:endParaRPr lang="en-CA" sz="3200" i="1" kern="1200" dirty="0"/>
        </a:p>
        <a:p>
          <a:pPr marL="0" lvl="0" indent="0" algn="l" defTabSz="1422400">
            <a:lnSpc>
              <a:spcPct val="90000"/>
            </a:lnSpc>
            <a:spcBef>
              <a:spcPct val="0"/>
            </a:spcBef>
            <a:spcAft>
              <a:spcPct val="35000"/>
            </a:spcAft>
            <a:buNone/>
          </a:pPr>
          <a:r>
            <a:rPr lang="en-CA" sz="3200" i="1" kern="1200" dirty="0"/>
            <a:t> “Heaven is my throne and the earth is my footstool” </a:t>
          </a:r>
        </a:p>
        <a:p>
          <a:pPr marL="0" lvl="0" indent="0" algn="l" defTabSz="1422400">
            <a:lnSpc>
              <a:spcPct val="90000"/>
            </a:lnSpc>
            <a:spcBef>
              <a:spcPct val="0"/>
            </a:spcBef>
            <a:spcAft>
              <a:spcPct val="35000"/>
            </a:spcAft>
            <a:buNone/>
          </a:pPr>
          <a:r>
            <a:rPr lang="en-CA" sz="3200" i="1" kern="1200" dirty="0"/>
            <a:t>	     Isaiah 66:1; Acts 7:49 </a:t>
          </a:r>
          <a:endParaRPr lang="en-US" sz="3200" kern="1200" dirty="0"/>
        </a:p>
      </dsp:txBody>
      <dsp:txXfrm>
        <a:off x="0" y="1120874"/>
        <a:ext cx="5906284" cy="37552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1E49-BCDC-1FE6-7E95-A3545D70A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9A5DC8B-3CB7-F849-9ADC-5487C2017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310A9D1-5CCB-1CF9-54FE-9871F00B6126}"/>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5" name="Footer Placeholder 4">
            <a:extLst>
              <a:ext uri="{FF2B5EF4-FFF2-40B4-BE49-F238E27FC236}">
                <a16:creationId xmlns:a16="http://schemas.microsoft.com/office/drawing/2014/main" id="{19A54DD0-E01F-9EDD-67D0-4891AC1CE86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CF526E-AA06-A2DA-2516-1D25FCCB5EF8}"/>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371668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A870-A2A1-6A55-42C5-BD1A45BE450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5A958F-4196-F193-CD24-0EE108E71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E0B408-3208-91BF-0BB9-3FC18A7FE18F}"/>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5" name="Footer Placeholder 4">
            <a:extLst>
              <a:ext uri="{FF2B5EF4-FFF2-40B4-BE49-F238E27FC236}">
                <a16:creationId xmlns:a16="http://schemas.microsoft.com/office/drawing/2014/main" id="{E6B74BE4-1BB4-35B9-8756-CACCB46764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F4F14D-20C4-754A-15E7-8FE352054FEF}"/>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72862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4B400A-3777-F69C-8F6A-DC671B2545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9558361-07C5-F162-9ECB-F48D78B678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452354-218D-75EE-CADD-AD10FBF08FF9}"/>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5" name="Footer Placeholder 4">
            <a:extLst>
              <a:ext uri="{FF2B5EF4-FFF2-40B4-BE49-F238E27FC236}">
                <a16:creationId xmlns:a16="http://schemas.microsoft.com/office/drawing/2014/main" id="{3397847E-F599-1A82-FE24-5EF4347637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B7467CB-FC47-7294-6FC6-5DF28364E90B}"/>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63109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525C-8211-83B9-38EE-A255E258807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D5F46-8579-0242-951B-F8D71800F4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F2A21F-767D-A624-94C3-C8D706408DEB}"/>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5" name="Footer Placeholder 4">
            <a:extLst>
              <a:ext uri="{FF2B5EF4-FFF2-40B4-BE49-F238E27FC236}">
                <a16:creationId xmlns:a16="http://schemas.microsoft.com/office/drawing/2014/main" id="{D8CB7BE4-277C-E402-831C-E1FAEB779F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D9E037-7360-3AA4-0CD9-42F5C84823C5}"/>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175945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FB06-23A0-3B60-CA88-30F5C3D372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0ED3FEE-B04C-89AE-5EF7-35716F0E58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532A3-8007-94C7-CC8D-F7639D4D3D84}"/>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5" name="Footer Placeholder 4">
            <a:extLst>
              <a:ext uri="{FF2B5EF4-FFF2-40B4-BE49-F238E27FC236}">
                <a16:creationId xmlns:a16="http://schemas.microsoft.com/office/drawing/2014/main" id="{8E9E8B0D-0C59-56E3-AAB8-D6F40261A4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27E6EA-9BF2-47B5-4233-14608A64C7D1}"/>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157832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C3E5-D011-7E67-E3BF-A79A01A296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D177229-EBA6-2BE1-DC53-871E7EBB6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D4A4B34-D565-9EE8-3AD7-9EEF35FFFF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A50B892-8C43-70CF-E2D8-BA585F3633FE}"/>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6" name="Footer Placeholder 5">
            <a:extLst>
              <a:ext uri="{FF2B5EF4-FFF2-40B4-BE49-F238E27FC236}">
                <a16:creationId xmlns:a16="http://schemas.microsoft.com/office/drawing/2014/main" id="{CCA34631-2E1A-7F99-A589-CB59205CCA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D7FA76-9EFE-A496-51F0-E3B07FB06E8C}"/>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194846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6F4C-3B61-8287-5234-7801406618B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6F3157-CFBD-4A27-2810-474B7B42CD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93DAA-52E1-159B-BAAC-B69DCA33B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9845DD-3851-D14F-1459-ECC7060DB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89FDD1-E44F-E3D2-C6B9-0F9D3BEB9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2211ADA-FBAA-637B-8103-147449440FD3}"/>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8" name="Footer Placeholder 7">
            <a:extLst>
              <a:ext uri="{FF2B5EF4-FFF2-40B4-BE49-F238E27FC236}">
                <a16:creationId xmlns:a16="http://schemas.microsoft.com/office/drawing/2014/main" id="{70582ABB-3897-6BB4-3DC5-4A07EE0A119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5B13EB1-A8B8-47D0-B367-2120560596CD}"/>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302841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021C-FA72-2CB6-B04D-6FD83AC9BCA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F69B090-5F8E-A32D-105F-5B09E27B896C}"/>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4" name="Footer Placeholder 3">
            <a:extLst>
              <a:ext uri="{FF2B5EF4-FFF2-40B4-BE49-F238E27FC236}">
                <a16:creationId xmlns:a16="http://schemas.microsoft.com/office/drawing/2014/main" id="{A9FE04A2-63BA-1BFC-3537-8A39C8B3050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C0A749F-C42C-FFD0-884B-13A1352F384B}"/>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407732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4D28D3-4DCB-2535-FED4-9AC4C856D78A}"/>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3" name="Footer Placeholder 2">
            <a:extLst>
              <a:ext uri="{FF2B5EF4-FFF2-40B4-BE49-F238E27FC236}">
                <a16:creationId xmlns:a16="http://schemas.microsoft.com/office/drawing/2014/main" id="{DCA775BC-1365-F944-7184-EB70815E5F6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A043B4B-D391-BEF8-1A95-FCC4FFEA7EF8}"/>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197749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9BDF-291B-940C-E1FF-B30DCCDF9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D90A1C7-7568-25AF-C019-7A2A8CBEB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1B2E97C-EF51-3272-712F-F1A50AC54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BBF2E-27FE-9E7B-0744-890490A94FC3}"/>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6" name="Footer Placeholder 5">
            <a:extLst>
              <a:ext uri="{FF2B5EF4-FFF2-40B4-BE49-F238E27FC236}">
                <a16:creationId xmlns:a16="http://schemas.microsoft.com/office/drawing/2014/main" id="{810BAAA6-2EC7-5D6B-E5DB-D753336704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CF3EEBE-6C77-529F-ED7C-58446FEF8821}"/>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340401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BDA5-A30A-8EEC-068B-82E25E6AC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1D9857D-03E0-708C-7620-CE37386F5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2BB970D-2322-8444-C512-14FE1C6B0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3C53A-1E69-6518-94EE-487FDB437619}"/>
              </a:ext>
            </a:extLst>
          </p:cNvPr>
          <p:cNvSpPr>
            <a:spLocks noGrp="1"/>
          </p:cNvSpPr>
          <p:nvPr>
            <p:ph type="dt" sz="half" idx="10"/>
          </p:nvPr>
        </p:nvSpPr>
        <p:spPr/>
        <p:txBody>
          <a:bodyPr/>
          <a:lstStyle/>
          <a:p>
            <a:fld id="{78B0E54F-3F6F-474F-9236-9187687F04F7}" type="datetimeFigureOut">
              <a:rPr lang="en-CA" smtClean="0"/>
              <a:t>2023-01-21</a:t>
            </a:fld>
            <a:endParaRPr lang="en-CA"/>
          </a:p>
        </p:txBody>
      </p:sp>
      <p:sp>
        <p:nvSpPr>
          <p:cNvPr id="6" name="Footer Placeholder 5">
            <a:extLst>
              <a:ext uri="{FF2B5EF4-FFF2-40B4-BE49-F238E27FC236}">
                <a16:creationId xmlns:a16="http://schemas.microsoft.com/office/drawing/2014/main" id="{CDD40DEB-07EC-7723-C822-F5D470BD50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19790A1-6235-797C-0985-9359FB5E1871}"/>
              </a:ext>
            </a:extLst>
          </p:cNvPr>
          <p:cNvSpPr>
            <a:spLocks noGrp="1"/>
          </p:cNvSpPr>
          <p:nvPr>
            <p:ph type="sldNum" sz="quarter" idx="12"/>
          </p:nvPr>
        </p:nvSpPr>
        <p:spPr/>
        <p:txBody>
          <a:bodyPr/>
          <a:lstStyle/>
          <a:p>
            <a:fld id="{82B07516-2348-479E-89E8-2E9AC647AB64}" type="slidenum">
              <a:rPr lang="en-CA" smtClean="0"/>
              <a:t>‹#›</a:t>
            </a:fld>
            <a:endParaRPr lang="en-CA"/>
          </a:p>
        </p:txBody>
      </p:sp>
    </p:spTree>
    <p:extLst>
      <p:ext uri="{BB962C8B-B14F-4D97-AF65-F5344CB8AC3E}">
        <p14:creationId xmlns:p14="http://schemas.microsoft.com/office/powerpoint/2010/main" val="22038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E1914-9FBB-7E91-BA36-8C73525D5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A35E4B6-212B-2BDB-6B03-20C2B8C39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F4D0FA-C39E-ED17-ED2C-0DC238B7EF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0E54F-3F6F-474F-9236-9187687F04F7}" type="datetimeFigureOut">
              <a:rPr lang="en-CA" smtClean="0"/>
              <a:t>2023-01-21</a:t>
            </a:fld>
            <a:endParaRPr lang="en-CA"/>
          </a:p>
        </p:txBody>
      </p:sp>
      <p:sp>
        <p:nvSpPr>
          <p:cNvPr id="5" name="Footer Placeholder 4">
            <a:extLst>
              <a:ext uri="{FF2B5EF4-FFF2-40B4-BE49-F238E27FC236}">
                <a16:creationId xmlns:a16="http://schemas.microsoft.com/office/drawing/2014/main" id="{0884C86C-B4C2-7BB7-6624-332CC5900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764D8E6-6598-5E2F-991B-26E7F7A3A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07516-2348-479E-89E8-2E9AC647AB64}" type="slidenum">
              <a:rPr lang="en-CA" smtClean="0"/>
              <a:t>‹#›</a:t>
            </a:fld>
            <a:endParaRPr lang="en-CA"/>
          </a:p>
        </p:txBody>
      </p:sp>
    </p:spTree>
    <p:extLst>
      <p:ext uri="{BB962C8B-B14F-4D97-AF65-F5344CB8AC3E}">
        <p14:creationId xmlns:p14="http://schemas.microsoft.com/office/powerpoint/2010/main" val="283275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9049103" y="212783"/>
            <a:ext cx="2979966" cy="2846070"/>
          </a:xfrm>
        </p:spPr>
        <p:txBody>
          <a:bodyPr anchor="ctr">
            <a:noAutofit/>
          </a:bodyPr>
          <a:lstStyle/>
          <a:p>
            <a:r>
              <a:rPr lang="en-CA" sz="4000" b="1" i="0" u="none" strike="noStrike" baseline="0" dirty="0"/>
              <a:t>THE BOOK OF JOB</a:t>
            </a:r>
            <a:br>
              <a:rPr lang="en-CA" sz="4000" b="1" i="0" u="none" strike="noStrike" baseline="0" dirty="0"/>
            </a:br>
            <a:br>
              <a:rPr lang="en-CA" sz="4000" b="1" i="0" u="none" strike="noStrike" baseline="0" dirty="0"/>
            </a:br>
            <a:r>
              <a:rPr lang="en-CA" sz="4000" b="1" i="0" u="none" strike="noStrike" baseline="0" dirty="0">
                <a:effectLst>
                  <a:outerShdw blurRad="38100" dist="38100" dir="2700000" algn="tl">
                    <a:srgbClr val="000000">
                      <a:alpha val="43137"/>
                    </a:srgbClr>
                  </a:outerShdw>
                </a:effectLst>
              </a:rPr>
              <a:t>“Living Above Mediocrity”</a:t>
            </a:r>
            <a:endParaRPr lang="en-CA" sz="40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20508374-D8BC-2F8D-7CF3-CCF0D6258B5F}"/>
              </a:ext>
            </a:extLst>
          </p:cNvPr>
          <p:cNvSpPr>
            <a:spLocks noGrp="1"/>
          </p:cNvSpPr>
          <p:nvPr>
            <p:ph type="subTitle" idx="1"/>
          </p:nvPr>
        </p:nvSpPr>
        <p:spPr>
          <a:xfrm>
            <a:off x="9228082" y="3799148"/>
            <a:ext cx="2622007" cy="1178298"/>
          </a:xfrm>
        </p:spPr>
        <p:txBody>
          <a:bodyPr>
            <a:normAutofit/>
          </a:bodyPr>
          <a:lstStyle/>
          <a:p>
            <a:pPr algn="l"/>
            <a:r>
              <a:rPr lang="en-CA" sz="3200" b="1" i="0" u="none" strike="noStrike" baseline="0" dirty="0"/>
              <a:t>Text: Job 1:1-3</a:t>
            </a:r>
            <a:endParaRPr lang="en-CA" sz="3200" dirty="0"/>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t="8663" r="1" b="1"/>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0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189715" y="79664"/>
            <a:ext cx="5906284" cy="932872"/>
          </a:xfrm>
        </p:spPr>
        <p:txBody>
          <a:bodyPr vert="horz" lIns="91440" tIns="45720" rIns="91440" bIns="45720" rtlCol="0" anchor="t">
            <a:normAutofit fontScale="90000"/>
          </a:bodyPr>
          <a:lstStyle/>
          <a:p>
            <a:pPr algn="l"/>
            <a:r>
              <a:rPr lang="en-CA" sz="4400" b="1" i="0" u="none" strike="noStrike" baseline="0" dirty="0"/>
              <a:t>A. His Children (Job 1:2)</a:t>
            </a:r>
            <a:br>
              <a:rPr lang="en-US" sz="4400" b="0" i="0" u="none" strike="noStrike" baseline="0" dirty="0"/>
            </a:br>
            <a:endParaRPr lang="en-US" sz="4400" dirty="0"/>
          </a:p>
        </p:txBody>
      </p:sp>
      <p:sp>
        <p:nvSpPr>
          <p:cNvPr id="54" name="Rectangle 5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13105" r="11896"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graphicFrame>
        <p:nvGraphicFramePr>
          <p:cNvPr id="47" name="TextBox 5">
            <a:extLst>
              <a:ext uri="{FF2B5EF4-FFF2-40B4-BE49-F238E27FC236}">
                <a16:creationId xmlns:a16="http://schemas.microsoft.com/office/drawing/2014/main" id="{2687262C-3651-AAB2-7818-5E9A79432E44}"/>
              </a:ext>
            </a:extLst>
          </p:cNvPr>
          <p:cNvGraphicFramePr/>
          <p:nvPr>
            <p:extLst>
              <p:ext uri="{D42A27DB-BD31-4B8C-83A1-F6EECF244321}">
                <p14:modId xmlns:p14="http://schemas.microsoft.com/office/powerpoint/2010/main" val="461578483"/>
              </p:ext>
            </p:extLst>
          </p:nvPr>
        </p:nvGraphicFramePr>
        <p:xfrm>
          <a:off x="189715" y="617392"/>
          <a:ext cx="5906284" cy="5996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8616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189715" y="79664"/>
            <a:ext cx="5906284" cy="932872"/>
          </a:xfrm>
        </p:spPr>
        <p:txBody>
          <a:bodyPr vert="horz" lIns="91440" tIns="45720" rIns="91440" bIns="45720" rtlCol="0" anchor="t">
            <a:normAutofit fontScale="90000"/>
          </a:bodyPr>
          <a:lstStyle/>
          <a:p>
            <a:pPr algn="l"/>
            <a:r>
              <a:rPr lang="en-CA" sz="4400" b="1" i="0" u="none" strike="noStrike" baseline="0" dirty="0"/>
              <a:t>B. His Property (Job 1:3)</a:t>
            </a:r>
            <a:br>
              <a:rPr lang="en-US" sz="4400" b="0" i="0" u="none" strike="noStrike" baseline="0" dirty="0"/>
            </a:br>
            <a:endParaRPr lang="en-US" sz="4400" dirty="0"/>
          </a:p>
        </p:txBody>
      </p:sp>
      <p:sp>
        <p:nvSpPr>
          <p:cNvPr id="54" name="Rectangle 5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13105" r="11896"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graphicFrame>
        <p:nvGraphicFramePr>
          <p:cNvPr id="47" name="TextBox 5">
            <a:extLst>
              <a:ext uri="{FF2B5EF4-FFF2-40B4-BE49-F238E27FC236}">
                <a16:creationId xmlns:a16="http://schemas.microsoft.com/office/drawing/2014/main" id="{2687262C-3651-AAB2-7818-5E9A79432E44}"/>
              </a:ext>
            </a:extLst>
          </p:cNvPr>
          <p:cNvGraphicFramePr/>
          <p:nvPr>
            <p:extLst>
              <p:ext uri="{D42A27DB-BD31-4B8C-83A1-F6EECF244321}">
                <p14:modId xmlns:p14="http://schemas.microsoft.com/office/powerpoint/2010/main" val="3282609685"/>
              </p:ext>
            </p:extLst>
          </p:nvPr>
        </p:nvGraphicFramePr>
        <p:xfrm>
          <a:off x="189715" y="617392"/>
          <a:ext cx="5906284" cy="5996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8734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189715" y="79664"/>
            <a:ext cx="5906284" cy="932872"/>
          </a:xfrm>
        </p:spPr>
        <p:txBody>
          <a:bodyPr vert="horz" lIns="91440" tIns="45720" rIns="91440" bIns="45720" rtlCol="0" anchor="t">
            <a:normAutofit fontScale="90000"/>
          </a:bodyPr>
          <a:lstStyle/>
          <a:p>
            <a:pPr algn="l"/>
            <a:r>
              <a:rPr lang="en-CA" sz="4400" b="1" i="0" u="none" strike="noStrike" baseline="0" dirty="0"/>
              <a:t>B. His Property (Job 1:3)</a:t>
            </a:r>
            <a:br>
              <a:rPr lang="en-US" sz="4400" b="0" i="0" u="none" strike="noStrike" baseline="0" dirty="0"/>
            </a:br>
            <a:endParaRPr lang="en-US" sz="4400" dirty="0"/>
          </a:p>
        </p:txBody>
      </p:sp>
      <p:sp>
        <p:nvSpPr>
          <p:cNvPr id="54" name="Rectangle 5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13105" r="11896"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graphicFrame>
        <p:nvGraphicFramePr>
          <p:cNvPr id="47" name="TextBox 5">
            <a:extLst>
              <a:ext uri="{FF2B5EF4-FFF2-40B4-BE49-F238E27FC236}">
                <a16:creationId xmlns:a16="http://schemas.microsoft.com/office/drawing/2014/main" id="{2687262C-3651-AAB2-7818-5E9A79432E44}"/>
              </a:ext>
            </a:extLst>
          </p:cNvPr>
          <p:cNvGraphicFramePr/>
          <p:nvPr>
            <p:extLst>
              <p:ext uri="{D42A27DB-BD31-4B8C-83A1-F6EECF244321}">
                <p14:modId xmlns:p14="http://schemas.microsoft.com/office/powerpoint/2010/main" val="3729280026"/>
              </p:ext>
            </p:extLst>
          </p:nvPr>
        </p:nvGraphicFramePr>
        <p:xfrm>
          <a:off x="189715" y="617392"/>
          <a:ext cx="5906284" cy="5996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722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189715" y="79664"/>
            <a:ext cx="5906284" cy="932872"/>
          </a:xfrm>
        </p:spPr>
        <p:txBody>
          <a:bodyPr vert="horz" lIns="91440" tIns="45720" rIns="91440" bIns="45720" rtlCol="0" anchor="t">
            <a:normAutofit fontScale="90000"/>
          </a:bodyPr>
          <a:lstStyle/>
          <a:p>
            <a:pPr algn="l"/>
            <a:r>
              <a:rPr lang="en-CA" sz="4400" b="1" i="0" u="none" strike="noStrike" baseline="0" dirty="0"/>
              <a:t>B. His Property (Job 1:3)</a:t>
            </a:r>
            <a:br>
              <a:rPr lang="en-US" sz="4400" b="0" i="0" u="none" strike="noStrike" baseline="0" dirty="0"/>
            </a:br>
            <a:endParaRPr lang="en-US" sz="4400" dirty="0"/>
          </a:p>
        </p:txBody>
      </p:sp>
      <p:sp>
        <p:nvSpPr>
          <p:cNvPr id="54" name="Rectangle 5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13105" r="11896"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graphicFrame>
        <p:nvGraphicFramePr>
          <p:cNvPr id="47" name="TextBox 5">
            <a:extLst>
              <a:ext uri="{FF2B5EF4-FFF2-40B4-BE49-F238E27FC236}">
                <a16:creationId xmlns:a16="http://schemas.microsoft.com/office/drawing/2014/main" id="{2687262C-3651-AAB2-7818-5E9A79432E44}"/>
              </a:ext>
            </a:extLst>
          </p:cNvPr>
          <p:cNvGraphicFramePr/>
          <p:nvPr>
            <p:extLst>
              <p:ext uri="{D42A27DB-BD31-4B8C-83A1-F6EECF244321}">
                <p14:modId xmlns:p14="http://schemas.microsoft.com/office/powerpoint/2010/main" val="875496991"/>
              </p:ext>
            </p:extLst>
          </p:nvPr>
        </p:nvGraphicFramePr>
        <p:xfrm>
          <a:off x="189715" y="617392"/>
          <a:ext cx="5906284" cy="5996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201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8331199" y="4558378"/>
            <a:ext cx="3613357" cy="1529232"/>
          </a:xfrm>
        </p:spPr>
        <p:txBody>
          <a:bodyPr>
            <a:normAutofit fontScale="90000"/>
          </a:bodyPr>
          <a:lstStyle/>
          <a:p>
            <a:r>
              <a:rPr lang="en-CA" sz="4400" b="1" i="0" u="none" strike="noStrike" baseline="0" dirty="0">
                <a:effectLst>
                  <a:outerShdw blurRad="38100" dist="38100" dir="2700000" algn="tl">
                    <a:srgbClr val="000000">
                      <a:alpha val="43137"/>
                    </a:srgbClr>
                  </a:outerShdw>
                </a:effectLst>
              </a:rPr>
              <a:t>I. JOB’S PERSONALITY (Job 1:1)</a:t>
            </a:r>
            <a:br>
              <a:rPr lang="en-CA" sz="1800" b="1" i="0" u="none" strike="noStrike" baseline="0" dirty="0">
                <a:effectLst>
                  <a:outerShdw blurRad="38100" dist="38100" dir="2700000" algn="tl">
                    <a:srgbClr val="000000">
                      <a:alpha val="43137"/>
                    </a:srgbClr>
                  </a:outerShdw>
                </a:effectLst>
                <a:highlight>
                  <a:srgbClr val="FFFF00"/>
                </a:highlight>
              </a:rPr>
            </a:br>
            <a:br>
              <a:rPr lang="en-CA" sz="1800" b="0" i="0" u="none" strike="noStrike" baseline="0" dirty="0">
                <a:solidFill>
                  <a:srgbClr val="0000FF"/>
                </a:solidFill>
              </a:rPr>
            </a:br>
            <a:br>
              <a:rPr lang="en-CA" sz="1800" b="0" i="0" u="none" strike="noStrike" baseline="0" dirty="0"/>
            </a:br>
            <a:r>
              <a:rPr lang="en-CA" sz="1800" b="0" i="0" u="none" strike="noStrike" baseline="0" dirty="0"/>
              <a:t>	</a:t>
            </a:r>
            <a:r>
              <a:rPr lang="en-CA" sz="3600" b="1" i="0" u="none" strike="noStrike" baseline="0" dirty="0"/>
              <a:t>A. He was NOT a Fictional Character - He was Real</a:t>
            </a:r>
            <a:br>
              <a:rPr lang="en-CA" sz="3600" b="0" i="0" u="none" strike="noStrike" baseline="0" dirty="0"/>
            </a:br>
            <a:br>
              <a:rPr lang="en-CA" sz="3600" b="0" i="0" u="none" strike="noStrike" baseline="0" dirty="0"/>
            </a:br>
            <a:r>
              <a:rPr lang="en-CA" sz="3600" b="0" i="1" u="none" strike="noStrike" baseline="0" dirty="0"/>
              <a:t>“There was a man in the land of Uz whose name was Job.”</a:t>
            </a:r>
            <a:br>
              <a:rPr lang="en-CA" sz="3600" b="0" i="1" u="none" strike="noStrike" baseline="0" dirty="0"/>
            </a:br>
            <a:r>
              <a:rPr lang="en-CA" sz="3600" b="0" i="1" u="none" strike="noStrike" baseline="0" dirty="0"/>
              <a:t>	Job 1:1a</a:t>
            </a:r>
            <a:endParaRPr lang="en-CA" sz="3600" dirty="0"/>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4474" r="3265"/>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65428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8353487" y="5051678"/>
            <a:ext cx="3919175" cy="1529232"/>
          </a:xfrm>
        </p:spPr>
        <p:txBody>
          <a:bodyPr>
            <a:normAutofit fontScale="90000"/>
          </a:bodyPr>
          <a:lstStyle/>
          <a:p>
            <a:pPr algn="l"/>
            <a:r>
              <a:rPr lang="en-CA" sz="3100" b="1" i="0" u="none" strike="noStrike" baseline="0" dirty="0"/>
              <a:t>A. He was NOT a Fictional Character - He was Real</a:t>
            </a:r>
            <a:br>
              <a:rPr lang="en-CA" sz="3600" b="0" i="0" u="none" strike="noStrike" baseline="0" dirty="0"/>
            </a:br>
            <a:br>
              <a:rPr lang="en-CA" sz="3600" b="0" i="0" u="none" strike="noStrike" baseline="0" dirty="0"/>
            </a:br>
            <a:r>
              <a:rPr lang="en-CA" sz="2800" b="0" i="1" u="none" strike="noStrike" baseline="0" dirty="0"/>
              <a:t>“Son of man, if a country sins against me by being unfaithful and I stretch out my hand </a:t>
            </a:r>
            <a:br>
              <a:rPr lang="en-CA" sz="2800" b="0" i="1" u="none" strike="noStrike" baseline="0" dirty="0"/>
            </a:br>
            <a:r>
              <a:rPr lang="en-CA" sz="2800" b="0" i="1" u="none" strike="noStrike" baseline="0" dirty="0"/>
              <a:t>against it to cut off its food supply and send famine upon it and kill its people and their animals, </a:t>
            </a:r>
            <a:br>
              <a:rPr lang="en-CA" sz="2800" b="0" i="1" u="none" strike="noStrike" baseline="0" dirty="0"/>
            </a:br>
            <a:r>
              <a:rPr lang="en-CA" sz="2800" b="0" i="1" u="none" strike="noStrike" baseline="0" dirty="0"/>
              <a:t>14. </a:t>
            </a:r>
            <a:r>
              <a:rPr lang="en-CA" sz="2800" b="0" i="1" u="sng" strike="noStrike" baseline="0" dirty="0"/>
              <a:t>even if these three men—Noah, Daniel and Job—were in it, they could save only themselves by their righteousness, declares the Sovereign Lord.”</a:t>
            </a:r>
            <a:br>
              <a:rPr lang="en-CA" sz="2800" b="0" i="1" u="none" strike="noStrike" baseline="0" dirty="0"/>
            </a:br>
            <a:r>
              <a:rPr lang="en-CA" sz="2800" b="0" i="1" u="none" strike="noStrike" baseline="0" dirty="0"/>
              <a:t>	          Ezekiel 14:13-14</a:t>
            </a:r>
            <a:endParaRPr lang="en-CA" sz="2800" dirty="0"/>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4474" r="3265"/>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2538235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8353487" y="3795532"/>
            <a:ext cx="3919175" cy="1529232"/>
          </a:xfrm>
        </p:spPr>
        <p:txBody>
          <a:bodyPr>
            <a:normAutofit fontScale="90000"/>
          </a:bodyPr>
          <a:lstStyle/>
          <a:p>
            <a:pPr algn="l"/>
            <a:r>
              <a:rPr lang="en-CA" sz="3100" b="1" i="0" u="none" strike="noStrike" baseline="0" dirty="0"/>
              <a:t>A. He was NOT a Fictional Character - He was Real</a:t>
            </a:r>
            <a:br>
              <a:rPr lang="en-CA" sz="3600" b="0" i="0" u="none" strike="noStrike" baseline="0" dirty="0"/>
            </a:br>
            <a:br>
              <a:rPr lang="en-CA" sz="3600" b="0" i="0" u="none" strike="noStrike" baseline="0" dirty="0"/>
            </a:br>
            <a:r>
              <a:rPr lang="en-CA" sz="2800" b="0" i="1" u="none" strike="noStrike" baseline="0" dirty="0"/>
              <a:t>“As you know, we count as blessed those who have persevered. </a:t>
            </a:r>
            <a:r>
              <a:rPr lang="en-CA" sz="2800" b="0" i="1" u="sng" strike="noStrike" baseline="0" dirty="0"/>
              <a:t>You have heard of Job’s perseverance and have seen what the Lord finally brought about</a:t>
            </a:r>
            <a:r>
              <a:rPr lang="en-CA" sz="2800" b="0" i="1" u="none" strike="noStrike" baseline="0" dirty="0"/>
              <a:t>. The Lord is full of compassion and mercy.”</a:t>
            </a:r>
            <a:br>
              <a:rPr lang="en-CA" sz="2800" b="0" i="1" u="none" strike="noStrike" baseline="0" dirty="0"/>
            </a:br>
            <a:r>
              <a:rPr lang="en-CA" sz="2800" b="0" i="1" u="none" strike="noStrike" baseline="0" dirty="0"/>
              <a:t>		James 5:11</a:t>
            </a:r>
            <a:endParaRPr lang="en-CA" sz="2800" dirty="0"/>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4474" r="3265"/>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1904810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4474" r="3265"/>
          <a:stretch/>
        </p:blipFill>
        <p:spPr>
          <a:xfrm>
            <a:off x="941388" y="1844675"/>
            <a:ext cx="5489575" cy="4449763"/>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pic>
        <p:nvPicPr>
          <p:cNvPr id="4" name="Picture 3">
            <a:extLst>
              <a:ext uri="{FF2B5EF4-FFF2-40B4-BE49-F238E27FC236}">
                <a16:creationId xmlns:a16="http://schemas.microsoft.com/office/drawing/2014/main" id="{F3EAD0DB-F99E-329A-257B-866A8CCB29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90014" y="341536"/>
            <a:ext cx="5178136" cy="6174927"/>
          </a:xfrm>
          <a:prstGeom prst="rect">
            <a:avLst/>
          </a:prstGeom>
        </p:spPr>
      </p:pic>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838200" y="184805"/>
            <a:ext cx="10515600" cy="1505883"/>
          </a:xfrm>
        </p:spPr>
        <p:txBody>
          <a:bodyPr vert="horz" lIns="91440" tIns="45720" rIns="91440" bIns="45720" rtlCol="0" anchor="ctr">
            <a:normAutofit/>
          </a:bodyPr>
          <a:lstStyle/>
          <a:p>
            <a:pPr algn="l"/>
            <a:r>
              <a:rPr lang="en-US" sz="3300" b="1" i="0" u="none" strike="noStrike" kern="1200" baseline="0">
                <a:solidFill>
                  <a:schemeClr val="tx1"/>
                </a:solidFill>
                <a:latin typeface="+mj-lt"/>
                <a:ea typeface="+mj-ea"/>
                <a:cs typeface="+mj-cs"/>
              </a:rPr>
              <a:t>B. He Came from the Land of Uz</a:t>
            </a:r>
            <a:br>
              <a:rPr lang="en-US" sz="3300" b="0" i="0" u="none" strike="noStrike" kern="1200" baseline="0">
                <a:solidFill>
                  <a:schemeClr val="tx1"/>
                </a:solidFill>
                <a:latin typeface="+mj-lt"/>
                <a:ea typeface="+mj-ea"/>
                <a:cs typeface="+mj-cs"/>
              </a:rPr>
            </a:br>
            <a:br>
              <a:rPr lang="en-US" sz="3300" b="0" i="0" u="none" strike="noStrike" kern="1200" baseline="0">
                <a:solidFill>
                  <a:schemeClr val="tx1"/>
                </a:solidFill>
                <a:latin typeface="+mj-lt"/>
                <a:ea typeface="+mj-ea"/>
                <a:cs typeface="+mj-cs"/>
              </a:rPr>
            </a:br>
            <a:endParaRPr lang="en-US" sz="3300" kern="1200">
              <a:solidFill>
                <a:schemeClr val="tx1"/>
              </a:solidFill>
              <a:latin typeface="+mj-lt"/>
              <a:ea typeface="+mj-ea"/>
              <a:cs typeface="+mj-cs"/>
            </a:endParaRPr>
          </a:p>
        </p:txBody>
      </p:sp>
    </p:spTree>
    <p:extLst>
      <p:ext uri="{BB962C8B-B14F-4D97-AF65-F5344CB8AC3E}">
        <p14:creationId xmlns:p14="http://schemas.microsoft.com/office/powerpoint/2010/main" val="404195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4474" r="3265"/>
          <a:stretch/>
        </p:blipFill>
        <p:spPr>
          <a:xfrm>
            <a:off x="941388" y="1844675"/>
            <a:ext cx="5489575" cy="4449763"/>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838200" y="184805"/>
            <a:ext cx="10515600" cy="1505883"/>
          </a:xfrm>
        </p:spPr>
        <p:txBody>
          <a:bodyPr vert="horz" lIns="91440" tIns="45720" rIns="91440" bIns="45720" rtlCol="0" anchor="ctr">
            <a:normAutofit/>
          </a:bodyPr>
          <a:lstStyle/>
          <a:p>
            <a:pPr algn="l"/>
            <a:r>
              <a:rPr lang="en-CA" sz="3300" b="1" i="0" u="none" strike="noStrike" kern="1200" baseline="0" dirty="0">
                <a:solidFill>
                  <a:schemeClr val="tx1"/>
                </a:solidFill>
                <a:latin typeface="+mj-lt"/>
                <a:ea typeface="+mj-ea"/>
                <a:cs typeface="+mj-cs"/>
              </a:rPr>
              <a:t>C. The Meaning of Job’s Name</a:t>
            </a:r>
            <a:br>
              <a:rPr lang="en-US" sz="3300" b="0" i="0" u="none" strike="noStrike" kern="1200" baseline="0" dirty="0">
                <a:solidFill>
                  <a:schemeClr val="tx1"/>
                </a:solidFill>
                <a:latin typeface="+mj-lt"/>
                <a:ea typeface="+mj-ea"/>
                <a:cs typeface="+mj-cs"/>
              </a:rPr>
            </a:br>
            <a:br>
              <a:rPr lang="en-US" sz="3300" b="0" i="0" u="none" strike="noStrike" kern="1200" baseline="0" dirty="0">
                <a:solidFill>
                  <a:schemeClr val="tx1"/>
                </a:solidFill>
                <a:latin typeface="+mj-lt"/>
                <a:ea typeface="+mj-ea"/>
                <a:cs typeface="+mj-cs"/>
              </a:rPr>
            </a:br>
            <a:endParaRPr lang="en-US" sz="33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18506256-45BD-2FB1-8B65-D642C5A9F1FC}"/>
              </a:ext>
            </a:extLst>
          </p:cNvPr>
          <p:cNvSpPr txBox="1"/>
          <p:nvPr/>
        </p:nvSpPr>
        <p:spPr>
          <a:xfrm>
            <a:off x="6719157" y="1875493"/>
            <a:ext cx="5181601" cy="2800767"/>
          </a:xfrm>
          <a:prstGeom prst="rect">
            <a:avLst/>
          </a:prstGeom>
          <a:noFill/>
        </p:spPr>
        <p:txBody>
          <a:bodyPr wrap="square">
            <a:spAutoFit/>
          </a:bodyPr>
          <a:lstStyle/>
          <a:p>
            <a:pPr algn="ctr"/>
            <a:r>
              <a:rPr lang="en-CA" sz="4400" dirty="0"/>
              <a:t>The name “Job” </a:t>
            </a:r>
          </a:p>
          <a:p>
            <a:pPr algn="ctr"/>
            <a:r>
              <a:rPr lang="en-CA" sz="4400" dirty="0"/>
              <a:t>means “the persecuted” or “the penitent.” </a:t>
            </a:r>
          </a:p>
        </p:txBody>
      </p:sp>
    </p:spTree>
    <p:extLst>
      <p:ext uri="{BB962C8B-B14F-4D97-AF65-F5344CB8AC3E}">
        <p14:creationId xmlns:p14="http://schemas.microsoft.com/office/powerpoint/2010/main" val="334504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6657715" y="467271"/>
            <a:ext cx="4195674" cy="2052522"/>
          </a:xfrm>
        </p:spPr>
        <p:txBody>
          <a:bodyPr vert="horz" lIns="91440" tIns="45720" rIns="91440" bIns="45720" rtlCol="0" anchor="b">
            <a:normAutofit/>
          </a:bodyPr>
          <a:lstStyle/>
          <a:p>
            <a:pPr algn="l"/>
            <a:r>
              <a:rPr lang="en-CA" sz="3500" b="1" i="0" u="none" strike="noStrike" baseline="0" dirty="0">
                <a:effectLst>
                  <a:outerShdw blurRad="38100" dist="38100" dir="2700000" algn="tl">
                    <a:srgbClr val="000000">
                      <a:alpha val="43137"/>
                    </a:srgbClr>
                  </a:outerShdw>
                </a:effectLst>
              </a:rPr>
              <a:t>II. JOB’S PERFECTION (Job 1:1b)</a:t>
            </a:r>
            <a:br>
              <a:rPr lang="en-US" sz="3500" b="0" i="0" u="none" strike="noStrike" baseline="0" dirty="0">
                <a:effectLst>
                  <a:outerShdw blurRad="38100" dist="38100" dir="2700000" algn="tl">
                    <a:srgbClr val="000000">
                      <a:alpha val="43137"/>
                    </a:srgbClr>
                  </a:outerShdw>
                </a:effectLst>
              </a:rPr>
            </a:br>
            <a:br>
              <a:rPr lang="en-US" sz="3500" b="0" i="0" u="none" strike="noStrike" baseline="0" dirty="0"/>
            </a:br>
            <a:endParaRPr lang="en-US" sz="3500" dirty="0"/>
          </a:p>
        </p:txBody>
      </p:sp>
      <p:sp>
        <p:nvSpPr>
          <p:cNvPr id="37" name="Oval 3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13104" r="11897"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18506256-45BD-2FB1-8B65-D642C5A9F1FC}"/>
              </a:ext>
            </a:extLst>
          </p:cNvPr>
          <p:cNvSpPr txBox="1"/>
          <p:nvPr/>
        </p:nvSpPr>
        <p:spPr>
          <a:xfrm>
            <a:off x="6657715" y="1791855"/>
            <a:ext cx="4832321" cy="4112835"/>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CA" sz="3200" i="1" dirty="0">
                <a:solidFill>
                  <a:schemeClr val="tx1">
                    <a:alpha val="80000"/>
                  </a:schemeClr>
                </a:solidFill>
              </a:rPr>
              <a:t>“And this man was blameless and upright, fearing God and shunning evil.”</a:t>
            </a:r>
          </a:p>
          <a:p>
            <a:pPr>
              <a:lnSpc>
                <a:spcPct val="90000"/>
              </a:lnSpc>
              <a:spcAft>
                <a:spcPts val="600"/>
              </a:spcAft>
            </a:pPr>
            <a:r>
              <a:rPr lang="en-CA" sz="3200" i="1" dirty="0">
                <a:solidFill>
                  <a:schemeClr val="tx1">
                    <a:alpha val="80000"/>
                  </a:schemeClr>
                </a:solidFill>
              </a:rPr>
              <a:t>			Job 1:1b</a:t>
            </a:r>
          </a:p>
          <a:p>
            <a:pPr>
              <a:lnSpc>
                <a:spcPct val="90000"/>
              </a:lnSpc>
              <a:spcAft>
                <a:spcPts val="600"/>
              </a:spcAft>
            </a:pPr>
            <a:endParaRPr lang="en-CA" sz="3200" i="1" dirty="0">
              <a:solidFill>
                <a:schemeClr val="tx1">
                  <a:alpha val="80000"/>
                </a:schemeClr>
              </a:solidFill>
            </a:endParaRPr>
          </a:p>
          <a:p>
            <a:pPr>
              <a:lnSpc>
                <a:spcPct val="90000"/>
              </a:lnSpc>
              <a:spcAft>
                <a:spcPts val="600"/>
              </a:spcAft>
            </a:pPr>
            <a:r>
              <a:rPr lang="en-CA" sz="3200" i="1" dirty="0">
                <a:solidFill>
                  <a:schemeClr val="tx1">
                    <a:alpha val="80000"/>
                  </a:schemeClr>
                </a:solidFill>
              </a:rPr>
              <a:t>“Let perseverance finish its work so that you may be mature and complete, not lacking anything.”</a:t>
            </a:r>
          </a:p>
          <a:p>
            <a:pPr>
              <a:lnSpc>
                <a:spcPct val="90000"/>
              </a:lnSpc>
              <a:spcAft>
                <a:spcPts val="600"/>
              </a:spcAft>
            </a:pPr>
            <a:r>
              <a:rPr lang="en-CA" sz="3200" i="1" dirty="0">
                <a:solidFill>
                  <a:schemeClr val="tx1">
                    <a:alpha val="80000"/>
                  </a:schemeClr>
                </a:solidFill>
              </a:rPr>
              <a:t>			James 1:4</a:t>
            </a:r>
          </a:p>
          <a:p>
            <a:pPr>
              <a:lnSpc>
                <a:spcPct val="90000"/>
              </a:lnSpc>
              <a:spcAft>
                <a:spcPts val="600"/>
              </a:spcAft>
            </a:pPr>
            <a:endParaRPr lang="en-CA" sz="2000" dirty="0">
              <a:solidFill>
                <a:schemeClr val="tx1">
                  <a:alpha val="80000"/>
                </a:schemeClr>
              </a:solidFill>
            </a:endParaRPr>
          </a:p>
          <a:p>
            <a:pPr>
              <a:lnSpc>
                <a:spcPct val="90000"/>
              </a:lnSpc>
              <a:spcAft>
                <a:spcPts val="600"/>
              </a:spcAft>
            </a:pPr>
            <a:endParaRPr lang="en-US" sz="2000" dirty="0">
              <a:solidFill>
                <a:schemeClr val="tx1">
                  <a:alpha val="80000"/>
                </a:schemeClr>
              </a:solidFill>
            </a:endParaRPr>
          </a:p>
        </p:txBody>
      </p:sp>
      <p:sp>
        <p:nvSpPr>
          <p:cNvPr id="4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2195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6657715" y="467271"/>
            <a:ext cx="4195674" cy="2052522"/>
          </a:xfrm>
        </p:spPr>
        <p:txBody>
          <a:bodyPr vert="horz" lIns="91440" tIns="45720" rIns="91440" bIns="45720" rtlCol="0" anchor="b">
            <a:normAutofit/>
          </a:bodyPr>
          <a:lstStyle/>
          <a:p>
            <a:pPr algn="l"/>
            <a:r>
              <a:rPr lang="en-CA" sz="3500" b="1" i="0" u="none" strike="noStrike" baseline="0" dirty="0">
                <a:effectLst>
                  <a:outerShdw blurRad="38100" dist="38100" dir="2700000" algn="tl">
                    <a:srgbClr val="000000">
                      <a:alpha val="43137"/>
                    </a:srgbClr>
                  </a:outerShdw>
                </a:effectLst>
              </a:rPr>
              <a:t>II. JOB’S PERFECTION (Job 1:1b)</a:t>
            </a:r>
            <a:br>
              <a:rPr lang="en-US" sz="3500" b="0" i="0" u="none" strike="noStrike" baseline="0" dirty="0">
                <a:effectLst>
                  <a:outerShdw blurRad="38100" dist="38100" dir="2700000" algn="tl">
                    <a:srgbClr val="000000">
                      <a:alpha val="43137"/>
                    </a:srgbClr>
                  </a:outerShdw>
                </a:effectLst>
              </a:rPr>
            </a:br>
            <a:br>
              <a:rPr lang="en-US" sz="3500" b="0" i="0" u="none" strike="noStrike" baseline="0" dirty="0"/>
            </a:br>
            <a:endParaRPr lang="en-US" sz="3500" dirty="0"/>
          </a:p>
        </p:txBody>
      </p:sp>
      <p:sp>
        <p:nvSpPr>
          <p:cNvPr id="37" name="Oval 3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13104" r="11897"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18506256-45BD-2FB1-8B65-D642C5A9F1FC}"/>
              </a:ext>
            </a:extLst>
          </p:cNvPr>
          <p:cNvSpPr txBox="1"/>
          <p:nvPr/>
        </p:nvSpPr>
        <p:spPr>
          <a:xfrm>
            <a:off x="6657715" y="2141268"/>
            <a:ext cx="4832321" cy="4112835"/>
          </a:xfrm>
          <a:prstGeom prst="rect">
            <a:avLst/>
          </a:prstGeom>
        </p:spPr>
        <p:txBody>
          <a:bodyPr vert="horz" lIns="91440" tIns="45720" rIns="91440" bIns="45720" rtlCol="0" anchor="t">
            <a:normAutofit/>
          </a:bodyPr>
          <a:lstStyle/>
          <a:p>
            <a:pPr>
              <a:lnSpc>
                <a:spcPct val="90000"/>
              </a:lnSpc>
              <a:spcAft>
                <a:spcPts val="600"/>
              </a:spcAft>
            </a:pPr>
            <a:r>
              <a:rPr lang="en-CA" sz="3200" i="1" dirty="0">
                <a:solidFill>
                  <a:schemeClr val="tx1">
                    <a:alpha val="80000"/>
                  </a:schemeClr>
                </a:solidFill>
              </a:rPr>
              <a:t>“Oh, that my ways were steadfast in obeying your decrees!</a:t>
            </a:r>
          </a:p>
          <a:p>
            <a:pPr>
              <a:lnSpc>
                <a:spcPct val="90000"/>
              </a:lnSpc>
              <a:spcAft>
                <a:spcPts val="600"/>
              </a:spcAft>
            </a:pPr>
            <a:r>
              <a:rPr lang="en-CA" sz="3200" i="1" dirty="0">
                <a:solidFill>
                  <a:schemeClr val="tx1">
                    <a:alpha val="80000"/>
                  </a:schemeClr>
                </a:solidFill>
              </a:rPr>
              <a:t>6. Then I would not be put to shame when I consider all your commands.</a:t>
            </a:r>
          </a:p>
          <a:p>
            <a:pPr>
              <a:lnSpc>
                <a:spcPct val="90000"/>
              </a:lnSpc>
              <a:spcAft>
                <a:spcPts val="600"/>
              </a:spcAft>
            </a:pPr>
            <a:r>
              <a:rPr lang="en-CA" sz="3200" i="1" dirty="0">
                <a:solidFill>
                  <a:schemeClr val="tx1">
                    <a:alpha val="80000"/>
                  </a:schemeClr>
                </a:solidFill>
              </a:rPr>
              <a:t>		Psalm 119:5-6</a:t>
            </a:r>
            <a:endParaRPr lang="en-CA" sz="2000" dirty="0">
              <a:solidFill>
                <a:schemeClr val="tx1">
                  <a:alpha val="80000"/>
                </a:schemeClr>
              </a:solidFill>
            </a:endParaRPr>
          </a:p>
          <a:p>
            <a:pPr>
              <a:lnSpc>
                <a:spcPct val="90000"/>
              </a:lnSpc>
              <a:spcAft>
                <a:spcPts val="600"/>
              </a:spcAft>
            </a:pPr>
            <a:endParaRPr lang="en-US" sz="2000" dirty="0">
              <a:solidFill>
                <a:schemeClr val="tx1">
                  <a:alpha val="80000"/>
                </a:schemeClr>
              </a:solidFill>
            </a:endParaRPr>
          </a:p>
        </p:txBody>
      </p:sp>
      <p:sp>
        <p:nvSpPr>
          <p:cNvPr id="4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801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D7A23F-C2CB-8ED7-6596-B606351BCA8B}"/>
              </a:ext>
            </a:extLst>
          </p:cNvPr>
          <p:cNvSpPr>
            <a:spLocks noGrp="1"/>
          </p:cNvSpPr>
          <p:nvPr>
            <p:ph type="ctrTitle"/>
          </p:nvPr>
        </p:nvSpPr>
        <p:spPr>
          <a:xfrm>
            <a:off x="189715" y="79664"/>
            <a:ext cx="5906284" cy="932872"/>
          </a:xfrm>
        </p:spPr>
        <p:txBody>
          <a:bodyPr vert="horz" lIns="91440" tIns="45720" rIns="91440" bIns="45720" rtlCol="0" anchor="t">
            <a:normAutofit fontScale="90000"/>
          </a:bodyPr>
          <a:lstStyle/>
          <a:p>
            <a:pPr algn="l"/>
            <a:r>
              <a:rPr lang="en-CA" sz="4400" b="1" i="0" u="none" strike="noStrike" baseline="0" dirty="0">
                <a:effectLst>
                  <a:outerShdw blurRad="38100" dist="38100" dir="2700000" algn="tl">
                    <a:srgbClr val="000000">
                      <a:alpha val="43137"/>
                    </a:srgbClr>
                  </a:outerShdw>
                </a:effectLst>
              </a:rPr>
              <a:t>III. JOB’S PROSPERITY</a:t>
            </a:r>
            <a:br>
              <a:rPr lang="en-CA" sz="4400" b="1" i="0" u="none" strike="noStrike" baseline="0" dirty="0">
                <a:effectLst>
                  <a:outerShdw blurRad="38100" dist="38100" dir="2700000" algn="tl">
                    <a:srgbClr val="000000">
                      <a:alpha val="43137"/>
                    </a:srgbClr>
                  </a:outerShdw>
                </a:effectLst>
              </a:rPr>
            </a:br>
            <a:r>
              <a:rPr lang="en-CA" sz="4400" b="1" i="0" u="none" strike="noStrike" baseline="0" dirty="0">
                <a:effectLst>
                  <a:outerShdw blurRad="38100" dist="38100" dir="2700000" algn="tl">
                    <a:srgbClr val="000000">
                      <a:alpha val="43137"/>
                    </a:srgbClr>
                  </a:outerShdw>
                </a:effectLst>
              </a:rPr>
              <a:t>(Job 1:2-3)</a:t>
            </a:r>
            <a:br>
              <a:rPr lang="en-CA" sz="4400" b="1" i="0" u="none" strike="noStrike" baseline="0" dirty="0">
                <a:effectLst>
                  <a:outerShdw blurRad="38100" dist="38100" dir="2700000" algn="tl">
                    <a:srgbClr val="000000">
                      <a:alpha val="43137"/>
                    </a:srgbClr>
                  </a:outerShdw>
                </a:effectLst>
              </a:rPr>
            </a:br>
            <a:br>
              <a:rPr lang="en-CA" sz="4400" b="1" i="0" u="none" strike="noStrike" baseline="0" dirty="0"/>
            </a:br>
            <a:r>
              <a:rPr lang="en-CA" sz="4400" b="1" i="0" u="none" strike="noStrike" baseline="0" dirty="0"/>
              <a:t>A. His Children (Job 1:2)</a:t>
            </a:r>
            <a:br>
              <a:rPr lang="en-US" sz="4400" b="0" i="0" u="none" strike="noStrike" baseline="0" dirty="0"/>
            </a:br>
            <a:endParaRPr lang="en-US" sz="4400" dirty="0"/>
          </a:p>
        </p:txBody>
      </p:sp>
      <p:sp>
        <p:nvSpPr>
          <p:cNvPr id="54" name="Rectangle 5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arrows&#10;&#10;Description automatically generated with low confidence">
            <a:extLst>
              <a:ext uri="{FF2B5EF4-FFF2-40B4-BE49-F238E27FC236}">
                <a16:creationId xmlns:a16="http://schemas.microsoft.com/office/drawing/2014/main" id="{2E3607DA-B94F-9AC5-AB44-B776994BCDF3}"/>
              </a:ext>
            </a:extLst>
          </p:cNvPr>
          <p:cNvPicPr>
            <a:picLocks noChangeAspect="1"/>
          </p:cNvPicPr>
          <p:nvPr/>
        </p:nvPicPr>
        <p:blipFill rotWithShape="1">
          <a:blip r:embed="rId2">
            <a:extLst>
              <a:ext uri="{28A0092B-C50C-407E-A947-70E740481C1C}">
                <a14:useLocalDpi xmlns:a14="http://schemas.microsoft.com/office/drawing/2010/main" val="0"/>
              </a:ext>
            </a:extLst>
          </a:blip>
          <a:srcRect l="13105" r="11896"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graphicFrame>
        <p:nvGraphicFramePr>
          <p:cNvPr id="47" name="TextBox 5">
            <a:extLst>
              <a:ext uri="{FF2B5EF4-FFF2-40B4-BE49-F238E27FC236}">
                <a16:creationId xmlns:a16="http://schemas.microsoft.com/office/drawing/2014/main" id="{2687262C-3651-AAB2-7818-5E9A79432E44}"/>
              </a:ext>
            </a:extLst>
          </p:cNvPr>
          <p:cNvGraphicFramePr/>
          <p:nvPr>
            <p:extLst>
              <p:ext uri="{D42A27DB-BD31-4B8C-83A1-F6EECF244321}">
                <p14:modId xmlns:p14="http://schemas.microsoft.com/office/powerpoint/2010/main" val="132765484"/>
              </p:ext>
            </p:extLst>
          </p:nvPr>
        </p:nvGraphicFramePr>
        <p:xfrm>
          <a:off x="189715" y="617392"/>
          <a:ext cx="5906284" cy="5996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679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626</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BOOK OF JOB  “Living Above Mediocrity”</vt:lpstr>
      <vt:lpstr>I. JOB’S PERSONALITY (Job 1:1)    A. He was NOT a Fictional Character - He was Real  “There was a man in the land of Uz whose name was Job.”  Job 1:1a</vt:lpstr>
      <vt:lpstr>A. He was NOT a Fictional Character - He was Real  “Son of man, if a country sins against me by being unfaithful and I stretch out my hand  against it to cut off its food supply and send famine upon it and kill its people and their animals,  14. even if these three men—Noah, Daniel and Job—were in it, they could save only themselves by their righteousness, declares the Sovereign Lord.”            Ezekiel 14:13-14</vt:lpstr>
      <vt:lpstr>A. He was NOT a Fictional Character - He was Real  “As you know, we count as blessed those who have persevered. You have heard of Job’s perseverance and have seen what the Lord finally brought about. The Lord is full of compassion and mercy.”   James 5:11</vt:lpstr>
      <vt:lpstr>B. He Came from the Land of Uz  </vt:lpstr>
      <vt:lpstr>C. The Meaning of Job’s Name  </vt:lpstr>
      <vt:lpstr>II. JOB’S PERFECTION (Job 1:1b)  </vt:lpstr>
      <vt:lpstr>II. JOB’S PERFECTION (Job 1:1b)  </vt:lpstr>
      <vt:lpstr>III. JOB’S PROSPERITY (Job 1:2-3)  A. His Children (Job 1:2) </vt:lpstr>
      <vt:lpstr>A. His Children (Job 1:2) </vt:lpstr>
      <vt:lpstr>B. His Property (Job 1:3) </vt:lpstr>
      <vt:lpstr>B. His Property (Job 1:3) </vt:lpstr>
      <vt:lpstr>B. His Property (Job 1:3)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JOB “Living Above Mediocrity”</dc:title>
  <dc:creator>Fountaingate Christian</dc:creator>
  <cp:lastModifiedBy>Fountaingate Christian</cp:lastModifiedBy>
  <cp:revision>11</cp:revision>
  <dcterms:created xsi:type="dcterms:W3CDTF">2023-01-22T00:01:19Z</dcterms:created>
  <dcterms:modified xsi:type="dcterms:W3CDTF">2023-01-22T03:25:09Z</dcterms:modified>
</cp:coreProperties>
</file>