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2"/>
  </p:notesMasterIdLst>
  <p:handoutMasterIdLst>
    <p:handoutMasterId r:id="rId13"/>
  </p:handoutMasterIdLst>
  <p:sldIdLst>
    <p:sldId id="269" r:id="rId3"/>
    <p:sldId id="278" r:id="rId4"/>
    <p:sldId id="279" r:id="rId5"/>
    <p:sldId id="280" r:id="rId6"/>
    <p:sldId id="281" r:id="rId7"/>
    <p:sldId id="282" r:id="rId8"/>
    <p:sldId id="283" r:id="rId9"/>
    <p:sldId id="284" r:id="rId10"/>
    <p:sldId id="285" r:id="rId11"/>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orient="horz" pos="1008">
          <p15:clr>
            <a:srgbClr val="A4A3A4"/>
          </p15:clr>
        </p15:guide>
        <p15:guide id="3" orient="horz" pos="1152">
          <p15:clr>
            <a:srgbClr val="A4A3A4"/>
          </p15:clr>
        </p15:guide>
        <p15:guide id="4" orient="horz" pos="3888">
          <p15:clr>
            <a:srgbClr val="A4A3A4"/>
          </p15:clr>
        </p15:guide>
        <p15:guide id="5" orient="horz" pos="3072">
          <p15:clr>
            <a:srgbClr val="A4A3A4"/>
          </p15:clr>
        </p15:guide>
        <p15:guide id="6" orient="horz" pos="432">
          <p15:clr>
            <a:srgbClr val="A4A3A4"/>
          </p15:clr>
        </p15:guide>
        <p15:guide id="7" orient="horz" pos="3648">
          <p15:clr>
            <a:srgbClr val="A4A3A4"/>
          </p15:clr>
        </p15:guide>
        <p15:guide id="8" pos="3839">
          <p15:clr>
            <a:srgbClr val="A4A3A4"/>
          </p15:clr>
        </p15:guide>
        <p15:guide id="9" pos="767">
          <p15:clr>
            <a:srgbClr val="A4A3A4"/>
          </p15:clr>
        </p15:guide>
        <p15:guide id="10" pos="6911">
          <p15:clr>
            <a:srgbClr val="A4A3A4"/>
          </p15:clr>
        </p15:guide>
        <p15:guide id="11" pos="5711">
          <p15:clr>
            <a:srgbClr val="A4A3A4"/>
          </p15:clr>
        </p15:guide>
        <p15:guide id="12" pos="7247">
          <p15:clr>
            <a:srgbClr val="A4A3A4"/>
          </p15:clr>
        </p15:guide>
        <p15:guide id="13" pos="3695">
          <p15:clr>
            <a:srgbClr val="A4A3A4"/>
          </p15:clr>
        </p15:guide>
        <p15:guide id="14" pos="431">
          <p15:clr>
            <a:srgbClr val="A4A3A4"/>
          </p15:clr>
        </p15:guide>
        <p15:guide id="15" pos="2879">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93" d="100"/>
          <a:sy n="93" d="100"/>
        </p:scale>
        <p:origin x="-456" y="-96"/>
      </p:cViewPr>
      <p:guideLst>
        <p:guide orient="horz" pos="2160"/>
        <p:guide orient="horz" pos="1008"/>
        <p:guide orient="horz" pos="1152"/>
        <p:guide orient="horz" pos="3888"/>
        <p:guide orient="horz" pos="3072"/>
        <p:guide orient="horz" pos="432"/>
        <p:guide orient="horz" pos="3648"/>
        <p:guide pos="3839"/>
        <p:guide pos="767"/>
        <p:guide pos="6911"/>
        <p:guide pos="5711"/>
        <p:guide pos="7247"/>
        <p:guide pos="3695"/>
        <p:guide pos="431"/>
        <p:guide pos="2879"/>
      </p:guideLst>
    </p:cSldViewPr>
  </p:slideViewPr>
  <p:notesTextViewPr>
    <p:cViewPr>
      <p:scale>
        <a:sx n="1" d="1"/>
        <a:sy n="1" d="1"/>
      </p:scale>
      <p:origin x="0" y="0"/>
    </p:cViewPr>
  </p:notesTextViewPr>
  <p:notesViewPr>
    <p:cSldViewPr>
      <p:cViewPr varScale="1">
        <p:scale>
          <a:sx n="76" d="100"/>
          <a:sy n="76" d="100"/>
        </p:scale>
        <p:origin x="2538"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pPr/>
              <a:t>12/10/2016</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pPr/>
              <a:t>‹#›</a:t>
            </a:fld>
            <a:endParaRPr/>
          </a:p>
        </p:txBody>
      </p:sp>
    </p:spTree>
    <p:extLst>
      <p:ext uri="{BB962C8B-B14F-4D97-AF65-F5344CB8AC3E}">
        <p14:creationId xmlns:p14="http://schemas.microsoft.com/office/powerpoint/2010/main" xmlns=""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pPr/>
              <a:t>12/10/2016</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pPr/>
              <a:t>‹#›</a:t>
            </a:fld>
            <a:endParaRPr/>
          </a:p>
        </p:txBody>
      </p:sp>
    </p:spTree>
    <p:extLst>
      <p:ext uri="{BB962C8B-B14F-4D97-AF65-F5344CB8AC3E}">
        <p14:creationId xmlns:p14="http://schemas.microsoft.com/office/powerpoint/2010/main" xmlns=""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Freeform 6"/>
          <p:cNvSpPr>
            <a:spLocks noEditPoints="1"/>
          </p:cNvSpPr>
          <p:nvPr/>
        </p:nvSpPr>
        <p:spPr bwMode="auto">
          <a:xfrm>
            <a:off x="-4763" y="285750"/>
            <a:ext cx="12190413"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4" name="Date Placeholder 3"/>
          <p:cNvSpPr>
            <a:spLocks noGrp="1"/>
          </p:cNvSpPr>
          <p:nvPr>
            <p:ph type="dt" sz="half" idx="10"/>
          </p:nvPr>
        </p:nvSpPr>
        <p:spPr/>
        <p:txBody>
          <a:bodyPr/>
          <a:lstStyle/>
          <a:p>
            <a:fld id="{EDF33987-6305-4E2A-BF18-EF013ECE927B}" type="datetimeFigureOut">
              <a:rPr lang="en-US" smtClean="0"/>
              <a:pPr/>
              <a:t>12/10/2016</a:t>
            </a:fld>
            <a:endParaRPr lang="en-US"/>
          </a:p>
        </p:txBody>
      </p:sp>
      <p:sp>
        <p:nvSpPr>
          <p:cNvPr id="5" name="Footer Placeholder 4"/>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pPr/>
              <a:t>‹#›</a:t>
            </a:fld>
            <a:endParaRPr lang="en-US"/>
          </a:p>
        </p:txBody>
      </p:sp>
    </p:spTree>
    <p:extLst>
      <p:ext uri="{BB962C8B-B14F-4D97-AF65-F5344CB8AC3E}">
        <p14:creationId xmlns:p14="http://schemas.microsoft.com/office/powerpoint/2010/main" xmlns="" val="22236718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DF33987-6305-4E2A-BF18-EF013ECE927B}" type="datetimeFigureOut">
              <a:rPr lang="en-US" smtClean="0"/>
              <a:pPr/>
              <a:t>12/10/2016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pPr/>
              <a:t>‹#›</a:t>
            </a:fld>
            <a:endParaRPr lang="en-US"/>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xmlns="" val="42874557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DF33987-6305-4E2A-BF18-EF013ECE927B}" type="datetimeFigureOut">
              <a:rPr lang="en-US" smtClean="0"/>
              <a:pPr/>
              <a:t>12/10/2016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pPr/>
              <a:t>‹#›</a:t>
            </a:fld>
            <a:endParaRPr lang="en-US"/>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Tree>
    <p:extLst>
      <p:ext uri="{BB962C8B-B14F-4D97-AF65-F5344CB8AC3E}">
        <p14:creationId xmlns:p14="http://schemas.microsoft.com/office/powerpoint/2010/main" xmlns="" val="12392195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DF33987-6305-4E2A-BF18-EF013ECE927B}" type="datetimeFigureOut">
              <a:rPr lang="en-US" smtClean="0"/>
              <a:pPr/>
              <a:t>12/10/2016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pPr/>
              <a:t>‹#›</a:t>
            </a:fld>
            <a:endParaRPr lang="en-US"/>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xmlns="" val="6701506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DF33987-6305-4E2A-BF18-EF013ECE927B}" type="datetimeFigureOut">
              <a:rPr lang="en-US" smtClean="0"/>
              <a:pPr/>
              <a:t>12/10/2016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pPr/>
              <a:t>‹#›</a:t>
            </a:fld>
            <a:endParaRPr lang="en-US"/>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Tree>
    <p:extLst>
      <p:ext uri="{BB962C8B-B14F-4D97-AF65-F5344CB8AC3E}">
        <p14:creationId xmlns:p14="http://schemas.microsoft.com/office/powerpoint/2010/main" xmlns="" val="103362473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DF33987-6305-4E2A-BF18-EF013ECE927B}" type="datetimeFigureOut">
              <a:rPr lang="en-US" smtClean="0"/>
              <a:pPr/>
              <a:t>12/10/2016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pPr/>
              <a:t>‹#›</a:t>
            </a:fld>
            <a:endParaRPr lang="en-US"/>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xmlns="" val="273045386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EDF33987-6305-4E2A-BF18-EF013ECE927B}" type="datetimeFigureOut">
              <a:rPr lang="en-US" smtClean="0"/>
              <a:pPr/>
              <a:t>12/10/2016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6C87F6-986D-49E6-AF40-1B3A1EE8064D}" type="slidenum">
              <a:rPr lang="en-US" smtClean="0"/>
              <a:pPr/>
              <a:t>‹#›</a:t>
            </a:fld>
            <a:endParaRPr lang="en-US"/>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 name="Title 1"/>
          <p:cNvSpPr>
            <a:spLocks noGrp="1"/>
          </p:cNvSpPr>
          <p:nvPr>
            <p:ph type="title"/>
          </p:nvPr>
        </p:nvSpPr>
        <p:spPr>
          <a:xfrm>
            <a:off x="1217614" y="274638"/>
            <a:ext cx="9753600" cy="1325562"/>
          </a:xfrm>
        </p:spPr>
        <p:txBody>
          <a:bodyPr/>
          <a:lstStyle>
            <a:lvl1pPr>
              <a:defRPr/>
            </a:lvl1pPr>
          </a:lstStyle>
          <a:p>
            <a:r>
              <a:rPr lang="en-US"/>
              <a:t>Click to edit Master title style</a:t>
            </a:r>
            <a:endParaRPr/>
          </a:p>
        </p:txBody>
      </p:sp>
    </p:spTree>
    <p:extLst>
      <p:ext uri="{BB962C8B-B14F-4D97-AF65-F5344CB8AC3E}">
        <p14:creationId xmlns:p14="http://schemas.microsoft.com/office/powerpoint/2010/main" xmlns="" val="34421052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DF33987-6305-4E2A-BF18-EF013ECE927B}" type="datetimeFigureOut">
              <a:rPr lang="en-US" smtClean="0"/>
              <a:pPr/>
              <a:t>12/10/2016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C87F6-986D-49E6-AF40-1B3A1EE8064D}" type="slidenum">
              <a:rPr lang="en-US" smtClean="0"/>
              <a:pPr/>
              <a:t>‹#›</a:t>
            </a:fld>
            <a:endParaRPr lang="en-US"/>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xmlns="" val="413906823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33987-6305-4E2A-BF18-EF013ECE927B}" type="datetimeFigureOut">
              <a:rPr lang="en-US" smtClean="0"/>
              <a:pPr/>
              <a:t>12/10/2016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6C87F6-986D-49E6-AF40-1B3A1EE8064D}" type="slidenum">
              <a:rPr lang="en-US" smtClean="0"/>
              <a:pPr/>
              <a:t>‹#›</a:t>
            </a:fld>
            <a:endParaRPr lang="en-US"/>
          </a:p>
        </p:txBody>
      </p:sp>
    </p:spTree>
    <p:extLst>
      <p:ext uri="{BB962C8B-B14F-4D97-AF65-F5344CB8AC3E}">
        <p14:creationId xmlns:p14="http://schemas.microsoft.com/office/powerpoint/2010/main" xmlns="" val="35297852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5" name="Date Placeholder 4"/>
          <p:cNvSpPr>
            <a:spLocks noGrp="1"/>
          </p:cNvSpPr>
          <p:nvPr>
            <p:ph type="dt" sz="half" idx="10"/>
          </p:nvPr>
        </p:nvSpPr>
        <p:spPr/>
        <p:txBody>
          <a:bodyPr/>
          <a:lstStyle/>
          <a:p>
            <a:fld id="{EDF33987-6305-4E2A-BF18-EF013ECE927B}" type="datetimeFigureOut">
              <a:rPr lang="en-US" smtClean="0"/>
              <a:pPr/>
              <a:t>12/10/2016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pPr/>
              <a:t>‹#›</a:t>
            </a:fld>
            <a:endParaRPr lang="en-US"/>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Tree>
    <p:extLst>
      <p:ext uri="{BB962C8B-B14F-4D97-AF65-F5344CB8AC3E}">
        <p14:creationId xmlns:p14="http://schemas.microsoft.com/office/powerpoint/2010/main" xmlns="" val="58198885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5" name="Date Placeholder 4"/>
          <p:cNvSpPr>
            <a:spLocks noGrp="1"/>
          </p:cNvSpPr>
          <p:nvPr>
            <p:ph type="dt" sz="half" idx="10"/>
          </p:nvPr>
        </p:nvSpPr>
        <p:spPr/>
        <p:txBody>
          <a:bodyPr/>
          <a:lstStyle/>
          <a:p>
            <a:fld id="{EDF33987-6305-4E2A-BF18-EF013ECE927B}" type="datetimeFigureOut">
              <a:rPr lang="en-US" smtClean="0"/>
              <a:pPr/>
              <a:t>12/10/2016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pPr/>
              <a:t>‹#›</a:t>
            </a:fld>
            <a:endParaRPr lang="en-US"/>
          </a:p>
        </p:txBody>
      </p:sp>
      <p:sp>
        <p:nvSpPr>
          <p:cNvPr id="3" name="Picture Placeholder 2"/>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Tree>
    <p:extLst>
      <p:ext uri="{BB962C8B-B14F-4D97-AF65-F5344CB8AC3E}">
        <p14:creationId xmlns:p14="http://schemas.microsoft.com/office/powerpoint/2010/main" xmlns="" val="17029417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9000">
              <a:schemeClr val="bg1"/>
            </a:gs>
            <a:gs pos="40000">
              <a:schemeClr val="bg2"/>
            </a:gs>
            <a:gs pos="10000">
              <a:schemeClr val="bg1">
                <a:lumMod val="95000"/>
              </a:schemeClr>
            </a:gs>
            <a:gs pos="100000">
              <a:schemeClr val="bg2">
                <a:lumMod val="9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8" name="Rectangle 7"/>
          <p:cNvSpPr/>
          <p:nvPr userDrawn="1"/>
        </p:nvSpPr>
        <p:spPr bwMode="ltGray">
          <a:xfrm>
            <a:off x="1460" y="0"/>
            <a:ext cx="12188952" cy="685800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000">
                <a:solidFill>
                  <a:schemeClr val="tx1"/>
                </a:solidFill>
              </a:defRPr>
            </a:lvl1pPr>
          </a:lstStyle>
          <a:p>
            <a:fld id="{EDF33987-6305-4E2A-BF18-EF013ECE927B}" type="datetimeFigureOut">
              <a:rPr lang="en-US" smtClean="0"/>
              <a:pPr/>
              <a:t>12/10/2016</a:t>
            </a:fld>
            <a:endParaRPr lang="en-US"/>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000" cap="all" baseline="0">
                <a:solidFill>
                  <a:schemeClr val="tx1"/>
                </a:solidFill>
              </a:defRPr>
            </a:lvl1pPr>
          </a:lstStyle>
          <a:p>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000">
                <a:solidFill>
                  <a:schemeClr val="tx1"/>
                </a:solidFill>
              </a:defRPr>
            </a:lvl1pPr>
          </a:lstStyle>
          <a:p>
            <a:fld id="{F36C87F6-986D-49E6-AF40-1B3A1EE8064D}" type="slidenum">
              <a:rPr lang="en-US" smtClean="0"/>
              <a:pPr/>
              <a:t>‹#›</a:t>
            </a:fld>
            <a:endParaRPr lang="en-US"/>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Tree>
    <p:extLst>
      <p:ext uri="{BB962C8B-B14F-4D97-AF65-F5344CB8AC3E}">
        <p14:creationId xmlns:p14="http://schemas.microsoft.com/office/powerpoint/2010/main" xmlns="" val="1431716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accent1"/>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accent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accent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accent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accent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accent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Clr>
          <a:schemeClr val="accent1"/>
        </a:buClr>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Clr>
          <a:schemeClr val="accent1"/>
        </a:buClr>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Clr>
          <a:schemeClr val="accent1"/>
        </a:buClr>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Clr>
          <a:schemeClr val="accent1"/>
        </a:buClr>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315755" y="4005064"/>
            <a:ext cx="9557318" cy="1143000"/>
          </a:xfrm>
        </p:spPr>
        <p:txBody>
          <a:bodyPr>
            <a:normAutofit/>
          </a:bodyPr>
          <a:lstStyle/>
          <a:p>
            <a:pPr algn="ctr"/>
            <a:r>
              <a:rPr lang="en-CA" sz="4800" b="1" dirty="0">
                <a:solidFill>
                  <a:schemeClr val="accent5"/>
                </a:solidFill>
              </a:rPr>
              <a:t>Text: John 3:16</a:t>
            </a:r>
            <a:endParaRPr lang="en-US" sz="4800" dirty="0">
              <a:solidFill>
                <a:schemeClr val="accent5"/>
              </a:solidFill>
            </a:endParaRPr>
          </a:p>
        </p:txBody>
      </p:sp>
      <p:sp>
        <p:nvSpPr>
          <p:cNvPr id="4" name="Title 3"/>
          <p:cNvSpPr>
            <a:spLocks noGrp="1"/>
          </p:cNvSpPr>
          <p:nvPr>
            <p:ph type="ctrTitle"/>
          </p:nvPr>
        </p:nvSpPr>
        <p:spPr>
          <a:xfrm>
            <a:off x="1217614" y="980728"/>
            <a:ext cx="9753600" cy="1303784"/>
          </a:xfrm>
        </p:spPr>
        <p:txBody>
          <a:bodyPr>
            <a:normAutofit/>
          </a:bodyPr>
          <a:lstStyle/>
          <a:p>
            <a:r>
              <a:rPr lang="en-CA" sz="5400" b="1" dirty="0">
                <a:solidFill>
                  <a:schemeClr val="accent5"/>
                </a:solidFill>
              </a:rPr>
              <a:t>LOVE'S MANY DIMENSIONS</a:t>
            </a:r>
            <a:endParaRPr lang="en-US" sz="5400" dirty="0">
              <a:solidFill>
                <a:schemeClr val="accent5"/>
              </a:solidFill>
            </a:endParaRPr>
          </a:p>
        </p:txBody>
      </p:sp>
    </p:spTree>
    <p:extLst>
      <p:ext uri="{BB962C8B-B14F-4D97-AF65-F5344CB8AC3E}">
        <p14:creationId xmlns:p14="http://schemas.microsoft.com/office/powerpoint/2010/main" xmlns="" val="28870829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981844" y="1844824"/>
            <a:ext cx="10153128" cy="4327376"/>
          </a:xfrm>
        </p:spPr>
        <p:txBody>
          <a:bodyPr>
            <a:normAutofit/>
          </a:bodyPr>
          <a:lstStyle/>
          <a:p>
            <a:r>
              <a:rPr lang="en-CA" sz="4000" i="1" dirty="0">
                <a:solidFill>
                  <a:schemeClr val="accent5"/>
                </a:solidFill>
                <a:effectLst>
                  <a:outerShdw blurRad="38100" dist="38100" dir="2700000" algn="tl">
                    <a:srgbClr val="000000">
                      <a:alpha val="43137"/>
                    </a:srgbClr>
                  </a:outerShdw>
                </a:effectLst>
              </a:rPr>
              <a:t>"</a:t>
            </a:r>
            <a:r>
              <a:rPr lang="en-CA" sz="4000" i="1" u="sng" dirty="0">
                <a:solidFill>
                  <a:schemeClr val="accent5"/>
                </a:solidFill>
                <a:effectLst>
                  <a:outerShdw blurRad="38100" dist="38100" dir="2700000" algn="tl">
                    <a:srgbClr val="000000">
                      <a:alpha val="43137"/>
                    </a:srgbClr>
                  </a:outerShdw>
                </a:effectLst>
              </a:rPr>
              <a:t>For God so loved the world </a:t>
            </a:r>
            <a:r>
              <a:rPr lang="en-CA" sz="4000" i="1" dirty="0">
                <a:solidFill>
                  <a:schemeClr val="accent5"/>
                </a:solidFill>
                <a:effectLst>
                  <a:outerShdw blurRad="38100" dist="38100" dir="2700000" algn="tl">
                    <a:srgbClr val="000000">
                      <a:alpha val="43137"/>
                    </a:srgbClr>
                  </a:outerShdw>
                </a:effectLst>
              </a:rPr>
              <a:t>that he gave his only begotten Son . . ."</a:t>
            </a:r>
          </a:p>
          <a:p>
            <a:endParaRPr lang="en-CA" sz="4000" i="1" dirty="0">
              <a:solidFill>
                <a:schemeClr val="accent5"/>
              </a:solidFill>
              <a:effectLst>
                <a:outerShdw blurRad="38100" dist="38100" dir="2700000" algn="tl">
                  <a:srgbClr val="000000">
                    <a:alpha val="43137"/>
                  </a:srgbClr>
                </a:outerShdw>
              </a:effectLst>
            </a:endParaRPr>
          </a:p>
          <a:p>
            <a:r>
              <a:rPr lang="en-CA" sz="4000" i="1" dirty="0">
                <a:solidFill>
                  <a:schemeClr val="accent5"/>
                </a:solidFill>
                <a:effectLst>
                  <a:outerShdw blurRad="38100" dist="38100" dir="2700000" algn="tl">
                    <a:srgbClr val="000000">
                      <a:alpha val="43137"/>
                    </a:srgbClr>
                  </a:outerShdw>
                </a:effectLst>
              </a:rPr>
              <a:t>							John 3:16a</a:t>
            </a:r>
          </a:p>
        </p:txBody>
      </p:sp>
      <p:sp>
        <p:nvSpPr>
          <p:cNvPr id="4" name="Title 3"/>
          <p:cNvSpPr>
            <a:spLocks noGrp="1"/>
          </p:cNvSpPr>
          <p:nvPr>
            <p:ph type="ctrTitle"/>
          </p:nvPr>
        </p:nvSpPr>
        <p:spPr>
          <a:xfrm>
            <a:off x="621804" y="404664"/>
            <a:ext cx="10945216" cy="871736"/>
          </a:xfrm>
        </p:spPr>
        <p:txBody>
          <a:bodyPr>
            <a:normAutofit/>
          </a:bodyPr>
          <a:lstStyle/>
          <a:p>
            <a:r>
              <a:rPr lang="en-CA" b="1" dirty="0">
                <a:solidFill>
                  <a:schemeClr val="accent5"/>
                </a:solidFill>
              </a:rPr>
              <a:t>I. THE LENGTH OF LOVE - the world</a:t>
            </a:r>
            <a:endParaRPr lang="en-US" dirty="0">
              <a:solidFill>
                <a:schemeClr val="accent5"/>
              </a:solidFill>
            </a:endParaRPr>
          </a:p>
        </p:txBody>
      </p:sp>
    </p:spTree>
    <p:extLst>
      <p:ext uri="{BB962C8B-B14F-4D97-AF65-F5344CB8AC3E}">
        <p14:creationId xmlns:p14="http://schemas.microsoft.com/office/powerpoint/2010/main" xmlns="" val="29584533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par>
                                <p:cTn id="16" presetID="15" presetClass="entr" presetSubtype="0" fill="hold"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 calcmode="lin" valueType="num">
                                      <p:cBhvr>
                                        <p:cTn id="18"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9"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0" dur="1000" fill="hold"/>
                                        <p:tgtEl>
                                          <p:spTgt spid="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837828" y="1844824"/>
            <a:ext cx="10369152" cy="4327376"/>
          </a:xfrm>
        </p:spPr>
        <p:txBody>
          <a:bodyPr>
            <a:normAutofit fontScale="92500"/>
          </a:bodyPr>
          <a:lstStyle/>
          <a:p>
            <a:r>
              <a:rPr lang="en-CA" sz="4000" i="1" dirty="0">
                <a:solidFill>
                  <a:schemeClr val="accent5"/>
                </a:solidFill>
                <a:effectLst>
                  <a:outerShdw blurRad="38100" dist="38100" dir="2700000" algn="tl">
                    <a:srgbClr val="000000">
                      <a:alpha val="43137"/>
                    </a:srgbClr>
                  </a:outerShdw>
                </a:effectLst>
              </a:rPr>
              <a:t>"</a:t>
            </a:r>
            <a:r>
              <a:rPr lang="en-CA" sz="4000" i="1" u="sng" dirty="0">
                <a:solidFill>
                  <a:schemeClr val="accent5"/>
                </a:solidFill>
                <a:effectLst>
                  <a:outerShdw blurRad="38100" dist="38100" dir="2700000" algn="tl">
                    <a:srgbClr val="000000">
                      <a:alpha val="43137"/>
                    </a:srgbClr>
                  </a:outerShdw>
                </a:effectLst>
              </a:rPr>
              <a:t>In the last days</a:t>
            </a:r>
            <a:r>
              <a:rPr lang="en-CA" sz="4000" i="1" dirty="0">
                <a:solidFill>
                  <a:schemeClr val="accent5"/>
                </a:solidFill>
                <a:effectLst>
                  <a:outerShdw blurRad="38100" dist="38100" dir="2700000" algn="tl">
                    <a:srgbClr val="000000">
                      <a:alpha val="43137"/>
                    </a:srgbClr>
                  </a:outerShdw>
                </a:effectLst>
              </a:rPr>
              <a:t> the mountain of the LORD'S temple will be established as chief among the mountains; It will be raised above the hills, and the peoples will stream into it.</a:t>
            </a:r>
          </a:p>
          <a:p>
            <a:r>
              <a:rPr lang="en-CA" sz="4000" i="1" dirty="0">
                <a:solidFill>
                  <a:schemeClr val="accent5"/>
                </a:solidFill>
                <a:effectLst>
                  <a:outerShdw blurRad="38100" dist="38100" dir="2700000" algn="tl">
                    <a:srgbClr val="000000">
                      <a:alpha val="43137"/>
                    </a:srgbClr>
                  </a:outerShdw>
                </a:effectLst>
              </a:rPr>
              <a:t>2. Many nations will come and say, 'Come let us go to the mountain of the LORD to the house of the God of Jacob."</a:t>
            </a:r>
          </a:p>
          <a:p>
            <a:r>
              <a:rPr lang="en-CA" sz="4000" i="1" dirty="0">
                <a:solidFill>
                  <a:schemeClr val="accent5"/>
                </a:solidFill>
                <a:effectLst>
                  <a:outerShdw blurRad="38100" dist="38100" dir="2700000" algn="tl">
                    <a:srgbClr val="000000">
                      <a:alpha val="43137"/>
                    </a:srgbClr>
                  </a:outerShdw>
                </a:effectLst>
              </a:rPr>
              <a:t>								Micah 4:1,2</a:t>
            </a:r>
          </a:p>
          <a:p>
            <a:endParaRPr lang="en-CA" sz="4000" i="1" dirty="0"/>
          </a:p>
        </p:txBody>
      </p:sp>
      <p:sp>
        <p:nvSpPr>
          <p:cNvPr id="4" name="Title 3"/>
          <p:cNvSpPr>
            <a:spLocks noGrp="1"/>
          </p:cNvSpPr>
          <p:nvPr>
            <p:ph type="ctrTitle"/>
          </p:nvPr>
        </p:nvSpPr>
        <p:spPr>
          <a:xfrm>
            <a:off x="621804" y="404664"/>
            <a:ext cx="10945216" cy="871736"/>
          </a:xfrm>
        </p:spPr>
        <p:txBody>
          <a:bodyPr>
            <a:normAutofit/>
          </a:bodyPr>
          <a:lstStyle/>
          <a:p>
            <a:r>
              <a:rPr lang="en-CA" b="1" dirty="0">
                <a:solidFill>
                  <a:schemeClr val="accent5"/>
                </a:solidFill>
              </a:rPr>
              <a:t>I. THE LENGTH OF LOVE - the world</a:t>
            </a:r>
            <a:endParaRPr lang="en-US" dirty="0">
              <a:solidFill>
                <a:schemeClr val="accent5"/>
              </a:solidFill>
            </a:endParaRPr>
          </a:p>
        </p:txBody>
      </p:sp>
    </p:spTree>
    <p:extLst>
      <p:ext uri="{BB962C8B-B14F-4D97-AF65-F5344CB8AC3E}">
        <p14:creationId xmlns:p14="http://schemas.microsoft.com/office/powerpoint/2010/main" xmlns="" val="64736233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p:cTn id="13"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5">
                                            <p:txEl>
                                              <p:pRg st="1" end="1"/>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837828" y="1844824"/>
            <a:ext cx="10369152" cy="4327376"/>
          </a:xfrm>
        </p:spPr>
        <p:txBody>
          <a:bodyPr>
            <a:normAutofit/>
          </a:bodyPr>
          <a:lstStyle/>
          <a:p>
            <a:r>
              <a:rPr lang="en-CA" sz="4000" i="1" dirty="0">
                <a:solidFill>
                  <a:schemeClr val="accent5"/>
                </a:solidFill>
                <a:effectLst>
                  <a:outerShdw blurRad="38100" dist="38100" dir="2700000" algn="tl">
                    <a:srgbClr val="000000">
                      <a:alpha val="43137"/>
                    </a:srgbClr>
                  </a:outerShdw>
                </a:effectLst>
              </a:rPr>
              <a:t>"Then they (3 evil spirits from the dragon, beast, false prophet) gathered the kings together to a place that in the Hebrew is called Armageddon."</a:t>
            </a:r>
          </a:p>
          <a:p>
            <a:endParaRPr lang="en-CA" sz="4000" i="1" dirty="0">
              <a:solidFill>
                <a:schemeClr val="accent5"/>
              </a:solidFill>
              <a:effectLst>
                <a:outerShdw blurRad="38100" dist="38100" dir="2700000" algn="tl">
                  <a:srgbClr val="000000">
                    <a:alpha val="43137"/>
                  </a:srgbClr>
                </a:outerShdw>
              </a:effectLst>
            </a:endParaRPr>
          </a:p>
          <a:p>
            <a:r>
              <a:rPr lang="en-CA" sz="4000" i="1" dirty="0">
                <a:solidFill>
                  <a:schemeClr val="accent5"/>
                </a:solidFill>
                <a:effectLst>
                  <a:outerShdw blurRad="38100" dist="38100" dir="2700000" algn="tl">
                    <a:srgbClr val="000000">
                      <a:alpha val="43137"/>
                    </a:srgbClr>
                  </a:outerShdw>
                </a:effectLst>
              </a:rPr>
              <a:t>						Revelation 16:16</a:t>
            </a:r>
          </a:p>
        </p:txBody>
      </p:sp>
      <p:sp>
        <p:nvSpPr>
          <p:cNvPr id="4" name="Title 3"/>
          <p:cNvSpPr>
            <a:spLocks noGrp="1"/>
          </p:cNvSpPr>
          <p:nvPr>
            <p:ph type="ctrTitle"/>
          </p:nvPr>
        </p:nvSpPr>
        <p:spPr>
          <a:xfrm>
            <a:off x="621804" y="404664"/>
            <a:ext cx="10945216" cy="871736"/>
          </a:xfrm>
        </p:spPr>
        <p:txBody>
          <a:bodyPr>
            <a:normAutofit/>
          </a:bodyPr>
          <a:lstStyle/>
          <a:p>
            <a:r>
              <a:rPr lang="en-CA" b="1" dirty="0">
                <a:solidFill>
                  <a:schemeClr val="accent5"/>
                </a:solidFill>
              </a:rPr>
              <a:t>I. THE LENGTH OF LOVE - the world</a:t>
            </a:r>
            <a:endParaRPr lang="en-US" dirty="0">
              <a:solidFill>
                <a:schemeClr val="accent5"/>
              </a:solidFill>
            </a:endParaRPr>
          </a:p>
        </p:txBody>
      </p:sp>
    </p:spTree>
    <p:extLst>
      <p:ext uri="{BB962C8B-B14F-4D97-AF65-F5344CB8AC3E}">
        <p14:creationId xmlns:p14="http://schemas.microsoft.com/office/powerpoint/2010/main" xmlns="" val="40269233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p:cTn id="13"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837828" y="1844824"/>
            <a:ext cx="10369152" cy="4327376"/>
          </a:xfrm>
        </p:spPr>
        <p:txBody>
          <a:bodyPr>
            <a:noAutofit/>
          </a:bodyPr>
          <a:lstStyle/>
          <a:p>
            <a:r>
              <a:rPr lang="en-CA" sz="4000" i="1" dirty="0">
                <a:solidFill>
                  <a:schemeClr val="accent5"/>
                </a:solidFill>
                <a:effectLst>
                  <a:outerShdw blurRad="38100" dist="38100" dir="2700000" algn="tl">
                    <a:srgbClr val="000000">
                      <a:alpha val="43137"/>
                    </a:srgbClr>
                  </a:outerShdw>
                </a:effectLst>
              </a:rPr>
              <a:t>"Come I will show you the punishment of the great prostitute, who sits on many waters (nations).</a:t>
            </a:r>
          </a:p>
          <a:p>
            <a:r>
              <a:rPr lang="en-CA" sz="4000" i="1" dirty="0">
                <a:solidFill>
                  <a:schemeClr val="accent5"/>
                </a:solidFill>
                <a:effectLst>
                  <a:outerShdw blurRad="38100" dist="38100" dir="2700000" algn="tl">
                    <a:srgbClr val="000000">
                      <a:alpha val="43137"/>
                    </a:srgbClr>
                  </a:outerShdw>
                </a:effectLst>
              </a:rPr>
              <a:t>2. With her the kings of the earth committed adultery </a:t>
            </a:r>
            <a:r>
              <a:rPr lang="en-CA" sz="4000" i="1" u="sng" dirty="0">
                <a:solidFill>
                  <a:schemeClr val="accent5"/>
                </a:solidFill>
                <a:effectLst>
                  <a:outerShdw blurRad="38100" dist="38100" dir="2700000" algn="tl">
                    <a:srgbClr val="000000">
                      <a:alpha val="43137"/>
                    </a:srgbClr>
                  </a:outerShdw>
                </a:effectLst>
              </a:rPr>
              <a:t>and the inhabitants of the earth were intoxicated with the wine of her adulteries</a:t>
            </a:r>
            <a:r>
              <a:rPr lang="en-CA" sz="4000" i="1" dirty="0">
                <a:solidFill>
                  <a:schemeClr val="accent5"/>
                </a:solidFill>
                <a:effectLst>
                  <a:outerShdw blurRad="38100" dist="38100" dir="2700000" algn="tl">
                    <a:srgbClr val="000000">
                      <a:alpha val="43137"/>
                    </a:srgbClr>
                  </a:outerShdw>
                </a:effectLst>
              </a:rPr>
              <a:t>."</a:t>
            </a:r>
          </a:p>
          <a:p>
            <a:endParaRPr lang="en-CA" sz="4000" i="1" dirty="0">
              <a:solidFill>
                <a:schemeClr val="accent5"/>
              </a:solidFill>
              <a:effectLst>
                <a:outerShdw blurRad="38100" dist="38100" dir="2700000" algn="tl">
                  <a:srgbClr val="000000">
                    <a:alpha val="43137"/>
                  </a:srgbClr>
                </a:outerShdw>
              </a:effectLst>
            </a:endParaRPr>
          </a:p>
          <a:p>
            <a:r>
              <a:rPr lang="en-CA" sz="4000" i="1" dirty="0">
                <a:solidFill>
                  <a:schemeClr val="accent5"/>
                </a:solidFill>
                <a:effectLst>
                  <a:outerShdw blurRad="38100" dist="38100" dir="2700000" algn="tl">
                    <a:srgbClr val="000000">
                      <a:alpha val="43137"/>
                    </a:srgbClr>
                  </a:outerShdw>
                </a:effectLst>
              </a:rPr>
              <a:t>						Revelation </a:t>
            </a:r>
            <a:r>
              <a:rPr lang="en-CA" sz="4000" i="1" dirty="0" smtClean="0">
                <a:solidFill>
                  <a:schemeClr val="accent5"/>
                </a:solidFill>
                <a:effectLst>
                  <a:outerShdw blurRad="38100" dist="38100" dir="2700000" algn="tl">
                    <a:srgbClr val="000000">
                      <a:alpha val="43137"/>
                    </a:srgbClr>
                  </a:outerShdw>
                </a:effectLst>
              </a:rPr>
              <a:t>17:1,2</a:t>
            </a:r>
            <a:endParaRPr lang="en-CA" sz="4000" i="1" dirty="0">
              <a:solidFill>
                <a:schemeClr val="accent5"/>
              </a:solidFill>
              <a:effectLst>
                <a:outerShdw blurRad="38100" dist="38100" dir="2700000" algn="tl">
                  <a:srgbClr val="000000">
                    <a:alpha val="43137"/>
                  </a:srgbClr>
                </a:outerShdw>
              </a:effectLst>
            </a:endParaRPr>
          </a:p>
        </p:txBody>
      </p:sp>
      <p:sp>
        <p:nvSpPr>
          <p:cNvPr id="4" name="Title 3"/>
          <p:cNvSpPr>
            <a:spLocks noGrp="1"/>
          </p:cNvSpPr>
          <p:nvPr>
            <p:ph type="ctrTitle"/>
          </p:nvPr>
        </p:nvSpPr>
        <p:spPr>
          <a:xfrm>
            <a:off x="621804" y="404664"/>
            <a:ext cx="10945216" cy="871736"/>
          </a:xfrm>
        </p:spPr>
        <p:txBody>
          <a:bodyPr>
            <a:normAutofit/>
          </a:bodyPr>
          <a:lstStyle/>
          <a:p>
            <a:r>
              <a:rPr lang="en-CA" b="1" dirty="0">
                <a:solidFill>
                  <a:schemeClr val="accent5"/>
                </a:solidFill>
              </a:rPr>
              <a:t>I. THE LENGTH OF LOVE - the world</a:t>
            </a:r>
            <a:endParaRPr lang="en-US" dirty="0">
              <a:solidFill>
                <a:schemeClr val="accent5"/>
              </a:solidFill>
            </a:endParaRPr>
          </a:p>
        </p:txBody>
      </p:sp>
    </p:spTree>
    <p:extLst>
      <p:ext uri="{BB962C8B-B14F-4D97-AF65-F5344CB8AC3E}">
        <p14:creationId xmlns:p14="http://schemas.microsoft.com/office/powerpoint/2010/main" xmlns="" val="17459767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p:cTn id="13"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5">
                                            <p:txEl>
                                              <p:pRg st="1" end="1"/>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p:cTn id="19"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21" dur="1000" fill="hold"/>
                                        <p:tgtEl>
                                          <p:spTgt spid="5">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5">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837828" y="1844824"/>
            <a:ext cx="10369152" cy="4327376"/>
          </a:xfrm>
        </p:spPr>
        <p:txBody>
          <a:bodyPr>
            <a:noAutofit/>
          </a:bodyPr>
          <a:lstStyle/>
          <a:p>
            <a:r>
              <a:rPr lang="en-CA" sz="4000" i="1" dirty="0">
                <a:solidFill>
                  <a:schemeClr val="accent5"/>
                </a:solidFill>
                <a:effectLst>
                  <a:outerShdw blurRad="38100" dist="38100" dir="2700000" algn="tl">
                    <a:srgbClr val="000000">
                      <a:alpha val="43137"/>
                    </a:srgbClr>
                  </a:outerShdw>
                </a:effectLst>
              </a:rPr>
              <a:t>"that </a:t>
            </a:r>
            <a:r>
              <a:rPr lang="en-CA" sz="4000" i="1" u="sng" dirty="0">
                <a:solidFill>
                  <a:schemeClr val="accent5"/>
                </a:solidFill>
                <a:effectLst>
                  <a:outerShdw blurRad="38100" dist="38100" dir="2700000" algn="tl">
                    <a:srgbClr val="000000">
                      <a:alpha val="43137"/>
                    </a:srgbClr>
                  </a:outerShdw>
                </a:effectLst>
              </a:rPr>
              <a:t>whosoever</a:t>
            </a:r>
            <a:r>
              <a:rPr lang="en-CA" sz="4000" i="1" dirty="0">
                <a:solidFill>
                  <a:schemeClr val="accent5"/>
                </a:solidFill>
                <a:effectLst>
                  <a:outerShdw blurRad="38100" dist="38100" dir="2700000" algn="tl">
                    <a:srgbClr val="000000">
                      <a:alpha val="43137"/>
                    </a:srgbClr>
                  </a:outerShdw>
                </a:effectLst>
              </a:rPr>
              <a:t> believes in him . . ."	</a:t>
            </a:r>
          </a:p>
          <a:p>
            <a:endParaRPr lang="en-CA" sz="4000" i="1" dirty="0">
              <a:solidFill>
                <a:schemeClr val="accent5"/>
              </a:solidFill>
              <a:effectLst>
                <a:outerShdw blurRad="38100" dist="38100" dir="2700000" algn="tl">
                  <a:srgbClr val="000000">
                    <a:alpha val="43137"/>
                  </a:srgbClr>
                </a:outerShdw>
              </a:effectLst>
            </a:endParaRPr>
          </a:p>
          <a:p>
            <a:r>
              <a:rPr lang="en-CA" sz="4000" i="1" dirty="0">
                <a:solidFill>
                  <a:schemeClr val="accent5"/>
                </a:solidFill>
                <a:effectLst>
                  <a:outerShdw blurRad="38100" dist="38100" dir="2700000" algn="tl">
                    <a:srgbClr val="000000">
                      <a:alpha val="43137"/>
                    </a:srgbClr>
                  </a:outerShdw>
                </a:effectLst>
              </a:rPr>
              <a:t>								John 3:16c</a:t>
            </a:r>
          </a:p>
        </p:txBody>
      </p:sp>
      <p:sp>
        <p:nvSpPr>
          <p:cNvPr id="4" name="Title 3"/>
          <p:cNvSpPr>
            <a:spLocks noGrp="1"/>
          </p:cNvSpPr>
          <p:nvPr>
            <p:ph type="ctrTitle"/>
          </p:nvPr>
        </p:nvSpPr>
        <p:spPr>
          <a:xfrm>
            <a:off x="621804" y="404664"/>
            <a:ext cx="10945216" cy="871736"/>
          </a:xfrm>
        </p:spPr>
        <p:txBody>
          <a:bodyPr>
            <a:normAutofit/>
          </a:bodyPr>
          <a:lstStyle/>
          <a:p>
            <a:r>
              <a:rPr lang="en-CA" b="1" dirty="0">
                <a:solidFill>
                  <a:schemeClr val="accent5"/>
                </a:solidFill>
              </a:rPr>
              <a:t>II. THE DEPTH OF LOVE - whosoever</a:t>
            </a:r>
            <a:endParaRPr lang="en-US" dirty="0">
              <a:solidFill>
                <a:schemeClr val="accent5"/>
              </a:solidFill>
            </a:endParaRPr>
          </a:p>
        </p:txBody>
      </p:sp>
    </p:spTree>
    <p:extLst>
      <p:ext uri="{BB962C8B-B14F-4D97-AF65-F5344CB8AC3E}">
        <p14:creationId xmlns:p14="http://schemas.microsoft.com/office/powerpoint/2010/main" xmlns="" val="20828318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par>
                                <p:cTn id="16" presetID="15" presetClass="entr" presetSubtype="0" fill="hold"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 calcmode="lin" valueType="num">
                                      <p:cBhvr>
                                        <p:cTn id="18"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9"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0" dur="1000" fill="hold"/>
                                        <p:tgtEl>
                                          <p:spTgt spid="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837828" y="1844824"/>
            <a:ext cx="10369152" cy="4327376"/>
          </a:xfrm>
        </p:spPr>
        <p:txBody>
          <a:bodyPr>
            <a:noAutofit/>
          </a:bodyPr>
          <a:lstStyle/>
          <a:p>
            <a:r>
              <a:rPr lang="en-CA" sz="4000" i="1" dirty="0">
                <a:solidFill>
                  <a:schemeClr val="accent5"/>
                </a:solidFill>
                <a:effectLst>
                  <a:outerShdw blurRad="38100" dist="38100" dir="2700000" algn="tl">
                    <a:srgbClr val="000000">
                      <a:alpha val="43137"/>
                    </a:srgbClr>
                  </a:outerShdw>
                </a:effectLst>
              </a:rPr>
              <a:t>"</a:t>
            </a:r>
            <a:r>
              <a:rPr lang="en-CA" sz="4000" i="1" u="sng" dirty="0">
                <a:solidFill>
                  <a:schemeClr val="accent5"/>
                </a:solidFill>
                <a:effectLst>
                  <a:outerShdw blurRad="38100" dist="38100" dir="2700000" algn="tl">
                    <a:srgbClr val="000000">
                      <a:alpha val="43137"/>
                    </a:srgbClr>
                  </a:outerShdw>
                </a:effectLst>
              </a:rPr>
              <a:t>For God so greatly loved (dearly prized) the world</a:t>
            </a:r>
            <a:r>
              <a:rPr lang="en-CA" sz="4000" i="1" dirty="0">
                <a:solidFill>
                  <a:schemeClr val="accent5"/>
                </a:solidFill>
                <a:effectLst>
                  <a:outerShdw blurRad="38100" dist="38100" dir="2700000" algn="tl">
                    <a:srgbClr val="000000">
                      <a:alpha val="43137"/>
                    </a:srgbClr>
                  </a:outerShdw>
                </a:effectLst>
              </a:rPr>
              <a:t> that He (even) gave up His only begotten (unique) Son, so that whoever believes in (trusts, clings to, relies on) Him shall not perish (come to destruction, be lost) but have eternal (everlasting) life."</a:t>
            </a:r>
          </a:p>
          <a:p>
            <a:endParaRPr lang="en-CA" sz="4000" i="1" dirty="0">
              <a:solidFill>
                <a:schemeClr val="accent5"/>
              </a:solidFill>
              <a:effectLst>
                <a:outerShdw blurRad="38100" dist="38100" dir="2700000" algn="tl">
                  <a:srgbClr val="000000">
                    <a:alpha val="43137"/>
                  </a:srgbClr>
                </a:outerShdw>
              </a:effectLst>
            </a:endParaRPr>
          </a:p>
          <a:p>
            <a:r>
              <a:rPr lang="en-CA" sz="4000" i="1" dirty="0">
                <a:solidFill>
                  <a:schemeClr val="accent5"/>
                </a:solidFill>
                <a:effectLst>
                  <a:outerShdw blurRad="38100" dist="38100" dir="2700000" algn="tl">
                    <a:srgbClr val="000000">
                      <a:alpha val="43137"/>
                    </a:srgbClr>
                  </a:outerShdw>
                </a:effectLst>
              </a:rPr>
              <a:t>						John 3:16 AMP</a:t>
            </a:r>
          </a:p>
        </p:txBody>
      </p:sp>
      <p:sp>
        <p:nvSpPr>
          <p:cNvPr id="4" name="Title 3"/>
          <p:cNvSpPr>
            <a:spLocks noGrp="1"/>
          </p:cNvSpPr>
          <p:nvPr>
            <p:ph type="ctrTitle"/>
          </p:nvPr>
        </p:nvSpPr>
        <p:spPr>
          <a:xfrm>
            <a:off x="621804" y="404664"/>
            <a:ext cx="10945216" cy="871736"/>
          </a:xfrm>
        </p:spPr>
        <p:txBody>
          <a:bodyPr>
            <a:normAutofit/>
          </a:bodyPr>
          <a:lstStyle/>
          <a:p>
            <a:r>
              <a:rPr lang="en-CA" b="1" dirty="0">
                <a:solidFill>
                  <a:schemeClr val="accent5"/>
                </a:solidFill>
              </a:rPr>
              <a:t>II. THE DEPTH OF LOVE - whosoever</a:t>
            </a:r>
            <a:endParaRPr lang="en-US" dirty="0">
              <a:solidFill>
                <a:schemeClr val="accent5"/>
              </a:solidFill>
            </a:endParaRPr>
          </a:p>
        </p:txBody>
      </p:sp>
    </p:spTree>
    <p:extLst>
      <p:ext uri="{BB962C8B-B14F-4D97-AF65-F5344CB8AC3E}">
        <p14:creationId xmlns:p14="http://schemas.microsoft.com/office/powerpoint/2010/main" xmlns="" val="12904282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p:cTn id="13"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837828" y="1844824"/>
            <a:ext cx="10369152" cy="4327376"/>
          </a:xfrm>
        </p:spPr>
        <p:txBody>
          <a:bodyPr>
            <a:noAutofit/>
          </a:bodyPr>
          <a:lstStyle/>
          <a:p>
            <a:r>
              <a:rPr lang="en-CA" sz="4000" i="1" dirty="0">
                <a:solidFill>
                  <a:schemeClr val="accent5"/>
                </a:solidFill>
                <a:effectLst>
                  <a:outerShdw blurRad="38100" dist="38100" dir="2700000" algn="tl">
                    <a:srgbClr val="000000">
                      <a:alpha val="43137"/>
                    </a:srgbClr>
                  </a:outerShdw>
                </a:effectLst>
              </a:rPr>
              <a:t>"neither height nor depth nor anything else in all creation </a:t>
            </a:r>
            <a:r>
              <a:rPr lang="en-CA" sz="4000" i="1" u="sng" dirty="0">
                <a:solidFill>
                  <a:schemeClr val="accent5"/>
                </a:solidFill>
                <a:effectLst>
                  <a:outerShdw blurRad="38100" dist="38100" dir="2700000" algn="tl">
                    <a:srgbClr val="000000">
                      <a:alpha val="43137"/>
                    </a:srgbClr>
                  </a:outerShdw>
                </a:effectLst>
              </a:rPr>
              <a:t>will be able to separate us from the love of God that is in Christ Jesus our Lord</a:t>
            </a:r>
            <a:r>
              <a:rPr lang="en-CA" sz="4000" i="1" dirty="0">
                <a:solidFill>
                  <a:schemeClr val="accent5"/>
                </a:solidFill>
                <a:effectLst>
                  <a:outerShdw blurRad="38100" dist="38100" dir="2700000" algn="tl">
                    <a:srgbClr val="000000">
                      <a:alpha val="43137"/>
                    </a:srgbClr>
                  </a:outerShdw>
                </a:effectLst>
              </a:rPr>
              <a:t>."</a:t>
            </a:r>
          </a:p>
          <a:p>
            <a:endParaRPr lang="en-CA" sz="4000" i="1" dirty="0">
              <a:solidFill>
                <a:schemeClr val="accent5"/>
              </a:solidFill>
              <a:effectLst>
                <a:outerShdw blurRad="38100" dist="38100" dir="2700000" algn="tl">
                  <a:srgbClr val="000000">
                    <a:alpha val="43137"/>
                  </a:srgbClr>
                </a:outerShdw>
              </a:effectLst>
            </a:endParaRPr>
          </a:p>
          <a:p>
            <a:r>
              <a:rPr lang="en-CA" sz="4000" i="1" dirty="0">
                <a:solidFill>
                  <a:schemeClr val="accent5"/>
                </a:solidFill>
                <a:effectLst>
                  <a:outerShdw blurRad="38100" dist="38100" dir="2700000" algn="tl">
                    <a:srgbClr val="000000">
                      <a:alpha val="43137"/>
                    </a:srgbClr>
                  </a:outerShdw>
                </a:effectLst>
              </a:rPr>
              <a:t>							Romans 8:39</a:t>
            </a:r>
          </a:p>
        </p:txBody>
      </p:sp>
      <p:sp>
        <p:nvSpPr>
          <p:cNvPr id="4" name="Title 3"/>
          <p:cNvSpPr>
            <a:spLocks noGrp="1"/>
          </p:cNvSpPr>
          <p:nvPr>
            <p:ph type="ctrTitle"/>
          </p:nvPr>
        </p:nvSpPr>
        <p:spPr>
          <a:xfrm>
            <a:off x="621804" y="404664"/>
            <a:ext cx="10945216" cy="871736"/>
          </a:xfrm>
        </p:spPr>
        <p:txBody>
          <a:bodyPr>
            <a:normAutofit/>
          </a:bodyPr>
          <a:lstStyle/>
          <a:p>
            <a:r>
              <a:rPr lang="en-CA" b="1" dirty="0">
                <a:solidFill>
                  <a:schemeClr val="accent5"/>
                </a:solidFill>
              </a:rPr>
              <a:t>II. THE DEPTH OF LOVE - whosoever</a:t>
            </a:r>
            <a:endParaRPr lang="en-US" dirty="0">
              <a:solidFill>
                <a:schemeClr val="accent5"/>
              </a:solidFill>
            </a:endParaRPr>
          </a:p>
        </p:txBody>
      </p:sp>
    </p:spTree>
    <p:extLst>
      <p:ext uri="{BB962C8B-B14F-4D97-AF65-F5344CB8AC3E}">
        <p14:creationId xmlns:p14="http://schemas.microsoft.com/office/powerpoint/2010/main" xmlns="" val="4067072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p:cTn id="13"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837828" y="1844824"/>
            <a:ext cx="10369152" cy="4327376"/>
          </a:xfrm>
        </p:spPr>
        <p:txBody>
          <a:bodyPr>
            <a:noAutofit/>
          </a:bodyPr>
          <a:lstStyle/>
          <a:p>
            <a:r>
              <a:rPr lang="en-CA" sz="4000" i="1" dirty="0">
                <a:solidFill>
                  <a:schemeClr val="accent5"/>
                </a:solidFill>
                <a:effectLst>
                  <a:outerShdw blurRad="38100" dist="38100" dir="2700000" algn="tl">
                    <a:srgbClr val="000000">
                      <a:alpha val="43137"/>
                    </a:srgbClr>
                  </a:outerShdw>
                </a:effectLst>
              </a:rPr>
              <a:t>"</a:t>
            </a:r>
            <a:r>
              <a:rPr lang="en-CA" sz="4000" i="1" u="sng" dirty="0">
                <a:solidFill>
                  <a:schemeClr val="accent5"/>
                </a:solidFill>
                <a:effectLst>
                  <a:outerShdw blurRad="38100" dist="38100" dir="2700000" algn="tl">
                    <a:srgbClr val="000000">
                      <a:alpha val="43137"/>
                    </a:srgbClr>
                  </a:outerShdw>
                </a:effectLst>
              </a:rPr>
              <a:t>should not perish</a:t>
            </a:r>
            <a:r>
              <a:rPr lang="en-CA" sz="4000" i="1" dirty="0">
                <a:solidFill>
                  <a:schemeClr val="accent5"/>
                </a:solidFill>
                <a:effectLst>
                  <a:outerShdw blurRad="38100" dist="38100" dir="2700000" algn="tl">
                    <a:srgbClr val="000000">
                      <a:alpha val="43137"/>
                    </a:srgbClr>
                  </a:outerShdw>
                </a:effectLst>
              </a:rPr>
              <a:t> but have everlasting life."</a:t>
            </a:r>
          </a:p>
          <a:p>
            <a:r>
              <a:rPr lang="en-CA" sz="4000" i="1" dirty="0">
                <a:solidFill>
                  <a:schemeClr val="accent5"/>
                </a:solidFill>
                <a:effectLst>
                  <a:outerShdw blurRad="38100" dist="38100" dir="2700000" algn="tl">
                    <a:srgbClr val="000000">
                      <a:alpha val="43137"/>
                    </a:srgbClr>
                  </a:outerShdw>
                </a:effectLst>
              </a:rPr>
              <a:t>			</a:t>
            </a:r>
          </a:p>
          <a:p>
            <a:r>
              <a:rPr lang="en-CA" sz="4000" i="1" dirty="0">
                <a:solidFill>
                  <a:schemeClr val="accent5"/>
                </a:solidFill>
                <a:effectLst>
                  <a:outerShdw blurRad="38100" dist="38100" dir="2700000" algn="tl">
                    <a:srgbClr val="000000">
                      <a:alpha val="43137"/>
                    </a:srgbClr>
                  </a:outerShdw>
                </a:effectLst>
              </a:rPr>
              <a:t>								John 3:16d</a:t>
            </a:r>
          </a:p>
        </p:txBody>
      </p:sp>
      <p:sp>
        <p:nvSpPr>
          <p:cNvPr id="4" name="Title 3"/>
          <p:cNvSpPr>
            <a:spLocks noGrp="1"/>
          </p:cNvSpPr>
          <p:nvPr>
            <p:ph type="ctrTitle"/>
          </p:nvPr>
        </p:nvSpPr>
        <p:spPr>
          <a:xfrm>
            <a:off x="333772" y="404664"/>
            <a:ext cx="11593288" cy="871736"/>
          </a:xfrm>
        </p:spPr>
        <p:txBody>
          <a:bodyPr>
            <a:noAutofit/>
          </a:bodyPr>
          <a:lstStyle/>
          <a:p>
            <a:r>
              <a:rPr lang="en-CA" b="1" dirty="0">
                <a:solidFill>
                  <a:schemeClr val="accent5"/>
                </a:solidFill>
              </a:rPr>
              <a:t>III. THE HEIGHT OF LOVE - everlasting life</a:t>
            </a:r>
            <a:endParaRPr lang="en-US" dirty="0">
              <a:solidFill>
                <a:schemeClr val="accent5"/>
              </a:solidFill>
            </a:endParaRPr>
          </a:p>
        </p:txBody>
      </p:sp>
    </p:spTree>
    <p:extLst>
      <p:ext uri="{BB962C8B-B14F-4D97-AF65-F5344CB8AC3E}">
        <p14:creationId xmlns:p14="http://schemas.microsoft.com/office/powerpoint/2010/main" xmlns="" val="29954004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par>
                                <p:cTn id="16" presetID="15" presetClass="entr" presetSubtype="0" fill="hold" nodeType="with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p:cTn id="18"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20" dur="1000" fill="hold"/>
                                        <p:tgtEl>
                                          <p:spTgt spid="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5">
                                            <p:txEl>
                                              <p:pRg st="1" end="1"/>
                                            </p:txEl>
                                          </p:spTgt>
                                        </p:tgtEl>
                                        <p:attrNameLst>
                                          <p:attrName>ppt_y</p:attrName>
                                        </p:attrNameLst>
                                      </p:cBhvr>
                                      <p:tavLst>
                                        <p:tav tm="0" fmla="#ppt_y+(sin(-2*pi*(1-$))*-#ppt_x+cos(-2*pi*(1-$))*(1-#ppt_y))*(1-$)">
                                          <p:val>
                                            <p:fltVal val="0"/>
                                          </p:val>
                                        </p:tav>
                                        <p:tav tm="100000">
                                          <p:val>
                                            <p:fltVal val="1"/>
                                          </p:val>
                                        </p:tav>
                                      </p:tavLst>
                                    </p:anim>
                                  </p:childTnLst>
                                </p:cTn>
                              </p:par>
                              <p:par>
                                <p:cTn id="22" presetID="15" presetClass="entr" presetSubtype="0" fill="hold" nodeType="with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 calcmode="lin" valueType="num">
                                      <p:cBhvr>
                                        <p:cTn id="24"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5"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6" dur="1000" fill="hold"/>
                                        <p:tgtEl>
                                          <p:spTgt spid="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World country report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400"/>
        </a:defPPr>
      </a:lstStyle>
      <a:style>
        <a:lnRef idx="1">
          <a:schemeClr val="accent1"/>
        </a:lnRef>
        <a:fillRef idx="2">
          <a:schemeClr val="accent1"/>
        </a:fillRef>
        <a:effectRef idx="1">
          <a:schemeClr val="accent1"/>
        </a:effectRef>
        <a:fontRef idx="minor">
          <a:schemeClr val="dk1"/>
        </a:fontRef>
      </a:style>
    </a:spDef>
    <a:lnDef>
      <a:spPr>
        <a:ln/>
      </a:spPr>
      <a:bodyPr/>
      <a:lstStyle/>
      <a:style>
        <a:lnRef idx="3">
          <a:schemeClr val="accent1"/>
        </a:lnRef>
        <a:fillRef idx="0">
          <a:schemeClr val="accent1"/>
        </a:fillRef>
        <a:effectRef idx="2">
          <a:schemeClr val="accent1"/>
        </a:effectRef>
        <a:fontRef idx="minor">
          <a:schemeClr val="tx1"/>
        </a:fontRef>
      </a:style>
    </a:lnDef>
    <a:txDef>
      <a:spPr>
        <a:noFill/>
        <a:ln>
          <a:solidFill>
            <a:schemeClr val="bg2"/>
          </a:solidFill>
        </a:ln>
      </a:spPr>
      <a:bodyPr wrap="none" rtlCol="0">
        <a:spAutoFit/>
      </a:bodyPr>
      <a:lstStyle>
        <a:defPPr>
          <a:lnSpc>
            <a:spcPct val="90000"/>
          </a:lnSpc>
          <a:defRPr sz="2400" dirty="0" err="1" smtClean="0"/>
        </a:defPPr>
      </a:lstStyle>
    </a:txDef>
  </a:objectDefaults>
  <a:extraClrSchemeLst/>
  <a:extLst>
    <a:ext uri="{05A4C25C-085E-4340-85A3-A5531E510DB2}">
      <thm15:themeFamily xmlns:thm15="http://schemas.microsoft.com/office/thememl/2012/main" xmlns="" name="World country report presentation" id="{F5D0384A-00F6-4BDA-834C-33F5C4031353}" vid="{A5A61C26-2E15-47AF-A86A-D1E541AAEC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9AEF1AC-E279-497A-BEF6-B83421166B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World country report presentation</Template>
  <TotalTime>0</TotalTime>
  <Words>344</Words>
  <Application>Microsoft Office PowerPoint</Application>
  <PresentationFormat>Custom</PresentationFormat>
  <Paragraphs>35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World country report presentation</vt:lpstr>
      <vt:lpstr>LOVE'S MANY DIMENSIONS</vt:lpstr>
      <vt:lpstr>I. THE LENGTH OF LOVE - the world</vt:lpstr>
      <vt:lpstr>I. THE LENGTH OF LOVE - the world</vt:lpstr>
      <vt:lpstr>I. THE LENGTH OF LOVE - the world</vt:lpstr>
      <vt:lpstr>I. THE LENGTH OF LOVE - the world</vt:lpstr>
      <vt:lpstr>II. THE DEPTH OF LOVE - whosoever</vt:lpstr>
      <vt:lpstr>II. THE DEPTH OF LOVE - whosoever</vt:lpstr>
      <vt:lpstr>II. THE DEPTH OF LOVE - whosoever</vt:lpstr>
      <vt:lpstr>III. THE HEIGHT OF LOVE - everlasting life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2016-11-23T00:21:29Z</dcterms:created>
  <dcterms:modified xsi:type="dcterms:W3CDTF">2016-12-11T01:34:32Z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TC034606299991</vt:lpwstr>
  </property>
</Properties>
</file>