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9" d="100"/>
          <a:sy n="79" d="100"/>
        </p:scale>
        <p:origin x="91"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2D306-A45A-EFA4-8841-84F62B6D6A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AA34C42-70B1-015A-4421-ED89BD9D84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C04E6CC-B47E-C6A4-76C1-626C94D88CF5}"/>
              </a:ext>
            </a:extLst>
          </p:cNvPr>
          <p:cNvSpPr>
            <a:spLocks noGrp="1"/>
          </p:cNvSpPr>
          <p:nvPr>
            <p:ph type="dt" sz="half" idx="10"/>
          </p:nvPr>
        </p:nvSpPr>
        <p:spPr/>
        <p:txBody>
          <a:bodyPr/>
          <a:lstStyle/>
          <a:p>
            <a:fld id="{FD6D111F-B281-494D-8402-E7589D777C35}" type="datetimeFigureOut">
              <a:rPr lang="en-CA" smtClean="0"/>
              <a:t>2022-09-16</a:t>
            </a:fld>
            <a:endParaRPr lang="en-CA"/>
          </a:p>
        </p:txBody>
      </p:sp>
      <p:sp>
        <p:nvSpPr>
          <p:cNvPr id="5" name="Footer Placeholder 4">
            <a:extLst>
              <a:ext uri="{FF2B5EF4-FFF2-40B4-BE49-F238E27FC236}">
                <a16:creationId xmlns:a16="http://schemas.microsoft.com/office/drawing/2014/main" id="{149A3B0C-8AD9-1EBD-6D2A-4F8EFB423FE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FEBF21D-D201-61DE-D19D-B5173FF9AD37}"/>
              </a:ext>
            </a:extLst>
          </p:cNvPr>
          <p:cNvSpPr>
            <a:spLocks noGrp="1"/>
          </p:cNvSpPr>
          <p:nvPr>
            <p:ph type="sldNum" sz="quarter" idx="12"/>
          </p:nvPr>
        </p:nvSpPr>
        <p:spPr/>
        <p:txBody>
          <a:bodyPr/>
          <a:lstStyle/>
          <a:p>
            <a:fld id="{C2A48A12-6C49-4382-A78F-DA3713F75AF6}" type="slidenum">
              <a:rPr lang="en-CA" smtClean="0"/>
              <a:t>‹#›</a:t>
            </a:fld>
            <a:endParaRPr lang="en-CA"/>
          </a:p>
        </p:txBody>
      </p:sp>
    </p:spTree>
    <p:extLst>
      <p:ext uri="{BB962C8B-B14F-4D97-AF65-F5344CB8AC3E}">
        <p14:creationId xmlns:p14="http://schemas.microsoft.com/office/powerpoint/2010/main" val="280134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C63B7-A85F-F4DB-9060-711230F4B23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0D1E859-65C6-524A-B447-A2771E0BFB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B8A5415-4E9A-6152-CA52-45A9A71F7734}"/>
              </a:ext>
            </a:extLst>
          </p:cNvPr>
          <p:cNvSpPr>
            <a:spLocks noGrp="1"/>
          </p:cNvSpPr>
          <p:nvPr>
            <p:ph type="dt" sz="half" idx="10"/>
          </p:nvPr>
        </p:nvSpPr>
        <p:spPr/>
        <p:txBody>
          <a:bodyPr/>
          <a:lstStyle/>
          <a:p>
            <a:fld id="{FD6D111F-B281-494D-8402-E7589D777C35}" type="datetimeFigureOut">
              <a:rPr lang="en-CA" smtClean="0"/>
              <a:t>2022-09-16</a:t>
            </a:fld>
            <a:endParaRPr lang="en-CA"/>
          </a:p>
        </p:txBody>
      </p:sp>
      <p:sp>
        <p:nvSpPr>
          <p:cNvPr id="5" name="Footer Placeholder 4">
            <a:extLst>
              <a:ext uri="{FF2B5EF4-FFF2-40B4-BE49-F238E27FC236}">
                <a16:creationId xmlns:a16="http://schemas.microsoft.com/office/drawing/2014/main" id="{7A814ADF-7193-C9A1-00EE-55EA277B00F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36E6FB3-D7DA-92C4-D2F5-7E97F65816EE}"/>
              </a:ext>
            </a:extLst>
          </p:cNvPr>
          <p:cNvSpPr>
            <a:spLocks noGrp="1"/>
          </p:cNvSpPr>
          <p:nvPr>
            <p:ph type="sldNum" sz="quarter" idx="12"/>
          </p:nvPr>
        </p:nvSpPr>
        <p:spPr/>
        <p:txBody>
          <a:bodyPr/>
          <a:lstStyle/>
          <a:p>
            <a:fld id="{C2A48A12-6C49-4382-A78F-DA3713F75AF6}" type="slidenum">
              <a:rPr lang="en-CA" smtClean="0"/>
              <a:t>‹#›</a:t>
            </a:fld>
            <a:endParaRPr lang="en-CA"/>
          </a:p>
        </p:txBody>
      </p:sp>
    </p:spTree>
    <p:extLst>
      <p:ext uri="{BB962C8B-B14F-4D97-AF65-F5344CB8AC3E}">
        <p14:creationId xmlns:p14="http://schemas.microsoft.com/office/powerpoint/2010/main" val="371885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AD65C9-6B10-9A0C-EEF8-02AF3A6CAF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FA93A3D-E2CA-9D9B-A2A4-EB9F385AB1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C7831CA-30D6-7449-12D8-0DEC22372A2E}"/>
              </a:ext>
            </a:extLst>
          </p:cNvPr>
          <p:cNvSpPr>
            <a:spLocks noGrp="1"/>
          </p:cNvSpPr>
          <p:nvPr>
            <p:ph type="dt" sz="half" idx="10"/>
          </p:nvPr>
        </p:nvSpPr>
        <p:spPr/>
        <p:txBody>
          <a:bodyPr/>
          <a:lstStyle/>
          <a:p>
            <a:fld id="{FD6D111F-B281-494D-8402-E7589D777C35}" type="datetimeFigureOut">
              <a:rPr lang="en-CA" smtClean="0"/>
              <a:t>2022-09-16</a:t>
            </a:fld>
            <a:endParaRPr lang="en-CA"/>
          </a:p>
        </p:txBody>
      </p:sp>
      <p:sp>
        <p:nvSpPr>
          <p:cNvPr id="5" name="Footer Placeholder 4">
            <a:extLst>
              <a:ext uri="{FF2B5EF4-FFF2-40B4-BE49-F238E27FC236}">
                <a16:creationId xmlns:a16="http://schemas.microsoft.com/office/drawing/2014/main" id="{F75E9F49-7DDB-B8AE-810E-6708CC39F99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4A4BAE0-0AB7-E314-B24E-E7026AB3AAF0}"/>
              </a:ext>
            </a:extLst>
          </p:cNvPr>
          <p:cNvSpPr>
            <a:spLocks noGrp="1"/>
          </p:cNvSpPr>
          <p:nvPr>
            <p:ph type="sldNum" sz="quarter" idx="12"/>
          </p:nvPr>
        </p:nvSpPr>
        <p:spPr/>
        <p:txBody>
          <a:bodyPr/>
          <a:lstStyle/>
          <a:p>
            <a:fld id="{C2A48A12-6C49-4382-A78F-DA3713F75AF6}" type="slidenum">
              <a:rPr lang="en-CA" smtClean="0"/>
              <a:t>‹#›</a:t>
            </a:fld>
            <a:endParaRPr lang="en-CA"/>
          </a:p>
        </p:txBody>
      </p:sp>
    </p:spTree>
    <p:extLst>
      <p:ext uri="{BB962C8B-B14F-4D97-AF65-F5344CB8AC3E}">
        <p14:creationId xmlns:p14="http://schemas.microsoft.com/office/powerpoint/2010/main" val="283896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5B966-F93F-4E03-3246-828A6C32D95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046B8AF-DB50-F033-6269-2E577D5D17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60052D9-D607-2003-19BD-D56B399F74AC}"/>
              </a:ext>
            </a:extLst>
          </p:cNvPr>
          <p:cNvSpPr>
            <a:spLocks noGrp="1"/>
          </p:cNvSpPr>
          <p:nvPr>
            <p:ph type="dt" sz="half" idx="10"/>
          </p:nvPr>
        </p:nvSpPr>
        <p:spPr/>
        <p:txBody>
          <a:bodyPr/>
          <a:lstStyle/>
          <a:p>
            <a:fld id="{FD6D111F-B281-494D-8402-E7589D777C35}" type="datetimeFigureOut">
              <a:rPr lang="en-CA" smtClean="0"/>
              <a:t>2022-09-16</a:t>
            </a:fld>
            <a:endParaRPr lang="en-CA"/>
          </a:p>
        </p:txBody>
      </p:sp>
      <p:sp>
        <p:nvSpPr>
          <p:cNvPr id="5" name="Footer Placeholder 4">
            <a:extLst>
              <a:ext uri="{FF2B5EF4-FFF2-40B4-BE49-F238E27FC236}">
                <a16:creationId xmlns:a16="http://schemas.microsoft.com/office/drawing/2014/main" id="{2A98D310-C938-52B6-D17E-54D1ED7DFC3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1029DCD-9928-35D4-57F4-A630CFCEB8CF}"/>
              </a:ext>
            </a:extLst>
          </p:cNvPr>
          <p:cNvSpPr>
            <a:spLocks noGrp="1"/>
          </p:cNvSpPr>
          <p:nvPr>
            <p:ph type="sldNum" sz="quarter" idx="12"/>
          </p:nvPr>
        </p:nvSpPr>
        <p:spPr/>
        <p:txBody>
          <a:bodyPr/>
          <a:lstStyle/>
          <a:p>
            <a:fld id="{C2A48A12-6C49-4382-A78F-DA3713F75AF6}" type="slidenum">
              <a:rPr lang="en-CA" smtClean="0"/>
              <a:t>‹#›</a:t>
            </a:fld>
            <a:endParaRPr lang="en-CA"/>
          </a:p>
        </p:txBody>
      </p:sp>
    </p:spTree>
    <p:extLst>
      <p:ext uri="{BB962C8B-B14F-4D97-AF65-F5344CB8AC3E}">
        <p14:creationId xmlns:p14="http://schemas.microsoft.com/office/powerpoint/2010/main" val="374430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6CDDF-54A1-1FDB-A96A-D1CD509A7D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D4D33D5-90E1-9D05-CEB5-0817581BCB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E22AFC-6B7B-7BC7-DF72-42B387314D32}"/>
              </a:ext>
            </a:extLst>
          </p:cNvPr>
          <p:cNvSpPr>
            <a:spLocks noGrp="1"/>
          </p:cNvSpPr>
          <p:nvPr>
            <p:ph type="dt" sz="half" idx="10"/>
          </p:nvPr>
        </p:nvSpPr>
        <p:spPr/>
        <p:txBody>
          <a:bodyPr/>
          <a:lstStyle/>
          <a:p>
            <a:fld id="{FD6D111F-B281-494D-8402-E7589D777C35}" type="datetimeFigureOut">
              <a:rPr lang="en-CA" smtClean="0"/>
              <a:t>2022-09-16</a:t>
            </a:fld>
            <a:endParaRPr lang="en-CA"/>
          </a:p>
        </p:txBody>
      </p:sp>
      <p:sp>
        <p:nvSpPr>
          <p:cNvPr id="5" name="Footer Placeholder 4">
            <a:extLst>
              <a:ext uri="{FF2B5EF4-FFF2-40B4-BE49-F238E27FC236}">
                <a16:creationId xmlns:a16="http://schemas.microsoft.com/office/drawing/2014/main" id="{EE9966C9-9C05-4D6F-4E60-93F212E29CA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B676FE3-11C4-F319-0B13-702DDA7090BB}"/>
              </a:ext>
            </a:extLst>
          </p:cNvPr>
          <p:cNvSpPr>
            <a:spLocks noGrp="1"/>
          </p:cNvSpPr>
          <p:nvPr>
            <p:ph type="sldNum" sz="quarter" idx="12"/>
          </p:nvPr>
        </p:nvSpPr>
        <p:spPr/>
        <p:txBody>
          <a:bodyPr/>
          <a:lstStyle/>
          <a:p>
            <a:fld id="{C2A48A12-6C49-4382-A78F-DA3713F75AF6}" type="slidenum">
              <a:rPr lang="en-CA" smtClean="0"/>
              <a:t>‹#›</a:t>
            </a:fld>
            <a:endParaRPr lang="en-CA"/>
          </a:p>
        </p:txBody>
      </p:sp>
    </p:spTree>
    <p:extLst>
      <p:ext uri="{BB962C8B-B14F-4D97-AF65-F5344CB8AC3E}">
        <p14:creationId xmlns:p14="http://schemas.microsoft.com/office/powerpoint/2010/main" val="172932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9E1D6-3697-5461-F383-FDF6A657E69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70EE5C6-82FF-F3A2-6DEC-227FAF5F97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8996E84-8861-B7E9-C658-2BF350024B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AB5A37B-F66B-471B-DB61-9FE15543BED9}"/>
              </a:ext>
            </a:extLst>
          </p:cNvPr>
          <p:cNvSpPr>
            <a:spLocks noGrp="1"/>
          </p:cNvSpPr>
          <p:nvPr>
            <p:ph type="dt" sz="half" idx="10"/>
          </p:nvPr>
        </p:nvSpPr>
        <p:spPr/>
        <p:txBody>
          <a:bodyPr/>
          <a:lstStyle/>
          <a:p>
            <a:fld id="{FD6D111F-B281-494D-8402-E7589D777C35}" type="datetimeFigureOut">
              <a:rPr lang="en-CA" smtClean="0"/>
              <a:t>2022-09-16</a:t>
            </a:fld>
            <a:endParaRPr lang="en-CA"/>
          </a:p>
        </p:txBody>
      </p:sp>
      <p:sp>
        <p:nvSpPr>
          <p:cNvPr id="6" name="Footer Placeholder 5">
            <a:extLst>
              <a:ext uri="{FF2B5EF4-FFF2-40B4-BE49-F238E27FC236}">
                <a16:creationId xmlns:a16="http://schemas.microsoft.com/office/drawing/2014/main" id="{A517BF90-B4F1-A63D-D90F-8EAD06D9BF9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5DEBD9F-89EC-0D0D-9C42-0E7111AD7869}"/>
              </a:ext>
            </a:extLst>
          </p:cNvPr>
          <p:cNvSpPr>
            <a:spLocks noGrp="1"/>
          </p:cNvSpPr>
          <p:nvPr>
            <p:ph type="sldNum" sz="quarter" idx="12"/>
          </p:nvPr>
        </p:nvSpPr>
        <p:spPr/>
        <p:txBody>
          <a:bodyPr/>
          <a:lstStyle/>
          <a:p>
            <a:fld id="{C2A48A12-6C49-4382-A78F-DA3713F75AF6}" type="slidenum">
              <a:rPr lang="en-CA" smtClean="0"/>
              <a:t>‹#›</a:t>
            </a:fld>
            <a:endParaRPr lang="en-CA"/>
          </a:p>
        </p:txBody>
      </p:sp>
    </p:spTree>
    <p:extLst>
      <p:ext uri="{BB962C8B-B14F-4D97-AF65-F5344CB8AC3E}">
        <p14:creationId xmlns:p14="http://schemas.microsoft.com/office/powerpoint/2010/main" val="176181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B1D9-9A34-BFAB-586F-8E15EE7643F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69FFE64-0352-558D-6740-566F77AF05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BB3883-3F82-4612-BD48-FE822B9589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8A2BCD0-EDC5-2968-2537-D4C3922525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369011-9382-B3E8-F158-6875178700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F006373-6E42-DCEB-FA5E-E3A6CE513E02}"/>
              </a:ext>
            </a:extLst>
          </p:cNvPr>
          <p:cNvSpPr>
            <a:spLocks noGrp="1"/>
          </p:cNvSpPr>
          <p:nvPr>
            <p:ph type="dt" sz="half" idx="10"/>
          </p:nvPr>
        </p:nvSpPr>
        <p:spPr/>
        <p:txBody>
          <a:bodyPr/>
          <a:lstStyle/>
          <a:p>
            <a:fld id="{FD6D111F-B281-494D-8402-E7589D777C35}" type="datetimeFigureOut">
              <a:rPr lang="en-CA" smtClean="0"/>
              <a:t>2022-09-16</a:t>
            </a:fld>
            <a:endParaRPr lang="en-CA"/>
          </a:p>
        </p:txBody>
      </p:sp>
      <p:sp>
        <p:nvSpPr>
          <p:cNvPr id="8" name="Footer Placeholder 7">
            <a:extLst>
              <a:ext uri="{FF2B5EF4-FFF2-40B4-BE49-F238E27FC236}">
                <a16:creationId xmlns:a16="http://schemas.microsoft.com/office/drawing/2014/main" id="{ACD18476-D42A-8510-E213-C2C40F249EF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24C4454-F835-961A-8599-6B12997F9DBB}"/>
              </a:ext>
            </a:extLst>
          </p:cNvPr>
          <p:cNvSpPr>
            <a:spLocks noGrp="1"/>
          </p:cNvSpPr>
          <p:nvPr>
            <p:ph type="sldNum" sz="quarter" idx="12"/>
          </p:nvPr>
        </p:nvSpPr>
        <p:spPr/>
        <p:txBody>
          <a:bodyPr/>
          <a:lstStyle/>
          <a:p>
            <a:fld id="{C2A48A12-6C49-4382-A78F-DA3713F75AF6}" type="slidenum">
              <a:rPr lang="en-CA" smtClean="0"/>
              <a:t>‹#›</a:t>
            </a:fld>
            <a:endParaRPr lang="en-CA"/>
          </a:p>
        </p:txBody>
      </p:sp>
    </p:spTree>
    <p:extLst>
      <p:ext uri="{BB962C8B-B14F-4D97-AF65-F5344CB8AC3E}">
        <p14:creationId xmlns:p14="http://schemas.microsoft.com/office/powerpoint/2010/main" val="78290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030D0-14A3-1682-9CD7-6F082BBD4CB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A0A8E4A-BB5E-0A89-7BB0-91027A0D9E34}"/>
              </a:ext>
            </a:extLst>
          </p:cNvPr>
          <p:cNvSpPr>
            <a:spLocks noGrp="1"/>
          </p:cNvSpPr>
          <p:nvPr>
            <p:ph type="dt" sz="half" idx="10"/>
          </p:nvPr>
        </p:nvSpPr>
        <p:spPr/>
        <p:txBody>
          <a:bodyPr/>
          <a:lstStyle/>
          <a:p>
            <a:fld id="{FD6D111F-B281-494D-8402-E7589D777C35}" type="datetimeFigureOut">
              <a:rPr lang="en-CA" smtClean="0"/>
              <a:t>2022-09-16</a:t>
            </a:fld>
            <a:endParaRPr lang="en-CA"/>
          </a:p>
        </p:txBody>
      </p:sp>
      <p:sp>
        <p:nvSpPr>
          <p:cNvPr id="4" name="Footer Placeholder 3">
            <a:extLst>
              <a:ext uri="{FF2B5EF4-FFF2-40B4-BE49-F238E27FC236}">
                <a16:creationId xmlns:a16="http://schemas.microsoft.com/office/drawing/2014/main" id="{6D2BB08D-D9B1-8096-6EB6-AC8122D4F82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44EE467-C565-9805-AA18-9C2A4F350E26}"/>
              </a:ext>
            </a:extLst>
          </p:cNvPr>
          <p:cNvSpPr>
            <a:spLocks noGrp="1"/>
          </p:cNvSpPr>
          <p:nvPr>
            <p:ph type="sldNum" sz="quarter" idx="12"/>
          </p:nvPr>
        </p:nvSpPr>
        <p:spPr/>
        <p:txBody>
          <a:bodyPr/>
          <a:lstStyle/>
          <a:p>
            <a:fld id="{C2A48A12-6C49-4382-A78F-DA3713F75AF6}" type="slidenum">
              <a:rPr lang="en-CA" smtClean="0"/>
              <a:t>‹#›</a:t>
            </a:fld>
            <a:endParaRPr lang="en-CA"/>
          </a:p>
        </p:txBody>
      </p:sp>
    </p:spTree>
    <p:extLst>
      <p:ext uri="{BB962C8B-B14F-4D97-AF65-F5344CB8AC3E}">
        <p14:creationId xmlns:p14="http://schemas.microsoft.com/office/powerpoint/2010/main" val="198132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7BA7B7-D2EC-9B82-37B1-940C99291497}"/>
              </a:ext>
            </a:extLst>
          </p:cNvPr>
          <p:cNvSpPr>
            <a:spLocks noGrp="1"/>
          </p:cNvSpPr>
          <p:nvPr>
            <p:ph type="dt" sz="half" idx="10"/>
          </p:nvPr>
        </p:nvSpPr>
        <p:spPr/>
        <p:txBody>
          <a:bodyPr/>
          <a:lstStyle/>
          <a:p>
            <a:fld id="{FD6D111F-B281-494D-8402-E7589D777C35}" type="datetimeFigureOut">
              <a:rPr lang="en-CA" smtClean="0"/>
              <a:t>2022-09-16</a:t>
            </a:fld>
            <a:endParaRPr lang="en-CA"/>
          </a:p>
        </p:txBody>
      </p:sp>
      <p:sp>
        <p:nvSpPr>
          <p:cNvPr id="3" name="Footer Placeholder 2">
            <a:extLst>
              <a:ext uri="{FF2B5EF4-FFF2-40B4-BE49-F238E27FC236}">
                <a16:creationId xmlns:a16="http://schemas.microsoft.com/office/drawing/2014/main" id="{3A0A69F1-9BB2-F581-5943-E7DCA77AC9A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8BE7986-BFA6-0015-1594-E274A2D57CA5}"/>
              </a:ext>
            </a:extLst>
          </p:cNvPr>
          <p:cNvSpPr>
            <a:spLocks noGrp="1"/>
          </p:cNvSpPr>
          <p:nvPr>
            <p:ph type="sldNum" sz="quarter" idx="12"/>
          </p:nvPr>
        </p:nvSpPr>
        <p:spPr/>
        <p:txBody>
          <a:bodyPr/>
          <a:lstStyle/>
          <a:p>
            <a:fld id="{C2A48A12-6C49-4382-A78F-DA3713F75AF6}" type="slidenum">
              <a:rPr lang="en-CA" smtClean="0"/>
              <a:t>‹#›</a:t>
            </a:fld>
            <a:endParaRPr lang="en-CA"/>
          </a:p>
        </p:txBody>
      </p:sp>
    </p:spTree>
    <p:extLst>
      <p:ext uri="{BB962C8B-B14F-4D97-AF65-F5344CB8AC3E}">
        <p14:creationId xmlns:p14="http://schemas.microsoft.com/office/powerpoint/2010/main" val="420659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7D031-32D1-4FE2-4B9E-D87654349B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5C28206-A4D2-961B-FE94-F0D25CEC7F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97302A45-0F8F-5E5D-2E81-EF809F9441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624E15-9834-8FC8-F02E-8EA76CC3E267}"/>
              </a:ext>
            </a:extLst>
          </p:cNvPr>
          <p:cNvSpPr>
            <a:spLocks noGrp="1"/>
          </p:cNvSpPr>
          <p:nvPr>
            <p:ph type="dt" sz="half" idx="10"/>
          </p:nvPr>
        </p:nvSpPr>
        <p:spPr/>
        <p:txBody>
          <a:bodyPr/>
          <a:lstStyle/>
          <a:p>
            <a:fld id="{FD6D111F-B281-494D-8402-E7589D777C35}" type="datetimeFigureOut">
              <a:rPr lang="en-CA" smtClean="0"/>
              <a:t>2022-09-16</a:t>
            </a:fld>
            <a:endParaRPr lang="en-CA"/>
          </a:p>
        </p:txBody>
      </p:sp>
      <p:sp>
        <p:nvSpPr>
          <p:cNvPr id="6" name="Footer Placeholder 5">
            <a:extLst>
              <a:ext uri="{FF2B5EF4-FFF2-40B4-BE49-F238E27FC236}">
                <a16:creationId xmlns:a16="http://schemas.microsoft.com/office/drawing/2014/main" id="{A391BFE7-A2CA-932D-44C7-0ABDF40324C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E031A81-E9DD-8204-C1BB-C3DE8B3D3628}"/>
              </a:ext>
            </a:extLst>
          </p:cNvPr>
          <p:cNvSpPr>
            <a:spLocks noGrp="1"/>
          </p:cNvSpPr>
          <p:nvPr>
            <p:ph type="sldNum" sz="quarter" idx="12"/>
          </p:nvPr>
        </p:nvSpPr>
        <p:spPr/>
        <p:txBody>
          <a:bodyPr/>
          <a:lstStyle/>
          <a:p>
            <a:fld id="{C2A48A12-6C49-4382-A78F-DA3713F75AF6}" type="slidenum">
              <a:rPr lang="en-CA" smtClean="0"/>
              <a:t>‹#›</a:t>
            </a:fld>
            <a:endParaRPr lang="en-CA"/>
          </a:p>
        </p:txBody>
      </p:sp>
    </p:spTree>
    <p:extLst>
      <p:ext uri="{BB962C8B-B14F-4D97-AF65-F5344CB8AC3E}">
        <p14:creationId xmlns:p14="http://schemas.microsoft.com/office/powerpoint/2010/main" val="3770519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ED595-5CF9-A95D-83D9-7DE292E2C2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28250BE-948A-7EBA-8668-292AD6D0E6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86DDB24-2518-9A79-5D55-66727ACB51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DE603A-7F55-9B4F-2DE9-E38B33A8769A}"/>
              </a:ext>
            </a:extLst>
          </p:cNvPr>
          <p:cNvSpPr>
            <a:spLocks noGrp="1"/>
          </p:cNvSpPr>
          <p:nvPr>
            <p:ph type="dt" sz="half" idx="10"/>
          </p:nvPr>
        </p:nvSpPr>
        <p:spPr/>
        <p:txBody>
          <a:bodyPr/>
          <a:lstStyle/>
          <a:p>
            <a:fld id="{FD6D111F-B281-494D-8402-E7589D777C35}" type="datetimeFigureOut">
              <a:rPr lang="en-CA" smtClean="0"/>
              <a:t>2022-09-16</a:t>
            </a:fld>
            <a:endParaRPr lang="en-CA"/>
          </a:p>
        </p:txBody>
      </p:sp>
      <p:sp>
        <p:nvSpPr>
          <p:cNvPr id="6" name="Footer Placeholder 5">
            <a:extLst>
              <a:ext uri="{FF2B5EF4-FFF2-40B4-BE49-F238E27FC236}">
                <a16:creationId xmlns:a16="http://schemas.microsoft.com/office/drawing/2014/main" id="{9AD9BA16-A958-2B52-32E3-08D89BD2330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F5F21D2-1EED-FBFF-01A2-4BD64C462400}"/>
              </a:ext>
            </a:extLst>
          </p:cNvPr>
          <p:cNvSpPr>
            <a:spLocks noGrp="1"/>
          </p:cNvSpPr>
          <p:nvPr>
            <p:ph type="sldNum" sz="quarter" idx="12"/>
          </p:nvPr>
        </p:nvSpPr>
        <p:spPr/>
        <p:txBody>
          <a:bodyPr/>
          <a:lstStyle/>
          <a:p>
            <a:fld id="{C2A48A12-6C49-4382-A78F-DA3713F75AF6}" type="slidenum">
              <a:rPr lang="en-CA" smtClean="0"/>
              <a:t>‹#›</a:t>
            </a:fld>
            <a:endParaRPr lang="en-CA"/>
          </a:p>
        </p:txBody>
      </p:sp>
    </p:spTree>
    <p:extLst>
      <p:ext uri="{BB962C8B-B14F-4D97-AF65-F5344CB8AC3E}">
        <p14:creationId xmlns:p14="http://schemas.microsoft.com/office/powerpoint/2010/main" val="1124815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0B0C19-5FD3-1921-B8CA-4296B870E6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EE09E37-F6EF-5DB6-F7AE-38400BCA85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5D0C615-20A6-5EC7-198B-57EB102C7F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D111F-B281-494D-8402-E7589D777C35}" type="datetimeFigureOut">
              <a:rPr lang="en-CA" smtClean="0"/>
              <a:t>2022-09-16</a:t>
            </a:fld>
            <a:endParaRPr lang="en-CA"/>
          </a:p>
        </p:txBody>
      </p:sp>
      <p:sp>
        <p:nvSpPr>
          <p:cNvPr id="5" name="Footer Placeholder 4">
            <a:extLst>
              <a:ext uri="{FF2B5EF4-FFF2-40B4-BE49-F238E27FC236}">
                <a16:creationId xmlns:a16="http://schemas.microsoft.com/office/drawing/2014/main" id="{0C72836C-39A1-FAD3-0B3E-F00813455D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D2DD2D1-CE13-97AC-964A-29636B861C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A48A12-6C49-4382-A78F-DA3713F75AF6}" type="slidenum">
              <a:rPr lang="en-CA" smtClean="0"/>
              <a:t>‹#›</a:t>
            </a:fld>
            <a:endParaRPr lang="en-CA"/>
          </a:p>
        </p:txBody>
      </p:sp>
    </p:spTree>
    <p:extLst>
      <p:ext uri="{BB962C8B-B14F-4D97-AF65-F5344CB8AC3E}">
        <p14:creationId xmlns:p14="http://schemas.microsoft.com/office/powerpoint/2010/main" val="4252801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7464614" y="1783959"/>
            <a:ext cx="4087306" cy="2889114"/>
          </a:xfrm>
        </p:spPr>
        <p:txBody>
          <a:bodyPr anchor="b">
            <a:normAutofit/>
          </a:bodyPr>
          <a:lstStyle/>
          <a:p>
            <a:pPr algn="l"/>
            <a:r>
              <a:rPr lang="en-CA" sz="5400" b="1" i="0" u="none" strike="noStrike" baseline="0" dirty="0">
                <a:latin typeface="Times New Roman" panose="02020603050405020304" pitchFamily="18" charset="0"/>
              </a:rPr>
              <a:t>Laying Up Treasures in Heaven</a:t>
            </a:r>
            <a:endParaRPr lang="en-CA" sz="5400" dirty="0"/>
          </a:p>
        </p:txBody>
      </p:sp>
      <p:sp>
        <p:nvSpPr>
          <p:cNvPr id="3" name="Subtitle 2">
            <a:extLst>
              <a:ext uri="{FF2B5EF4-FFF2-40B4-BE49-F238E27FC236}">
                <a16:creationId xmlns:a16="http://schemas.microsoft.com/office/drawing/2014/main" id="{D87A323C-0B27-2801-A11A-1B5C835CABC2}"/>
              </a:ext>
            </a:extLst>
          </p:cNvPr>
          <p:cNvSpPr>
            <a:spLocks noGrp="1"/>
          </p:cNvSpPr>
          <p:nvPr>
            <p:ph type="subTitle" idx="1"/>
          </p:nvPr>
        </p:nvSpPr>
        <p:spPr>
          <a:xfrm>
            <a:off x="7464612" y="4750893"/>
            <a:ext cx="4087305" cy="1147863"/>
          </a:xfrm>
        </p:spPr>
        <p:txBody>
          <a:bodyPr anchor="t">
            <a:normAutofit/>
          </a:bodyPr>
          <a:lstStyle/>
          <a:p>
            <a:pPr algn="l"/>
            <a:r>
              <a:rPr lang="en-CA" sz="2000" dirty="0"/>
              <a:t>Text: Matthew 6:19-21</a:t>
            </a:r>
          </a:p>
        </p:txBody>
      </p:sp>
      <p:sp>
        <p:nvSpPr>
          <p:cNvPr id="10" name="Freeform: Shape 9">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r="-1" b="2425"/>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26118799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6234336" y="119834"/>
            <a:ext cx="5314536" cy="1325563"/>
          </a:xfrm>
        </p:spPr>
        <p:txBody>
          <a:bodyPr vert="horz" lIns="91440" tIns="45720" rIns="91440" bIns="45720" rtlCol="0" anchor="ctr">
            <a:normAutofit/>
          </a:bodyPr>
          <a:lstStyle/>
          <a:p>
            <a:pPr algn="l"/>
            <a:r>
              <a:rPr lang="en-CA" sz="4100" b="1" i="0" u="none" strike="noStrike" baseline="0" dirty="0"/>
              <a:t>II. TO WHOM WERE THE TITHES BROUGHT TO?</a:t>
            </a:r>
            <a:endParaRPr lang="en-US" sz="4100" dirty="0"/>
          </a:p>
        </p:txBody>
      </p:sp>
      <p:sp>
        <p:nvSpPr>
          <p:cNvPr id="27" name="Freeform: Shape 26">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1884" r="1882" b="-2"/>
          <a:stretch/>
        </p:blipFill>
        <p:spPr>
          <a:xfrm>
            <a:off x="2" y="-2"/>
            <a:ext cx="5441859" cy="5654940"/>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p:spPr>
      </p:pic>
      <p:sp>
        <p:nvSpPr>
          <p:cNvPr id="6" name="TextBox 5">
            <a:extLst>
              <a:ext uri="{FF2B5EF4-FFF2-40B4-BE49-F238E27FC236}">
                <a16:creationId xmlns:a16="http://schemas.microsoft.com/office/drawing/2014/main" id="{9AFDD0B9-3218-A3EB-114D-AA6FDE20141C}"/>
              </a:ext>
            </a:extLst>
          </p:cNvPr>
          <p:cNvSpPr txBox="1"/>
          <p:nvPr/>
        </p:nvSpPr>
        <p:spPr>
          <a:xfrm>
            <a:off x="6234329" y="2207636"/>
            <a:ext cx="5314543" cy="5057003"/>
          </a:xfrm>
          <a:prstGeom prst="rect">
            <a:avLst/>
          </a:prstGeom>
        </p:spPr>
        <p:txBody>
          <a:bodyPr vert="horz" lIns="91440" tIns="45720" rIns="91440" bIns="45720" rtlCol="0" anchor="t">
            <a:normAutofit/>
          </a:bodyPr>
          <a:lstStyle/>
          <a:p>
            <a:pPr>
              <a:lnSpc>
                <a:spcPct val="90000"/>
              </a:lnSpc>
              <a:spcAft>
                <a:spcPts val="600"/>
              </a:spcAft>
            </a:pPr>
            <a:r>
              <a:rPr lang="en-CA" sz="3200" b="0" i="1" u="none" strike="noStrike" baseline="0" dirty="0"/>
              <a:t>"Be careful not to neglect the Levites as long as you live in your land."</a:t>
            </a:r>
          </a:p>
          <a:p>
            <a:pPr>
              <a:lnSpc>
                <a:spcPct val="90000"/>
              </a:lnSpc>
              <a:spcAft>
                <a:spcPts val="600"/>
              </a:spcAft>
            </a:pPr>
            <a:r>
              <a:rPr lang="en-CA" sz="3200" b="0" i="1" u="none" strike="noStrike" baseline="0" dirty="0"/>
              <a:t>		Deuteronomy 12:19</a:t>
            </a:r>
            <a:endParaRPr lang="en-US" sz="3200" i="1" dirty="0"/>
          </a:p>
        </p:txBody>
      </p:sp>
    </p:spTree>
    <p:extLst>
      <p:ext uri="{BB962C8B-B14F-4D97-AF65-F5344CB8AC3E}">
        <p14:creationId xmlns:p14="http://schemas.microsoft.com/office/powerpoint/2010/main" val="7290817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6234336" y="119834"/>
            <a:ext cx="5314536" cy="1325563"/>
          </a:xfrm>
        </p:spPr>
        <p:txBody>
          <a:bodyPr vert="horz" lIns="91440" tIns="45720" rIns="91440" bIns="45720" rtlCol="0" anchor="ctr">
            <a:normAutofit/>
          </a:bodyPr>
          <a:lstStyle/>
          <a:p>
            <a:pPr algn="l"/>
            <a:r>
              <a:rPr lang="en-CA" sz="4100" b="1" i="0" u="none" strike="noStrike" baseline="0" dirty="0"/>
              <a:t>II. TO WHOM WERE THE TITHES BROUGHT TO?</a:t>
            </a:r>
            <a:endParaRPr lang="en-US" sz="4100" dirty="0"/>
          </a:p>
        </p:txBody>
      </p:sp>
      <p:sp>
        <p:nvSpPr>
          <p:cNvPr id="27" name="Freeform: Shape 26">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1884" r="1882" b="-2"/>
          <a:stretch/>
        </p:blipFill>
        <p:spPr>
          <a:xfrm>
            <a:off x="2" y="-2"/>
            <a:ext cx="5441859" cy="5654940"/>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p:spPr>
      </p:pic>
      <p:sp>
        <p:nvSpPr>
          <p:cNvPr id="6" name="TextBox 5">
            <a:extLst>
              <a:ext uri="{FF2B5EF4-FFF2-40B4-BE49-F238E27FC236}">
                <a16:creationId xmlns:a16="http://schemas.microsoft.com/office/drawing/2014/main" id="{9AFDD0B9-3218-A3EB-114D-AA6FDE20141C}"/>
              </a:ext>
            </a:extLst>
          </p:cNvPr>
          <p:cNvSpPr txBox="1"/>
          <p:nvPr/>
        </p:nvSpPr>
        <p:spPr>
          <a:xfrm>
            <a:off x="5855855" y="1551710"/>
            <a:ext cx="6114472" cy="5712930"/>
          </a:xfrm>
          <a:prstGeom prst="rect">
            <a:avLst/>
          </a:prstGeom>
        </p:spPr>
        <p:txBody>
          <a:bodyPr vert="horz" lIns="91440" tIns="45720" rIns="91440" bIns="45720" rtlCol="0" anchor="t">
            <a:normAutofit/>
          </a:bodyPr>
          <a:lstStyle/>
          <a:p>
            <a:pPr>
              <a:lnSpc>
                <a:spcPct val="90000"/>
              </a:lnSpc>
              <a:spcAft>
                <a:spcPts val="600"/>
              </a:spcAft>
            </a:pPr>
            <a:r>
              <a:rPr lang="en-CA" sz="3200" b="0" i="1" u="none" strike="noStrike" baseline="0" dirty="0"/>
              <a:t>"All Judah brought the tithes of grain, new wine and oil unto the storehouse.  I put </a:t>
            </a:r>
            <a:r>
              <a:rPr lang="en-CA" sz="3200" b="0" i="1" u="none" strike="noStrike" baseline="0" dirty="0" err="1"/>
              <a:t>Shelemiah</a:t>
            </a:r>
            <a:r>
              <a:rPr lang="en-CA" sz="3200" b="0" i="1" u="none" strike="noStrike" baseline="0" dirty="0"/>
              <a:t> the</a:t>
            </a:r>
          </a:p>
          <a:p>
            <a:pPr>
              <a:lnSpc>
                <a:spcPct val="90000"/>
              </a:lnSpc>
              <a:spcAft>
                <a:spcPts val="600"/>
              </a:spcAft>
            </a:pPr>
            <a:r>
              <a:rPr lang="en-CA" sz="3200" b="0" i="1" u="none" strike="noStrike" baseline="0" dirty="0"/>
              <a:t>priest, Zadok the scribe, and a Levite named  </a:t>
            </a:r>
            <a:r>
              <a:rPr lang="en-CA" sz="3200" b="0" i="1" u="none" strike="noStrike" baseline="0" dirty="0" err="1"/>
              <a:t>Pedaiah</a:t>
            </a:r>
            <a:r>
              <a:rPr lang="en-CA" sz="3200" b="0" i="1" u="none" strike="noStrike" baseline="0" dirty="0"/>
              <a:t> in charge of the storerooms and made Hanan son of </a:t>
            </a:r>
            <a:r>
              <a:rPr lang="en-CA" sz="3200" b="0" i="1" u="none" strike="noStrike" baseline="0" dirty="0" err="1"/>
              <a:t>Zaccur</a:t>
            </a:r>
            <a:r>
              <a:rPr lang="en-CA" sz="3200" b="0" i="1" u="none" strike="noStrike" baseline="0" dirty="0"/>
              <a:t>, the son of </a:t>
            </a:r>
            <a:r>
              <a:rPr lang="en-CA" sz="3200" b="0" i="1" u="none" strike="noStrike" baseline="0" dirty="0" err="1"/>
              <a:t>Mattaniah</a:t>
            </a:r>
            <a:r>
              <a:rPr lang="en-CA" sz="3200" b="0" i="1" u="none" strike="noStrike" baseline="0" dirty="0"/>
              <a:t> their assistant, because these men were considered trustworthy."			        Nehemiah 13:12,13</a:t>
            </a:r>
          </a:p>
        </p:txBody>
      </p:sp>
    </p:spTree>
    <p:extLst>
      <p:ext uri="{BB962C8B-B14F-4D97-AF65-F5344CB8AC3E}">
        <p14:creationId xmlns:p14="http://schemas.microsoft.com/office/powerpoint/2010/main" val="199602358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6234336" y="119834"/>
            <a:ext cx="5314536" cy="1325563"/>
          </a:xfrm>
        </p:spPr>
        <p:txBody>
          <a:bodyPr vert="horz" lIns="91440" tIns="45720" rIns="91440" bIns="45720" rtlCol="0" anchor="ctr">
            <a:normAutofit/>
          </a:bodyPr>
          <a:lstStyle/>
          <a:p>
            <a:pPr algn="l"/>
            <a:r>
              <a:rPr lang="en-CA" sz="4100" b="1" i="0" u="none" strike="noStrike" baseline="0" dirty="0"/>
              <a:t>II. TO WHOM WERE THE TITHES BROUGHT TO?</a:t>
            </a:r>
            <a:endParaRPr lang="en-US" sz="4100" dirty="0"/>
          </a:p>
        </p:txBody>
      </p:sp>
      <p:sp>
        <p:nvSpPr>
          <p:cNvPr id="27" name="Freeform: Shape 26">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1884" r="1882" b="-2"/>
          <a:stretch/>
        </p:blipFill>
        <p:spPr>
          <a:xfrm>
            <a:off x="2" y="-2"/>
            <a:ext cx="5441859" cy="5654940"/>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p:spPr>
      </p:pic>
      <p:sp>
        <p:nvSpPr>
          <p:cNvPr id="6" name="TextBox 5">
            <a:extLst>
              <a:ext uri="{FF2B5EF4-FFF2-40B4-BE49-F238E27FC236}">
                <a16:creationId xmlns:a16="http://schemas.microsoft.com/office/drawing/2014/main" id="{9AFDD0B9-3218-A3EB-114D-AA6FDE20141C}"/>
              </a:ext>
            </a:extLst>
          </p:cNvPr>
          <p:cNvSpPr txBox="1"/>
          <p:nvPr/>
        </p:nvSpPr>
        <p:spPr>
          <a:xfrm>
            <a:off x="5855855" y="1551710"/>
            <a:ext cx="6114472" cy="5712930"/>
          </a:xfrm>
          <a:prstGeom prst="rect">
            <a:avLst/>
          </a:prstGeom>
        </p:spPr>
        <p:txBody>
          <a:bodyPr vert="horz" lIns="91440" tIns="45720" rIns="91440" bIns="45720" rtlCol="0" anchor="t">
            <a:normAutofit/>
          </a:bodyPr>
          <a:lstStyle/>
          <a:p>
            <a:pPr>
              <a:lnSpc>
                <a:spcPct val="90000"/>
              </a:lnSpc>
              <a:spcAft>
                <a:spcPts val="600"/>
              </a:spcAft>
            </a:pPr>
            <a:r>
              <a:rPr lang="en-CA" sz="3200" b="0" i="1" u="none" strike="noStrike" baseline="0" dirty="0"/>
              <a:t>"men of corrupt mind, who have been robbed of the truth and who think that godliness is a means</a:t>
            </a:r>
          </a:p>
          <a:p>
            <a:pPr>
              <a:lnSpc>
                <a:spcPct val="90000"/>
              </a:lnSpc>
              <a:spcAft>
                <a:spcPts val="600"/>
              </a:spcAft>
            </a:pPr>
            <a:r>
              <a:rPr lang="en-CA" sz="3200" b="0" i="1" u="none" strike="noStrike" baseline="0" dirty="0"/>
              <a:t>to financial gain . . . </a:t>
            </a:r>
          </a:p>
          <a:p>
            <a:pPr>
              <a:lnSpc>
                <a:spcPct val="90000"/>
              </a:lnSpc>
              <a:spcAft>
                <a:spcPts val="600"/>
              </a:spcAft>
            </a:pPr>
            <a:r>
              <a:rPr lang="en-CA" sz="3200" b="0" i="1" u="none" strike="noStrike" baseline="0" dirty="0"/>
              <a:t>9. People who want to get rich fall into temptation and a trap and into many foolish and harmful desires that plunge men into ruin and destruction."</a:t>
            </a:r>
          </a:p>
          <a:p>
            <a:pPr>
              <a:lnSpc>
                <a:spcPct val="90000"/>
              </a:lnSpc>
              <a:spcAft>
                <a:spcPts val="600"/>
              </a:spcAft>
            </a:pPr>
            <a:r>
              <a:rPr lang="en-CA" sz="3200" b="0" i="1" u="none" strike="noStrike" baseline="0" dirty="0"/>
              <a:t>			I Timothy 6:5,9</a:t>
            </a:r>
          </a:p>
        </p:txBody>
      </p:sp>
    </p:spTree>
    <p:extLst>
      <p:ext uri="{BB962C8B-B14F-4D97-AF65-F5344CB8AC3E}">
        <p14:creationId xmlns:p14="http://schemas.microsoft.com/office/powerpoint/2010/main" val="40929779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6234336" y="119834"/>
            <a:ext cx="5314536" cy="1325563"/>
          </a:xfrm>
        </p:spPr>
        <p:txBody>
          <a:bodyPr vert="horz" lIns="91440" tIns="45720" rIns="91440" bIns="45720" rtlCol="0" anchor="ctr">
            <a:normAutofit/>
          </a:bodyPr>
          <a:lstStyle/>
          <a:p>
            <a:pPr algn="l"/>
            <a:r>
              <a:rPr lang="en-CA" sz="4100" b="1" i="0" u="none" strike="noStrike" baseline="0" dirty="0"/>
              <a:t>II. TO WHOM WERE THE TITHES BROUGHT TO?</a:t>
            </a:r>
            <a:endParaRPr lang="en-US" sz="4100" dirty="0"/>
          </a:p>
        </p:txBody>
      </p:sp>
      <p:sp>
        <p:nvSpPr>
          <p:cNvPr id="27" name="Freeform: Shape 26">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1884" r="1882" b="-2"/>
          <a:stretch/>
        </p:blipFill>
        <p:spPr>
          <a:xfrm>
            <a:off x="2" y="-2"/>
            <a:ext cx="5441859" cy="5654940"/>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p:spPr>
      </p:pic>
      <p:sp>
        <p:nvSpPr>
          <p:cNvPr id="6" name="TextBox 5">
            <a:extLst>
              <a:ext uri="{FF2B5EF4-FFF2-40B4-BE49-F238E27FC236}">
                <a16:creationId xmlns:a16="http://schemas.microsoft.com/office/drawing/2014/main" id="{9AFDD0B9-3218-A3EB-114D-AA6FDE20141C}"/>
              </a:ext>
            </a:extLst>
          </p:cNvPr>
          <p:cNvSpPr txBox="1"/>
          <p:nvPr/>
        </p:nvSpPr>
        <p:spPr>
          <a:xfrm>
            <a:off x="5834368" y="2299855"/>
            <a:ext cx="6114472" cy="5712930"/>
          </a:xfrm>
          <a:prstGeom prst="rect">
            <a:avLst/>
          </a:prstGeom>
        </p:spPr>
        <p:txBody>
          <a:bodyPr vert="horz" lIns="91440" tIns="45720" rIns="91440" bIns="45720" rtlCol="0" anchor="t">
            <a:normAutofit/>
          </a:bodyPr>
          <a:lstStyle/>
          <a:p>
            <a:pPr>
              <a:lnSpc>
                <a:spcPct val="90000"/>
              </a:lnSpc>
              <a:spcAft>
                <a:spcPts val="600"/>
              </a:spcAft>
            </a:pPr>
            <a:r>
              <a:rPr lang="en-CA" sz="3200" b="0" i="1" u="none" strike="noStrike" baseline="0" dirty="0"/>
              <a:t>"You are not to do as we do here today, everyone doing as he sees fit."</a:t>
            </a:r>
          </a:p>
          <a:p>
            <a:pPr>
              <a:lnSpc>
                <a:spcPct val="90000"/>
              </a:lnSpc>
              <a:spcAft>
                <a:spcPts val="600"/>
              </a:spcAft>
            </a:pPr>
            <a:r>
              <a:rPr lang="en-CA" sz="3200" b="0" i="1" u="none" strike="noStrike" baseline="0" dirty="0"/>
              <a:t>			Deuteronomy 12:8</a:t>
            </a:r>
          </a:p>
        </p:txBody>
      </p:sp>
    </p:spTree>
    <p:extLst>
      <p:ext uri="{BB962C8B-B14F-4D97-AF65-F5344CB8AC3E}">
        <p14:creationId xmlns:p14="http://schemas.microsoft.com/office/powerpoint/2010/main" val="7815248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6513788" y="365125"/>
            <a:ext cx="4840010" cy="1807305"/>
          </a:xfrm>
        </p:spPr>
        <p:txBody>
          <a:bodyPr vert="horz" lIns="91440" tIns="45720" rIns="91440" bIns="45720" rtlCol="0" anchor="ctr">
            <a:normAutofit/>
          </a:bodyPr>
          <a:lstStyle/>
          <a:p>
            <a:pPr algn="l"/>
            <a:r>
              <a:rPr lang="en-CA" sz="4100" b="1" i="0" u="none" strike="noStrike" baseline="0" dirty="0"/>
              <a:t>III. WHERE WERE THE JEWS TOLD TO BRING THEIR TITHES?</a:t>
            </a:r>
            <a:endParaRPr lang="en-US" sz="4100" dirty="0"/>
          </a:p>
        </p:txBody>
      </p: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5832" r="4979"/>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6" name="TextBox 5">
            <a:extLst>
              <a:ext uri="{FF2B5EF4-FFF2-40B4-BE49-F238E27FC236}">
                <a16:creationId xmlns:a16="http://schemas.microsoft.com/office/drawing/2014/main" id="{9AFDD0B9-3218-A3EB-114D-AA6FDE20141C}"/>
              </a:ext>
            </a:extLst>
          </p:cNvPr>
          <p:cNvSpPr txBox="1"/>
          <p:nvPr/>
        </p:nvSpPr>
        <p:spPr>
          <a:xfrm>
            <a:off x="6116569" y="2333296"/>
            <a:ext cx="5973831" cy="4418485"/>
          </a:xfrm>
          <a:prstGeom prst="rect">
            <a:avLst/>
          </a:prstGeom>
        </p:spPr>
        <p:txBody>
          <a:bodyPr vert="horz" lIns="91440" tIns="45720" rIns="91440" bIns="45720" rtlCol="0">
            <a:noAutofit/>
          </a:bodyPr>
          <a:lstStyle/>
          <a:p>
            <a:pPr>
              <a:lnSpc>
                <a:spcPct val="90000"/>
              </a:lnSpc>
              <a:spcAft>
                <a:spcPts val="600"/>
              </a:spcAft>
            </a:pPr>
            <a:r>
              <a:rPr lang="en-CA" sz="2800" b="0" i="1" u="none" strike="noStrike" baseline="0" dirty="0"/>
              <a:t>"You must not eat it in your towns the tithe of your grain and new wine and oil, or the firstborn of your herds and flocks, or whatever you have vowed to give or your freewill offerings or special gifts.</a:t>
            </a:r>
          </a:p>
          <a:p>
            <a:pPr>
              <a:lnSpc>
                <a:spcPct val="90000"/>
              </a:lnSpc>
              <a:spcAft>
                <a:spcPts val="600"/>
              </a:spcAft>
            </a:pPr>
            <a:r>
              <a:rPr lang="en-CA" sz="2800" b="0" i="1" u="none" strike="noStrike" baseline="0" dirty="0"/>
              <a:t>18.  Instead, you are  to eat them in the presence of the Lord your God at the place the Lord your God shall choose."</a:t>
            </a:r>
          </a:p>
          <a:p>
            <a:pPr>
              <a:lnSpc>
                <a:spcPct val="90000"/>
              </a:lnSpc>
              <a:spcAft>
                <a:spcPts val="600"/>
              </a:spcAft>
            </a:pPr>
            <a:r>
              <a:rPr lang="en-CA" sz="2800" i="1" dirty="0"/>
              <a:t>	                  </a:t>
            </a:r>
            <a:r>
              <a:rPr lang="en-CA" sz="2800" b="0" i="1" u="none" strike="noStrike" baseline="0" dirty="0"/>
              <a:t>Deuteronomy 12:17,18</a:t>
            </a:r>
          </a:p>
        </p:txBody>
      </p:sp>
    </p:spTree>
    <p:extLst>
      <p:ext uri="{BB962C8B-B14F-4D97-AF65-F5344CB8AC3E}">
        <p14:creationId xmlns:p14="http://schemas.microsoft.com/office/powerpoint/2010/main" val="155755367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6513788" y="365125"/>
            <a:ext cx="4840010" cy="1807305"/>
          </a:xfrm>
        </p:spPr>
        <p:txBody>
          <a:bodyPr vert="horz" lIns="91440" tIns="45720" rIns="91440" bIns="45720" rtlCol="0" anchor="ctr">
            <a:normAutofit/>
          </a:bodyPr>
          <a:lstStyle/>
          <a:p>
            <a:pPr algn="l"/>
            <a:r>
              <a:rPr lang="en-CA" sz="4100" b="1" i="0" u="none" strike="noStrike" baseline="0" dirty="0"/>
              <a:t>III. WHERE WERE THE JEWS TOLD TO BRING THEIR TITHES?</a:t>
            </a:r>
            <a:endParaRPr lang="en-US" sz="4100" dirty="0"/>
          </a:p>
        </p:txBody>
      </p: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5832" r="4979"/>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6" name="TextBox 5">
            <a:extLst>
              <a:ext uri="{FF2B5EF4-FFF2-40B4-BE49-F238E27FC236}">
                <a16:creationId xmlns:a16="http://schemas.microsoft.com/office/drawing/2014/main" id="{9AFDD0B9-3218-A3EB-114D-AA6FDE20141C}"/>
              </a:ext>
            </a:extLst>
          </p:cNvPr>
          <p:cNvSpPr txBox="1"/>
          <p:nvPr/>
        </p:nvSpPr>
        <p:spPr>
          <a:xfrm>
            <a:off x="6116569" y="2804640"/>
            <a:ext cx="5973831" cy="4418485"/>
          </a:xfrm>
          <a:prstGeom prst="rect">
            <a:avLst/>
          </a:prstGeom>
        </p:spPr>
        <p:txBody>
          <a:bodyPr vert="horz" lIns="91440" tIns="45720" rIns="91440" bIns="45720" rtlCol="0">
            <a:noAutofit/>
          </a:bodyPr>
          <a:lstStyle/>
          <a:p>
            <a:pPr>
              <a:lnSpc>
                <a:spcPct val="90000"/>
              </a:lnSpc>
              <a:spcAft>
                <a:spcPts val="600"/>
              </a:spcAft>
            </a:pPr>
            <a:r>
              <a:rPr lang="en-CA" sz="2800" b="0" i="1" u="none" strike="noStrike" baseline="0" dirty="0"/>
              <a:t>“And the priest the son of Aaron shall be with the Levites, when the Levites take tithes: and the Levites shall bring up the tithe of the tithes unto the house of our God, to the chambers, into the treasure house.”</a:t>
            </a:r>
          </a:p>
          <a:p>
            <a:pPr>
              <a:lnSpc>
                <a:spcPct val="90000"/>
              </a:lnSpc>
              <a:spcAft>
                <a:spcPts val="600"/>
              </a:spcAft>
            </a:pPr>
            <a:r>
              <a:rPr lang="en-CA" sz="2800" i="1" dirty="0"/>
              <a:t>			      </a:t>
            </a:r>
            <a:r>
              <a:rPr lang="en-CA" sz="2800" b="0" i="1" u="none" strike="noStrike" baseline="0" dirty="0"/>
              <a:t>Nehemiah 10:38</a:t>
            </a:r>
          </a:p>
        </p:txBody>
      </p:sp>
    </p:spTree>
    <p:extLst>
      <p:ext uri="{BB962C8B-B14F-4D97-AF65-F5344CB8AC3E}">
        <p14:creationId xmlns:p14="http://schemas.microsoft.com/office/powerpoint/2010/main" val="172793391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6513788" y="365125"/>
            <a:ext cx="4840010" cy="1807305"/>
          </a:xfrm>
        </p:spPr>
        <p:txBody>
          <a:bodyPr vert="horz" lIns="91440" tIns="45720" rIns="91440" bIns="45720" rtlCol="0" anchor="ctr">
            <a:normAutofit/>
          </a:bodyPr>
          <a:lstStyle/>
          <a:p>
            <a:pPr algn="l"/>
            <a:r>
              <a:rPr lang="en-CA" sz="4100" b="1" i="0" u="none" strike="noStrike" baseline="0" dirty="0"/>
              <a:t>III. WHERE WERE THE JEWS TOLD TO BRING THEIR TITHES?</a:t>
            </a:r>
            <a:endParaRPr lang="en-US" sz="4100" dirty="0"/>
          </a:p>
        </p:txBody>
      </p: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5832" r="4979"/>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6" name="TextBox 5">
            <a:extLst>
              <a:ext uri="{FF2B5EF4-FFF2-40B4-BE49-F238E27FC236}">
                <a16:creationId xmlns:a16="http://schemas.microsoft.com/office/drawing/2014/main" id="{9AFDD0B9-3218-A3EB-114D-AA6FDE20141C}"/>
              </a:ext>
            </a:extLst>
          </p:cNvPr>
          <p:cNvSpPr txBox="1"/>
          <p:nvPr/>
        </p:nvSpPr>
        <p:spPr>
          <a:xfrm>
            <a:off x="5807284" y="2080355"/>
            <a:ext cx="6253018" cy="5142770"/>
          </a:xfrm>
          <a:prstGeom prst="rect">
            <a:avLst/>
          </a:prstGeom>
        </p:spPr>
        <p:txBody>
          <a:bodyPr vert="horz" lIns="91440" tIns="45720" rIns="91440" bIns="45720" rtlCol="0">
            <a:noAutofit/>
          </a:bodyPr>
          <a:lstStyle/>
          <a:p>
            <a:pPr>
              <a:lnSpc>
                <a:spcPct val="90000"/>
              </a:lnSpc>
              <a:spcAft>
                <a:spcPts val="600"/>
              </a:spcAft>
            </a:pPr>
            <a:r>
              <a:rPr lang="en-CA" sz="2800" b="0" i="1" u="none" strike="noStrike" baseline="0" dirty="0"/>
              <a:t>“I the Lord do not change. So you, the descendants of Jacob, are not destroyed.</a:t>
            </a:r>
          </a:p>
          <a:p>
            <a:pPr>
              <a:lnSpc>
                <a:spcPct val="90000"/>
              </a:lnSpc>
              <a:spcAft>
                <a:spcPts val="600"/>
              </a:spcAft>
            </a:pPr>
            <a:r>
              <a:rPr lang="en-CA" sz="2800" b="0" i="1" u="none" strike="noStrike" baseline="0" dirty="0"/>
              <a:t>7. Ever since the time of your ancestors you have turned away from my decrees and have not kept them. </a:t>
            </a:r>
            <a:r>
              <a:rPr lang="en-CA" sz="2800" b="0" i="1" u="sng" strike="noStrike" baseline="0" dirty="0"/>
              <a:t>Return to me, and I will return to you</a:t>
            </a:r>
            <a:r>
              <a:rPr lang="en-CA" sz="2800" b="0" i="1" u="none" strike="noStrike" baseline="0" dirty="0"/>
              <a:t>," says the Lord Almighty. "But you ask, 'How are we to return?’ </a:t>
            </a:r>
          </a:p>
          <a:p>
            <a:pPr>
              <a:lnSpc>
                <a:spcPct val="90000"/>
              </a:lnSpc>
              <a:spcAft>
                <a:spcPts val="600"/>
              </a:spcAft>
            </a:pPr>
            <a:r>
              <a:rPr lang="en-CA" sz="2800" b="0" i="1" u="none" strike="noStrike" baseline="0" dirty="0"/>
              <a:t>8 "</a:t>
            </a:r>
            <a:r>
              <a:rPr lang="en-CA" sz="2800" b="0" i="1" u="sng" strike="noStrike" baseline="0" dirty="0"/>
              <a:t>Will a mere mortal rob God? Yet you rob me. "But you ask, 'How are we robbing you?' "In tithes and offerings</a:t>
            </a:r>
            <a:r>
              <a:rPr lang="en-CA" sz="2800" b="0" i="1" u="none" strike="noStrike" baseline="0" dirty="0"/>
              <a:t>. 				Malachi 3:6-8</a:t>
            </a:r>
          </a:p>
        </p:txBody>
      </p:sp>
    </p:spTree>
    <p:extLst>
      <p:ext uri="{BB962C8B-B14F-4D97-AF65-F5344CB8AC3E}">
        <p14:creationId xmlns:p14="http://schemas.microsoft.com/office/powerpoint/2010/main" val="119204178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282102" y="272347"/>
            <a:ext cx="5379396" cy="2076333"/>
          </a:xfrm>
        </p:spPr>
        <p:txBody>
          <a:bodyPr anchor="t">
            <a:normAutofit fontScale="90000"/>
          </a:bodyPr>
          <a:lstStyle/>
          <a:p>
            <a:pPr algn="l"/>
            <a:r>
              <a:rPr lang="en-CA" sz="3600" i="1" dirty="0"/>
              <a:t>“Do not store up for yourselves treasures on earth, where moths and vermin destroy, and where thieves break in and steal. </a:t>
            </a:r>
            <a:br>
              <a:rPr lang="en-CA" sz="3600" i="1" dirty="0"/>
            </a:br>
            <a:r>
              <a:rPr lang="en-CA" sz="3600" i="1" dirty="0"/>
              <a:t>20. But store up for yourselves treasures in heaven, where moths and vermin do not destroy, and where thieves do not break in and steal. </a:t>
            </a:r>
            <a:br>
              <a:rPr lang="en-CA" sz="3600" i="1" dirty="0"/>
            </a:br>
            <a:r>
              <a:rPr lang="en-CA" sz="3600" i="1" dirty="0"/>
              <a:t>21. For where your treasure is, there your heart will be also.”</a:t>
            </a:r>
            <a:br>
              <a:rPr lang="en-CA" sz="3600" i="1" dirty="0"/>
            </a:br>
            <a:br>
              <a:rPr lang="en-CA" sz="3600" i="1" dirty="0"/>
            </a:br>
            <a:r>
              <a:rPr lang="en-CA" sz="3600" i="1" dirty="0"/>
              <a:t>		Matthew 6:19-21</a:t>
            </a:r>
            <a:endParaRPr lang="en-CA" sz="3600" dirty="0"/>
          </a:p>
        </p:txBody>
      </p:sp>
      <p:sp>
        <p:nvSpPr>
          <p:cNvPr id="23" name="Freeform: Shape 14">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1127" r="1127"/>
          <a:stretch/>
        </p:blipFill>
        <p:spPr>
          <a:xfrm>
            <a:off x="6021086" y="544777"/>
            <a:ext cx="6170914"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24327625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629182" y="272347"/>
            <a:ext cx="4524973" cy="2076333"/>
          </a:xfrm>
        </p:spPr>
        <p:txBody>
          <a:bodyPr anchor="t">
            <a:normAutofit/>
          </a:bodyPr>
          <a:lstStyle/>
          <a:p>
            <a:pPr algn="l"/>
            <a:r>
              <a:rPr lang="en-CA" sz="3600" i="1" dirty="0"/>
              <a:t>"Then Abram gave him a tenth of everything."</a:t>
            </a:r>
            <a:br>
              <a:rPr lang="en-CA" sz="3600" i="1" dirty="0"/>
            </a:br>
            <a:r>
              <a:rPr lang="en-US" sz="3600" i="1" dirty="0"/>
              <a:t>	Genesis 14:20</a:t>
            </a:r>
            <a:endParaRPr lang="en-CA" sz="3600" dirty="0"/>
          </a:p>
        </p:txBody>
      </p:sp>
      <p:sp>
        <p:nvSpPr>
          <p:cNvPr id="3" name="Subtitle 2">
            <a:extLst>
              <a:ext uri="{FF2B5EF4-FFF2-40B4-BE49-F238E27FC236}">
                <a16:creationId xmlns:a16="http://schemas.microsoft.com/office/drawing/2014/main" id="{D87A323C-0B27-2801-A11A-1B5C835CABC2}"/>
              </a:ext>
            </a:extLst>
          </p:cNvPr>
          <p:cNvSpPr>
            <a:spLocks noGrp="1"/>
          </p:cNvSpPr>
          <p:nvPr>
            <p:ph type="subTitle" idx="1"/>
          </p:nvPr>
        </p:nvSpPr>
        <p:spPr>
          <a:xfrm>
            <a:off x="730782" y="4023231"/>
            <a:ext cx="4524973" cy="972180"/>
          </a:xfrm>
        </p:spPr>
        <p:txBody>
          <a:bodyPr anchor="b">
            <a:noAutofit/>
          </a:bodyPr>
          <a:lstStyle/>
          <a:p>
            <a:pPr algn="l"/>
            <a:r>
              <a:rPr lang="en-CA" sz="3600" i="1" dirty="0">
                <a:latin typeface="+mj-lt"/>
              </a:rPr>
              <a:t>"and all that you give me, I will give you a tenth."</a:t>
            </a:r>
          </a:p>
          <a:p>
            <a:pPr algn="l"/>
            <a:r>
              <a:rPr lang="en-US" sz="3600" i="1" dirty="0">
                <a:latin typeface="+mj-lt"/>
              </a:rPr>
              <a:t>	Genesis 28:22</a:t>
            </a:r>
          </a:p>
        </p:txBody>
      </p:sp>
      <p:sp>
        <p:nvSpPr>
          <p:cNvPr id="23" name="Freeform: Shape 14">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1127" r="1127"/>
          <a:stretch/>
        </p:blipFill>
        <p:spPr>
          <a:xfrm>
            <a:off x="6021086" y="544777"/>
            <a:ext cx="6170914"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25259230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606522" y="1145431"/>
            <a:ext cx="4620584" cy="4567137"/>
          </a:xfrm>
        </p:spPr>
        <p:txBody>
          <a:bodyPr>
            <a:normAutofit/>
          </a:bodyPr>
          <a:lstStyle/>
          <a:p>
            <a:r>
              <a:rPr lang="en-CA" sz="4400" b="1" i="0" u="none" strike="noStrike" baseline="0" dirty="0">
                <a:latin typeface="Times New Roman" panose="02020603050405020304" pitchFamily="18" charset="0"/>
              </a:rPr>
              <a:t>I Believe We Can Become Doers of God's Word in the Area of Finances If We Answer Three Simple Questions.</a:t>
            </a:r>
            <a:endParaRPr lang="en-CA" sz="4400" dirty="0"/>
          </a:p>
        </p:txBody>
      </p: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6527" r="6527"/>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0320332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F24A09B-713F-43FC-AB6E-B88083968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7D3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212436" y="141317"/>
            <a:ext cx="4921539" cy="1918393"/>
          </a:xfrm>
        </p:spPr>
        <p:txBody>
          <a:bodyPr vert="horz" lIns="91440" tIns="45720" rIns="91440" bIns="45720" rtlCol="0" anchor="ctr">
            <a:normAutofit fontScale="90000"/>
          </a:bodyPr>
          <a:lstStyle/>
          <a:p>
            <a:r>
              <a:rPr lang="en-CA" sz="4600" b="1" i="0" u="none" strike="noStrike" kern="1200" baseline="0" dirty="0">
                <a:solidFill>
                  <a:srgbClr val="FFFFFF"/>
                </a:solidFill>
                <a:latin typeface="+mj-lt"/>
                <a:ea typeface="+mj-ea"/>
                <a:cs typeface="+mj-cs"/>
              </a:rPr>
              <a:t>I. WHAT WERE THE JEWS REQUIRED TO TITHE OF?</a:t>
            </a:r>
            <a:endParaRPr lang="en-US" sz="4600" kern="1200" dirty="0">
              <a:solidFill>
                <a:srgbClr val="FFFFFF"/>
              </a:solidFill>
              <a:latin typeface="+mj-lt"/>
              <a:ea typeface="+mj-ea"/>
              <a:cs typeface="+mj-cs"/>
            </a:endParaRPr>
          </a:p>
        </p:txBody>
      </p:sp>
      <p:cxnSp>
        <p:nvCxnSpPr>
          <p:cNvPr id="22" name="Straight Connector 21">
            <a:extLst>
              <a:ext uri="{FF2B5EF4-FFF2-40B4-BE49-F238E27FC236}">
                <a16:creationId xmlns:a16="http://schemas.microsoft.com/office/drawing/2014/main" id="{0B91AB35-C3B4-4B70-B3DD-13D63B7DA2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3975" y="2423149"/>
            <a:ext cx="0" cy="201168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6527" r="6527"/>
          <a:stretch/>
        </p:blipFill>
        <p:spPr>
          <a:xfrm>
            <a:off x="6400456" y="640080"/>
            <a:ext cx="4850557" cy="5578816"/>
          </a:xfrm>
          <a:prstGeom prst="rect">
            <a:avLst/>
          </a:prstGeom>
        </p:spPr>
      </p:pic>
      <p:sp>
        <p:nvSpPr>
          <p:cNvPr id="6" name="TextBox 5">
            <a:extLst>
              <a:ext uri="{FF2B5EF4-FFF2-40B4-BE49-F238E27FC236}">
                <a16:creationId xmlns:a16="http://schemas.microsoft.com/office/drawing/2014/main" id="{9AFDD0B9-3218-A3EB-114D-AA6FDE20141C}"/>
              </a:ext>
            </a:extLst>
          </p:cNvPr>
          <p:cNvSpPr txBox="1"/>
          <p:nvPr/>
        </p:nvSpPr>
        <p:spPr>
          <a:xfrm>
            <a:off x="330863" y="2059710"/>
            <a:ext cx="4684683" cy="4801314"/>
          </a:xfrm>
          <a:prstGeom prst="rect">
            <a:avLst/>
          </a:prstGeom>
          <a:noFill/>
        </p:spPr>
        <p:txBody>
          <a:bodyPr wrap="square" rtlCol="0">
            <a:spAutoFit/>
          </a:bodyPr>
          <a:lstStyle/>
          <a:p>
            <a:r>
              <a:rPr lang="en-CA" sz="3200" b="0" i="1" u="none" strike="noStrike" baseline="0" dirty="0">
                <a:solidFill>
                  <a:schemeClr val="bg1">
                    <a:lumMod val="95000"/>
                  </a:schemeClr>
                </a:solidFill>
              </a:rPr>
              <a:t>"</a:t>
            </a:r>
            <a:r>
              <a:rPr lang="en-CA" sz="3200" b="0" i="1" u="sng" strike="noStrike" baseline="0" dirty="0">
                <a:solidFill>
                  <a:schemeClr val="bg1">
                    <a:lumMod val="95000"/>
                  </a:schemeClr>
                </a:solidFill>
              </a:rPr>
              <a:t>A tithe of everything</a:t>
            </a:r>
            <a:r>
              <a:rPr lang="en-CA" sz="3200" b="0" i="1" u="none" strike="noStrike" baseline="0" dirty="0">
                <a:solidFill>
                  <a:schemeClr val="bg1">
                    <a:lumMod val="95000"/>
                  </a:schemeClr>
                </a:solidFill>
              </a:rPr>
              <a:t> from the land, whether grain from the soil or fruit from the trees,</a:t>
            </a:r>
            <a:r>
              <a:rPr lang="en-CA" sz="3200" b="0" i="1" u="sng" strike="noStrike" baseline="0" dirty="0">
                <a:solidFill>
                  <a:schemeClr val="bg1">
                    <a:lumMod val="95000"/>
                  </a:schemeClr>
                </a:solidFill>
              </a:rPr>
              <a:t> belongs to the Lord</a:t>
            </a:r>
            <a:r>
              <a:rPr lang="en-CA" sz="3200" b="0" i="1" u="none" strike="noStrike" baseline="0" dirty="0">
                <a:solidFill>
                  <a:schemeClr val="bg1">
                    <a:lumMod val="95000"/>
                  </a:schemeClr>
                </a:solidFill>
              </a:rPr>
              <a:t>; it is holy to the Lord.</a:t>
            </a:r>
          </a:p>
          <a:p>
            <a:pPr marR="21600"/>
            <a:r>
              <a:rPr lang="en-CA" sz="3200" b="0" i="1" u="none" strike="noStrike" baseline="0" dirty="0">
                <a:solidFill>
                  <a:schemeClr val="bg1">
                    <a:lumMod val="95000"/>
                  </a:schemeClr>
                </a:solidFill>
              </a:rPr>
              <a:t>31.  If a man redeems any of his tithe, </a:t>
            </a:r>
            <a:r>
              <a:rPr lang="en-CA" sz="3200" b="1" i="1" u="none" strike="noStrike" baseline="0" dirty="0">
                <a:solidFill>
                  <a:schemeClr val="bg1">
                    <a:lumMod val="95000"/>
                  </a:schemeClr>
                </a:solidFill>
              </a:rPr>
              <a:t>he must add a fifth of the value to it. </a:t>
            </a:r>
            <a:endParaRPr lang="en-CA" sz="3200" b="0" i="1" u="none" strike="noStrike" baseline="0" dirty="0">
              <a:solidFill>
                <a:schemeClr val="bg1">
                  <a:lumMod val="95000"/>
                </a:schemeClr>
              </a:solidFill>
            </a:endParaRPr>
          </a:p>
          <a:p>
            <a:pPr marR="21600"/>
            <a:r>
              <a:rPr lang="en-US" sz="3200" b="0" i="1" u="none" strike="noStrike" baseline="0" dirty="0">
                <a:solidFill>
                  <a:schemeClr val="bg1">
                    <a:lumMod val="95000"/>
                  </a:schemeClr>
                </a:solidFill>
              </a:rPr>
              <a:t>	      Leviticus 27:30-31</a:t>
            </a:r>
          </a:p>
          <a:p>
            <a:endParaRPr lang="en-CA" dirty="0"/>
          </a:p>
        </p:txBody>
      </p:sp>
    </p:spTree>
    <p:extLst>
      <p:ext uri="{BB962C8B-B14F-4D97-AF65-F5344CB8AC3E}">
        <p14:creationId xmlns:p14="http://schemas.microsoft.com/office/powerpoint/2010/main" val="27711493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F24A09B-713F-43FC-AB6E-B88083968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7D3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212436" y="141317"/>
            <a:ext cx="4921539" cy="1918393"/>
          </a:xfrm>
        </p:spPr>
        <p:txBody>
          <a:bodyPr vert="horz" lIns="91440" tIns="45720" rIns="91440" bIns="45720" rtlCol="0" anchor="ctr">
            <a:normAutofit fontScale="90000"/>
          </a:bodyPr>
          <a:lstStyle/>
          <a:p>
            <a:r>
              <a:rPr lang="en-CA" sz="4600" b="1" i="0" u="none" strike="noStrike" kern="1200" baseline="0" dirty="0">
                <a:solidFill>
                  <a:srgbClr val="FFFFFF"/>
                </a:solidFill>
                <a:latin typeface="+mj-lt"/>
                <a:ea typeface="+mj-ea"/>
                <a:cs typeface="+mj-cs"/>
              </a:rPr>
              <a:t>I. WHAT WERE THE JEWS REQUIRED TO TITHE OF?</a:t>
            </a:r>
            <a:endParaRPr lang="en-US" sz="4600" kern="1200" dirty="0">
              <a:solidFill>
                <a:srgbClr val="FFFFFF"/>
              </a:solidFill>
              <a:latin typeface="+mj-lt"/>
              <a:ea typeface="+mj-ea"/>
              <a:cs typeface="+mj-cs"/>
            </a:endParaRPr>
          </a:p>
        </p:txBody>
      </p:sp>
      <p:cxnSp>
        <p:nvCxnSpPr>
          <p:cNvPr id="22" name="Straight Connector 21">
            <a:extLst>
              <a:ext uri="{FF2B5EF4-FFF2-40B4-BE49-F238E27FC236}">
                <a16:creationId xmlns:a16="http://schemas.microsoft.com/office/drawing/2014/main" id="{0B91AB35-C3B4-4B70-B3DD-13D63B7DA2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3975" y="2423149"/>
            <a:ext cx="0" cy="201168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6527" r="6527"/>
          <a:stretch/>
        </p:blipFill>
        <p:spPr>
          <a:xfrm>
            <a:off x="6400456" y="640080"/>
            <a:ext cx="4850557" cy="5578816"/>
          </a:xfrm>
          <a:prstGeom prst="rect">
            <a:avLst/>
          </a:prstGeom>
        </p:spPr>
      </p:pic>
      <p:sp>
        <p:nvSpPr>
          <p:cNvPr id="6" name="TextBox 5">
            <a:extLst>
              <a:ext uri="{FF2B5EF4-FFF2-40B4-BE49-F238E27FC236}">
                <a16:creationId xmlns:a16="http://schemas.microsoft.com/office/drawing/2014/main" id="{9AFDD0B9-3218-A3EB-114D-AA6FDE20141C}"/>
              </a:ext>
            </a:extLst>
          </p:cNvPr>
          <p:cNvSpPr txBox="1"/>
          <p:nvPr/>
        </p:nvSpPr>
        <p:spPr>
          <a:xfrm>
            <a:off x="330863" y="2290619"/>
            <a:ext cx="4684683" cy="3323987"/>
          </a:xfrm>
          <a:prstGeom prst="rect">
            <a:avLst/>
          </a:prstGeom>
          <a:noFill/>
        </p:spPr>
        <p:txBody>
          <a:bodyPr wrap="square" rtlCol="0">
            <a:spAutoFit/>
          </a:bodyPr>
          <a:lstStyle/>
          <a:p>
            <a:r>
              <a:rPr lang="en-CA" sz="3200" b="0" i="1" u="none" strike="noStrike" baseline="0" dirty="0">
                <a:solidFill>
                  <a:schemeClr val="bg1">
                    <a:lumMod val="95000"/>
                  </a:schemeClr>
                </a:solidFill>
              </a:rPr>
              <a:t>"</a:t>
            </a:r>
            <a:r>
              <a:rPr lang="en-CA" sz="3200" b="1" i="1" u="sng" strike="noStrike" baseline="0" dirty="0">
                <a:solidFill>
                  <a:schemeClr val="bg1">
                    <a:lumMod val="95000"/>
                  </a:schemeClr>
                </a:solidFill>
              </a:rPr>
              <a:t>The entire tithe</a:t>
            </a:r>
            <a:r>
              <a:rPr lang="en-CA" sz="3200" b="0" i="1" u="sng" strike="noStrike" baseline="0" dirty="0">
                <a:solidFill>
                  <a:schemeClr val="bg1">
                    <a:lumMod val="95000"/>
                  </a:schemeClr>
                </a:solidFill>
              </a:rPr>
              <a:t> of the Lord and flock - every tenth animal that passes under the shepherd's rod - will be holy to the Lord.</a:t>
            </a:r>
            <a:r>
              <a:rPr lang="en-CA" sz="3200" b="0" i="1" u="none" strike="noStrike" baseline="0" dirty="0">
                <a:solidFill>
                  <a:schemeClr val="bg1">
                    <a:lumMod val="95000"/>
                  </a:schemeClr>
                </a:solidFill>
              </a:rPr>
              <a:t>"</a:t>
            </a:r>
          </a:p>
          <a:p>
            <a:pPr marR="21600"/>
            <a:r>
              <a:rPr lang="en-US" sz="3200" b="0" i="1" u="none" strike="noStrike" baseline="0" dirty="0">
                <a:solidFill>
                  <a:schemeClr val="bg1">
                    <a:lumMod val="95000"/>
                  </a:schemeClr>
                </a:solidFill>
              </a:rPr>
              <a:t>		  Leviticus 27:32</a:t>
            </a:r>
          </a:p>
          <a:p>
            <a:endParaRPr lang="en-CA" dirty="0"/>
          </a:p>
        </p:txBody>
      </p:sp>
    </p:spTree>
    <p:extLst>
      <p:ext uri="{BB962C8B-B14F-4D97-AF65-F5344CB8AC3E}">
        <p14:creationId xmlns:p14="http://schemas.microsoft.com/office/powerpoint/2010/main" val="25861013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F24A09B-713F-43FC-AB6E-B88083968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7D3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212436" y="141317"/>
            <a:ext cx="4921539" cy="1918393"/>
          </a:xfrm>
        </p:spPr>
        <p:txBody>
          <a:bodyPr vert="horz" lIns="91440" tIns="45720" rIns="91440" bIns="45720" rtlCol="0" anchor="ctr">
            <a:normAutofit fontScale="90000"/>
          </a:bodyPr>
          <a:lstStyle/>
          <a:p>
            <a:r>
              <a:rPr lang="en-CA" sz="4600" b="1" i="0" u="none" strike="noStrike" kern="1200" baseline="0" dirty="0">
                <a:solidFill>
                  <a:srgbClr val="FFFFFF"/>
                </a:solidFill>
                <a:latin typeface="+mj-lt"/>
                <a:ea typeface="+mj-ea"/>
                <a:cs typeface="+mj-cs"/>
              </a:rPr>
              <a:t>I. WHAT WERE THE JEWS REQUIRED TO TITHE OF?</a:t>
            </a:r>
            <a:endParaRPr lang="en-US" sz="4600" kern="1200" dirty="0">
              <a:solidFill>
                <a:srgbClr val="FFFFFF"/>
              </a:solidFill>
              <a:latin typeface="+mj-lt"/>
              <a:ea typeface="+mj-ea"/>
              <a:cs typeface="+mj-cs"/>
            </a:endParaRPr>
          </a:p>
        </p:txBody>
      </p:sp>
      <p:cxnSp>
        <p:nvCxnSpPr>
          <p:cNvPr id="22" name="Straight Connector 21">
            <a:extLst>
              <a:ext uri="{FF2B5EF4-FFF2-40B4-BE49-F238E27FC236}">
                <a16:creationId xmlns:a16="http://schemas.microsoft.com/office/drawing/2014/main" id="{0B91AB35-C3B4-4B70-B3DD-13D63B7DA2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3975" y="2423149"/>
            <a:ext cx="0" cy="201168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6527" r="6527"/>
          <a:stretch/>
        </p:blipFill>
        <p:spPr>
          <a:xfrm>
            <a:off x="6400456" y="640080"/>
            <a:ext cx="4850557" cy="5578816"/>
          </a:xfrm>
          <a:prstGeom prst="rect">
            <a:avLst/>
          </a:prstGeom>
        </p:spPr>
      </p:pic>
      <p:sp>
        <p:nvSpPr>
          <p:cNvPr id="6" name="TextBox 5">
            <a:extLst>
              <a:ext uri="{FF2B5EF4-FFF2-40B4-BE49-F238E27FC236}">
                <a16:creationId xmlns:a16="http://schemas.microsoft.com/office/drawing/2014/main" id="{9AFDD0B9-3218-A3EB-114D-AA6FDE20141C}"/>
              </a:ext>
            </a:extLst>
          </p:cNvPr>
          <p:cNvSpPr txBox="1"/>
          <p:nvPr/>
        </p:nvSpPr>
        <p:spPr>
          <a:xfrm>
            <a:off x="94012" y="2201027"/>
            <a:ext cx="5039963" cy="4401205"/>
          </a:xfrm>
          <a:prstGeom prst="rect">
            <a:avLst/>
          </a:prstGeom>
          <a:noFill/>
        </p:spPr>
        <p:txBody>
          <a:bodyPr wrap="square" rtlCol="0">
            <a:spAutoFit/>
          </a:bodyPr>
          <a:lstStyle/>
          <a:p>
            <a:r>
              <a:rPr lang="en-CA" sz="2800" b="0" i="1" u="none" strike="noStrike" baseline="0" dirty="0">
                <a:solidFill>
                  <a:schemeClr val="bg1">
                    <a:lumMod val="95000"/>
                  </a:schemeClr>
                </a:solidFill>
              </a:rPr>
              <a:t>"Then say to the Lord your God; have removed from my house the sacred portion (tithe) and have given it to the Levite, the alien, the fatherless and the widow, according to all you commanded. I have not turned aside from your commands, nor have I forgotten any of them."</a:t>
            </a:r>
          </a:p>
          <a:p>
            <a:r>
              <a:rPr lang="en-CA" sz="2800" b="0" i="1" u="none" strike="noStrike" baseline="0" dirty="0">
                <a:solidFill>
                  <a:schemeClr val="bg1">
                    <a:lumMod val="95000"/>
                  </a:schemeClr>
                </a:solidFill>
              </a:rPr>
              <a:t>		Deuteronomy 26:13</a:t>
            </a:r>
            <a:endParaRPr lang="en-CA" sz="2800" dirty="0"/>
          </a:p>
        </p:txBody>
      </p:sp>
    </p:spTree>
    <p:extLst>
      <p:ext uri="{BB962C8B-B14F-4D97-AF65-F5344CB8AC3E}">
        <p14:creationId xmlns:p14="http://schemas.microsoft.com/office/powerpoint/2010/main" val="44802807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6234336" y="119834"/>
            <a:ext cx="5314536" cy="1325563"/>
          </a:xfrm>
        </p:spPr>
        <p:txBody>
          <a:bodyPr vert="horz" lIns="91440" tIns="45720" rIns="91440" bIns="45720" rtlCol="0" anchor="ctr">
            <a:normAutofit/>
          </a:bodyPr>
          <a:lstStyle/>
          <a:p>
            <a:pPr algn="l"/>
            <a:r>
              <a:rPr lang="en-CA" sz="4100" b="1" i="0" u="none" strike="noStrike" baseline="0" dirty="0"/>
              <a:t>II. TO WHOM WERE THE TITHES BROUGHT TO?</a:t>
            </a:r>
            <a:endParaRPr lang="en-US" sz="4100" dirty="0"/>
          </a:p>
        </p:txBody>
      </p:sp>
      <p:sp>
        <p:nvSpPr>
          <p:cNvPr id="27" name="Freeform: Shape 26">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1884" r="1882" b="-2"/>
          <a:stretch/>
        </p:blipFill>
        <p:spPr>
          <a:xfrm>
            <a:off x="2" y="-2"/>
            <a:ext cx="5441859" cy="5654940"/>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p:spPr>
      </p:pic>
      <p:sp>
        <p:nvSpPr>
          <p:cNvPr id="6" name="TextBox 5">
            <a:extLst>
              <a:ext uri="{FF2B5EF4-FFF2-40B4-BE49-F238E27FC236}">
                <a16:creationId xmlns:a16="http://schemas.microsoft.com/office/drawing/2014/main" id="{9AFDD0B9-3218-A3EB-114D-AA6FDE20141C}"/>
              </a:ext>
            </a:extLst>
          </p:cNvPr>
          <p:cNvSpPr txBox="1"/>
          <p:nvPr/>
        </p:nvSpPr>
        <p:spPr>
          <a:xfrm>
            <a:off x="6234329" y="1681163"/>
            <a:ext cx="5314543" cy="5057003"/>
          </a:xfrm>
          <a:prstGeom prst="rect">
            <a:avLst/>
          </a:prstGeom>
        </p:spPr>
        <p:txBody>
          <a:bodyPr vert="horz" lIns="91440" tIns="45720" rIns="91440" bIns="45720" rtlCol="0" anchor="t">
            <a:normAutofit fontScale="92500" lnSpcReduction="20000"/>
          </a:bodyPr>
          <a:lstStyle/>
          <a:p>
            <a:pPr>
              <a:lnSpc>
                <a:spcPct val="90000"/>
              </a:lnSpc>
              <a:spcAft>
                <a:spcPts val="600"/>
              </a:spcAft>
            </a:pPr>
            <a:r>
              <a:rPr lang="en-CA" sz="3200" b="0" i="1" u="none" strike="noStrike" baseline="0" dirty="0"/>
              <a:t>"Now the law requires the descendant of Levi who become priests to collect a tenth from the people."</a:t>
            </a:r>
          </a:p>
          <a:p>
            <a:pPr>
              <a:lnSpc>
                <a:spcPct val="90000"/>
              </a:lnSpc>
              <a:spcAft>
                <a:spcPts val="600"/>
              </a:spcAft>
            </a:pPr>
            <a:r>
              <a:rPr lang="en-CA" sz="3200" i="1" dirty="0"/>
              <a:t>			</a:t>
            </a:r>
            <a:r>
              <a:rPr lang="en-CA" sz="3200" b="0" i="1" u="none" strike="noStrike" baseline="0" dirty="0"/>
              <a:t>Hebrews 7:5</a:t>
            </a:r>
          </a:p>
          <a:p>
            <a:pPr>
              <a:lnSpc>
                <a:spcPct val="90000"/>
              </a:lnSpc>
              <a:spcAft>
                <a:spcPts val="600"/>
              </a:spcAft>
            </a:pPr>
            <a:endParaRPr lang="en-CA" sz="3200" i="1" dirty="0"/>
          </a:p>
          <a:p>
            <a:pPr>
              <a:lnSpc>
                <a:spcPct val="90000"/>
              </a:lnSpc>
              <a:spcAft>
                <a:spcPts val="600"/>
              </a:spcAft>
            </a:pPr>
            <a:r>
              <a:rPr lang="en-CA" sz="3200" i="1" dirty="0"/>
              <a:t>“On the first day of every week, each one of you should set aside a sum of money in keeping with your income, saving it up, so that when I come no collections will have to be made.”</a:t>
            </a:r>
          </a:p>
          <a:p>
            <a:pPr>
              <a:lnSpc>
                <a:spcPct val="90000"/>
              </a:lnSpc>
              <a:spcAft>
                <a:spcPts val="600"/>
              </a:spcAft>
            </a:pPr>
            <a:r>
              <a:rPr lang="en-CA" sz="3200" i="1" dirty="0"/>
              <a:t>		I Corinthians 16:2</a:t>
            </a:r>
            <a:endParaRPr lang="en-US" sz="3200" i="1" dirty="0"/>
          </a:p>
        </p:txBody>
      </p:sp>
    </p:spTree>
    <p:extLst>
      <p:ext uri="{BB962C8B-B14F-4D97-AF65-F5344CB8AC3E}">
        <p14:creationId xmlns:p14="http://schemas.microsoft.com/office/powerpoint/2010/main" val="299799446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01A76-913B-DE04-5250-51F09E847C5B}"/>
              </a:ext>
            </a:extLst>
          </p:cNvPr>
          <p:cNvSpPr>
            <a:spLocks noGrp="1"/>
          </p:cNvSpPr>
          <p:nvPr>
            <p:ph type="ctrTitle"/>
          </p:nvPr>
        </p:nvSpPr>
        <p:spPr>
          <a:xfrm>
            <a:off x="6234336" y="119834"/>
            <a:ext cx="5314536" cy="1325563"/>
          </a:xfrm>
        </p:spPr>
        <p:txBody>
          <a:bodyPr vert="horz" lIns="91440" tIns="45720" rIns="91440" bIns="45720" rtlCol="0" anchor="ctr">
            <a:normAutofit/>
          </a:bodyPr>
          <a:lstStyle/>
          <a:p>
            <a:pPr algn="l"/>
            <a:r>
              <a:rPr lang="en-CA" sz="4100" b="1" i="0" u="none" strike="noStrike" baseline="0" dirty="0"/>
              <a:t>II. TO WHOM WERE THE TITHES BROUGHT TO?</a:t>
            </a:r>
            <a:endParaRPr lang="en-US" sz="4100" dirty="0"/>
          </a:p>
        </p:txBody>
      </p:sp>
      <p:sp>
        <p:nvSpPr>
          <p:cNvPr id="27" name="Freeform: Shape 26">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Text&#10;&#10;Description automatically generated with medium confidence">
            <a:extLst>
              <a:ext uri="{FF2B5EF4-FFF2-40B4-BE49-F238E27FC236}">
                <a16:creationId xmlns:a16="http://schemas.microsoft.com/office/drawing/2014/main" id="{E12B5600-FEEA-DA28-5862-5D715B63D2E5}"/>
              </a:ext>
            </a:extLst>
          </p:cNvPr>
          <p:cNvPicPr>
            <a:picLocks noChangeAspect="1"/>
          </p:cNvPicPr>
          <p:nvPr/>
        </p:nvPicPr>
        <p:blipFill rotWithShape="1">
          <a:blip r:embed="rId2">
            <a:extLst>
              <a:ext uri="{28A0092B-C50C-407E-A947-70E740481C1C}">
                <a14:useLocalDpi xmlns:a14="http://schemas.microsoft.com/office/drawing/2010/main" val="0"/>
              </a:ext>
            </a:extLst>
          </a:blip>
          <a:srcRect l="1884" r="1882" b="-2"/>
          <a:stretch/>
        </p:blipFill>
        <p:spPr>
          <a:xfrm>
            <a:off x="2" y="-2"/>
            <a:ext cx="5441859" cy="5654940"/>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p:spPr>
      </p:pic>
      <p:sp>
        <p:nvSpPr>
          <p:cNvPr id="6" name="TextBox 5">
            <a:extLst>
              <a:ext uri="{FF2B5EF4-FFF2-40B4-BE49-F238E27FC236}">
                <a16:creationId xmlns:a16="http://schemas.microsoft.com/office/drawing/2014/main" id="{9AFDD0B9-3218-A3EB-114D-AA6FDE20141C}"/>
              </a:ext>
            </a:extLst>
          </p:cNvPr>
          <p:cNvSpPr txBox="1"/>
          <p:nvPr/>
        </p:nvSpPr>
        <p:spPr>
          <a:xfrm>
            <a:off x="6234329" y="2207636"/>
            <a:ext cx="5314543" cy="5057003"/>
          </a:xfrm>
          <a:prstGeom prst="rect">
            <a:avLst/>
          </a:prstGeom>
        </p:spPr>
        <p:txBody>
          <a:bodyPr vert="horz" lIns="91440" tIns="45720" rIns="91440" bIns="45720" rtlCol="0" anchor="t">
            <a:normAutofit/>
          </a:bodyPr>
          <a:lstStyle/>
          <a:p>
            <a:pPr>
              <a:lnSpc>
                <a:spcPct val="90000"/>
              </a:lnSpc>
              <a:spcAft>
                <a:spcPts val="600"/>
              </a:spcAft>
            </a:pPr>
            <a:r>
              <a:rPr lang="en-CA" sz="3200" b="0" i="1" u="none" strike="noStrike" baseline="0" dirty="0"/>
              <a:t>"I give to the Levites all the tithes in Israel as their inheritance in return for the work they do while serving at the Tent of Meeting."</a:t>
            </a:r>
          </a:p>
          <a:p>
            <a:pPr>
              <a:lnSpc>
                <a:spcPct val="90000"/>
              </a:lnSpc>
              <a:spcAft>
                <a:spcPts val="600"/>
              </a:spcAft>
            </a:pPr>
            <a:r>
              <a:rPr lang="en-CA" sz="3200" b="0" i="1" u="none" strike="noStrike" baseline="0" dirty="0"/>
              <a:t>		      Numbers 18:21</a:t>
            </a:r>
          </a:p>
          <a:p>
            <a:pPr>
              <a:lnSpc>
                <a:spcPct val="90000"/>
              </a:lnSpc>
              <a:spcAft>
                <a:spcPts val="600"/>
              </a:spcAft>
            </a:pPr>
            <a:endParaRPr lang="en-US" sz="3200" i="1" dirty="0"/>
          </a:p>
        </p:txBody>
      </p:sp>
    </p:spTree>
    <p:extLst>
      <p:ext uri="{BB962C8B-B14F-4D97-AF65-F5344CB8AC3E}">
        <p14:creationId xmlns:p14="http://schemas.microsoft.com/office/powerpoint/2010/main" val="15743664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934</Words>
  <Application>Microsoft Office PowerPoint</Application>
  <PresentationFormat>Widescreen</PresentationFormat>
  <Paragraphs>51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Laying Up Treasures in Heaven</vt:lpstr>
      <vt:lpstr>“Do not store up for yourselves treasures on earth, where moths and vermin destroy, and where thieves break in and steal.  20. But store up for yourselves treasures in heaven, where moths and vermin do not destroy, and where thieves do not break in and steal.  21. For where your treasure is, there your heart will be also.”    Matthew 6:19-21</vt:lpstr>
      <vt:lpstr>"Then Abram gave him a tenth of everything."  Genesis 14:20</vt:lpstr>
      <vt:lpstr>I Believe We Can Become Doers of God's Word in the Area of Finances If We Answer Three Simple Questions.</vt:lpstr>
      <vt:lpstr>I. WHAT WERE THE JEWS REQUIRED TO TITHE OF?</vt:lpstr>
      <vt:lpstr>I. WHAT WERE THE JEWS REQUIRED TO TITHE OF?</vt:lpstr>
      <vt:lpstr>I. WHAT WERE THE JEWS REQUIRED TO TITHE OF?</vt:lpstr>
      <vt:lpstr>II. TO WHOM WERE THE TITHES BROUGHT TO?</vt:lpstr>
      <vt:lpstr>II. TO WHOM WERE THE TITHES BROUGHT TO?</vt:lpstr>
      <vt:lpstr>II. TO WHOM WERE THE TITHES BROUGHT TO?</vt:lpstr>
      <vt:lpstr>II. TO WHOM WERE THE TITHES BROUGHT TO?</vt:lpstr>
      <vt:lpstr>II. TO WHOM WERE THE TITHES BROUGHT TO?</vt:lpstr>
      <vt:lpstr>II. TO WHOM WERE THE TITHES BROUGHT TO?</vt:lpstr>
      <vt:lpstr>III. WHERE WERE THE JEWS TOLD TO BRING THEIR TITHES?</vt:lpstr>
      <vt:lpstr>III. WHERE WERE THE JEWS TOLD TO BRING THEIR TITHES?</vt:lpstr>
      <vt:lpstr>III. WHERE WERE THE JEWS TOLD TO BRING THEIR TITHES?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Laying Up Treasures in Heaven</dc:title>
  <dc:creator>Fountaingate Christian</dc:creator>
  <cp:lastModifiedBy>Fountaingate Christian</cp:lastModifiedBy>
  <cp:revision>9</cp:revision>
  <dcterms:created xsi:type="dcterms:W3CDTF">2022-09-16T00:15:57Z</dcterms:created>
  <dcterms:modified xsi:type="dcterms:W3CDTF">2022-09-16T17:03:56Z</dcterms:modified>
</cp:coreProperties>
</file>