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D0F1-CFB6-4325-BDE4-02D4504CCEE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FC72-6B1E-44C0-9859-089E6A46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DFC72-6B1E-44C0-9859-089E6A460E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43FA1-9C3D-90D9-C772-B38590975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C48E3-8615-7AD4-4EC5-9A7AF7A35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ECB16-6CEF-F5F7-AA20-80C8D3FCA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18F0B-0A37-DCD7-0BC7-5C53BD15A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DFC72-6B1E-44C0-9859-089E6A460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BB905-D502-E5DB-C1A7-9665CB5F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23223-FDC7-2931-CEE1-54D71971C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01885-E1F8-6F32-6FA5-E4C0F0F84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A5E62-835E-F75D-B0FF-F1D725460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DFC72-6B1E-44C0-9859-089E6A460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7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18463-8C04-A950-EA35-D32560ED5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4" y="397275"/>
            <a:ext cx="5230446" cy="3761257"/>
          </a:xfrm>
        </p:spPr>
        <p:txBody>
          <a:bodyPr anchor="ctr">
            <a:normAutofit/>
          </a:bodyPr>
          <a:lstStyle/>
          <a:p>
            <a:r>
              <a:rPr lang="en-US" sz="6000" dirty="0"/>
              <a:t>MARY HAD A LITTLE LAMB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3741E-FBF5-F0D3-FEB3-B22ECA29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2" y="4846029"/>
            <a:ext cx="5363817" cy="1375512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MATTHEW 1: 18-25</a:t>
            </a:r>
          </a:p>
        </p:txBody>
      </p:sp>
      <p:pic>
        <p:nvPicPr>
          <p:cNvPr id="4" name="Picture 3" descr="Lamb out on the grass">
            <a:extLst>
              <a:ext uri="{FF2B5EF4-FFF2-40B4-BE49-F238E27FC236}">
                <a16:creationId xmlns:a16="http://schemas.microsoft.com/office/drawing/2014/main" id="{987BA658-0BC9-5086-3378-7D329D6C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6" r="27631" b="-1"/>
          <a:stretch/>
        </p:blipFill>
        <p:spPr>
          <a:xfrm>
            <a:off x="6095999" y="10"/>
            <a:ext cx="6096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EBFF-B32F-238C-7DFB-B611E3D4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1"/>
            <a:ext cx="11264536" cy="127435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I. MARY’S LAMB WAS A SPECIAL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E405-33D8-6074-82C8-BD25E9639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481533" cy="362426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4000" b="1" dirty="0">
              <a:solidFill>
                <a:schemeClr val="bg2"/>
              </a:solidFill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</a:rPr>
              <a:t>A. HIS CONCEPTION WAS SPECIAL</a:t>
            </a:r>
          </a:p>
        </p:txBody>
      </p:sp>
      <p:pic>
        <p:nvPicPr>
          <p:cNvPr id="6" name="Content Placeholder 5" descr="Computer code representation.">
            <a:extLst>
              <a:ext uri="{FF2B5EF4-FFF2-40B4-BE49-F238E27FC236}">
                <a16:creationId xmlns:a16="http://schemas.microsoft.com/office/drawing/2014/main" id="{EFE5940C-89BF-8CF1-B44B-3DB557982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917" y="2552700"/>
            <a:ext cx="5523171" cy="3624263"/>
          </a:xfrm>
        </p:spPr>
      </p:pic>
    </p:spTree>
    <p:extLst>
      <p:ext uri="{BB962C8B-B14F-4D97-AF65-F5344CB8AC3E}">
        <p14:creationId xmlns:p14="http://schemas.microsoft.com/office/powerpoint/2010/main" val="313397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7AE4-D5B6-8E03-F817-07645CA6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8997-14DA-C915-2BD9-35FECFEB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230811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I. MARY’S LAMB WAS A SPECIAL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9571-F34C-DB29-13EA-A9C0D63D2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481533" cy="362426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4000" b="1" dirty="0">
              <a:solidFill>
                <a:schemeClr val="bg2"/>
              </a:solidFill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</a:rPr>
              <a:t>B. HIS CONDUCT WAS SPECIAL</a:t>
            </a:r>
          </a:p>
        </p:txBody>
      </p:sp>
      <p:pic>
        <p:nvPicPr>
          <p:cNvPr id="6" name="Content Placeholder 5" descr="Computer code representation.">
            <a:extLst>
              <a:ext uri="{FF2B5EF4-FFF2-40B4-BE49-F238E27FC236}">
                <a16:creationId xmlns:a16="http://schemas.microsoft.com/office/drawing/2014/main" id="{05B44724-0E4B-5AEA-ADD3-1BD56EBFF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917" y="2552700"/>
            <a:ext cx="5523171" cy="36242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74CA9-C6B1-A6F1-38C6-D5DC583BE4E4}"/>
              </a:ext>
            </a:extLst>
          </p:cNvPr>
          <p:cNvSpPr txBox="1"/>
          <p:nvPr/>
        </p:nvSpPr>
        <p:spPr>
          <a:xfrm>
            <a:off x="6565692" y="3072168"/>
            <a:ext cx="4931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MIRACLES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MESSAGES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50907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BBF1F-388C-410C-248F-BF34E4A19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F611-F9EB-F2AF-5B7C-CFA54F0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1"/>
            <a:ext cx="11264536" cy="125984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I. MARY’S LAMB WAS A SPECIAL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67CE8-B15D-3F09-91AD-FED6A1A84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481533" cy="362426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4000" b="1" dirty="0">
              <a:solidFill>
                <a:schemeClr val="bg2"/>
              </a:solidFill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</a:rPr>
              <a:t>C. HIS CLAIM WAS SPECIAL</a:t>
            </a:r>
          </a:p>
        </p:txBody>
      </p:sp>
      <p:pic>
        <p:nvPicPr>
          <p:cNvPr id="6" name="Content Placeholder 5" descr="Computer code representation.">
            <a:extLst>
              <a:ext uri="{FF2B5EF4-FFF2-40B4-BE49-F238E27FC236}">
                <a16:creationId xmlns:a16="http://schemas.microsoft.com/office/drawing/2014/main" id="{F31ECC55-40E5-87F8-3193-730B53907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917" y="2552700"/>
            <a:ext cx="5523171" cy="36242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D1EB5-CF24-BE43-5D5C-E55407A85C4D}"/>
              </a:ext>
            </a:extLst>
          </p:cNvPr>
          <p:cNvSpPr txBox="1"/>
          <p:nvPr/>
        </p:nvSpPr>
        <p:spPr>
          <a:xfrm>
            <a:off x="6394588" y="2841336"/>
            <a:ext cx="5185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 BE THE SON OF GOD</a:t>
            </a:r>
          </a:p>
          <a:p>
            <a:pPr marL="914400" indent="-914400" algn="ctr">
              <a:buAutoNum type="arabicPeriod"/>
            </a:pP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914400" indent="-914400" algn="ctr">
              <a:buAutoNum type="arabicPeriod"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 BE GOD</a:t>
            </a:r>
          </a:p>
        </p:txBody>
      </p:sp>
    </p:spTree>
    <p:extLst>
      <p:ext uri="{BB962C8B-B14F-4D97-AF65-F5344CB8AC3E}">
        <p14:creationId xmlns:p14="http://schemas.microsoft.com/office/powerpoint/2010/main" val="381042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7588-E224-3CB7-B72A-48B57CA2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II. MARY’S LAMB WAS A SACRIFICIAL LAMB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05820-60F2-4B25-66D7-047EF727F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59701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A) HE WAS A SPOTLESS LAMB</a:t>
            </a:r>
          </a:p>
        </p:txBody>
      </p:sp>
      <p:pic>
        <p:nvPicPr>
          <p:cNvPr id="8" name="Content Placeholder 7" descr="A sheep standing next to a book&#10;&#10;Description automatically generated">
            <a:extLst>
              <a:ext uri="{FF2B5EF4-FFF2-40B4-BE49-F238E27FC236}">
                <a16:creationId xmlns:a16="http://schemas.microsoft.com/office/drawing/2014/main" id="{9E0535A2-0257-201C-2108-5AEA12607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2" y="3237819"/>
            <a:ext cx="4344820" cy="32569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1C1B3-6849-F9B4-F6ED-0E6E10658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59701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B) HE WAS A SUBMISSIVE LAMB</a:t>
            </a:r>
          </a:p>
        </p:txBody>
      </p:sp>
      <p:pic>
        <p:nvPicPr>
          <p:cNvPr id="10" name="Content Placeholder 9" descr="A person in a robe praying&#10;&#10;Description automatically generated">
            <a:extLst>
              <a:ext uri="{FF2B5EF4-FFF2-40B4-BE49-F238E27FC236}">
                <a16:creationId xmlns:a16="http://schemas.microsoft.com/office/drawing/2014/main" id="{F92EAB33-A285-7190-5D82-7E199670AD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7" y="3237819"/>
            <a:ext cx="4344821" cy="3254422"/>
          </a:xfrm>
        </p:spPr>
      </p:pic>
    </p:spTree>
    <p:extLst>
      <p:ext uri="{BB962C8B-B14F-4D97-AF65-F5344CB8AC3E}">
        <p14:creationId xmlns:p14="http://schemas.microsoft.com/office/powerpoint/2010/main" val="34289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853F3-F520-7E3F-1424-C34F372B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54A9-9E86-AFCE-707C-11D9E81F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II. MARY’S LAMB WAS A SACRIFICIAL LAMB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B022-7ED9-F75D-53D7-51D48B1C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4313" y="3479802"/>
            <a:ext cx="3949743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C) HE WAS A SACRIFICIAL LAMB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E5A8C2-D21F-0A28-57A9-D87CF4254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7" y="2496457"/>
            <a:ext cx="5119303" cy="3837559"/>
          </a:xfrm>
        </p:spPr>
      </p:pic>
    </p:spTree>
    <p:extLst>
      <p:ext uri="{BB962C8B-B14F-4D97-AF65-F5344CB8AC3E}">
        <p14:creationId xmlns:p14="http://schemas.microsoft.com/office/powerpoint/2010/main" val="197161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F038-B8F9-41A1-3383-1AB495E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2453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III. MARY’S LAMB IS A SAVING LAMB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0465A-280C-0D00-222A-F15C9582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A) HE HAS THE POWER TO SAVE SINNERS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5A912-BBDF-DD79-F608-FC5E73F3C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3238492"/>
          </a:xfr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 algn="ctr">
              <a:buAutoNum type="arabicParenR"/>
            </a:pPr>
            <a:r>
              <a:rPr lang="en-US" sz="2400" b="1" dirty="0"/>
              <a:t>HE CAN CLEANSE SIN</a:t>
            </a:r>
          </a:p>
          <a:p>
            <a:pPr marL="457200" indent="-457200" algn="ctr">
              <a:buAutoNum type="arabicParenR"/>
            </a:pPr>
            <a:r>
              <a:rPr lang="en-US" sz="2400" b="1" dirty="0"/>
              <a:t>HE CAN CONVERT SOULS</a:t>
            </a:r>
          </a:p>
          <a:p>
            <a:pPr marL="457200" indent="-457200" algn="ctr">
              <a:buAutoNum type="arabicParenR"/>
            </a:pPr>
            <a:r>
              <a:rPr lang="en-US" sz="2400" b="1" dirty="0"/>
              <a:t>HE CAN CHANGE SINNERS</a:t>
            </a:r>
          </a:p>
          <a:p>
            <a:pPr algn="ctr"/>
            <a:r>
              <a:rPr lang="en-US" sz="2400" b="1" i="1" dirty="0"/>
              <a:t>“Therefore, if anyone is in Christ, the new creation has come: The old has gone, the new is here! </a:t>
            </a:r>
          </a:p>
          <a:p>
            <a:pPr algn="ctr"/>
            <a:r>
              <a:rPr lang="en-US" sz="2400" b="1" i="1" dirty="0"/>
              <a:t>– 2 Corinthians 5:17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7C110-E1F9-FD3A-069F-29A8CA1EC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B) HE HAS THE POWER TO SECURE THE SAINTS</a:t>
            </a:r>
          </a:p>
        </p:txBody>
      </p:sp>
      <p:pic>
        <p:nvPicPr>
          <p:cNvPr id="8" name="Content Placeholder 7" descr="A lion and lamb in the sky&#10;&#10;Description automatically generated">
            <a:extLst>
              <a:ext uri="{FF2B5EF4-FFF2-40B4-BE49-F238E27FC236}">
                <a16:creationId xmlns:a16="http://schemas.microsoft.com/office/drawing/2014/main" id="{9929E1B7-4CF0-3BC1-B6F7-0729C98E97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3515147"/>
            <a:ext cx="5357813" cy="3024931"/>
          </a:xfrm>
        </p:spPr>
      </p:pic>
    </p:spTree>
    <p:extLst>
      <p:ext uri="{BB962C8B-B14F-4D97-AF65-F5344CB8AC3E}">
        <p14:creationId xmlns:p14="http://schemas.microsoft.com/office/powerpoint/2010/main" val="69644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800C9-E4FE-4651-9970-0317C70F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Do you know Mary’s Little Lamb?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group of crosses in the sky&#10;&#10;Description automatically generated">
            <a:extLst>
              <a:ext uri="{FF2B5EF4-FFF2-40B4-BE49-F238E27FC236}">
                <a16:creationId xmlns:a16="http://schemas.microsoft.com/office/drawing/2014/main" id="{49184E0B-8ED5-2E99-2BD1-0901EA6F9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16" y="761431"/>
            <a:ext cx="7908176" cy="52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7204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RegularSeedRightStep">
      <a:dk1>
        <a:srgbClr val="000000"/>
      </a:dk1>
      <a:lt1>
        <a:srgbClr val="FFFFFF"/>
      </a:lt1>
      <a:dk2>
        <a:srgbClr val="36341E"/>
      </a:dk2>
      <a:lt2>
        <a:srgbClr val="E2E5E8"/>
      </a:lt2>
      <a:accent1>
        <a:srgbClr val="C78749"/>
      </a:accent1>
      <a:accent2>
        <a:srgbClr val="AEA335"/>
      </a:accent2>
      <a:accent3>
        <a:srgbClr val="89AD3F"/>
      </a:accent3>
      <a:accent4>
        <a:srgbClr val="57B537"/>
      </a:accent4>
      <a:accent5>
        <a:srgbClr val="44B856"/>
      </a:accent5>
      <a:accent6>
        <a:srgbClr val="37B580"/>
      </a:accent6>
      <a:hlink>
        <a:srgbClr val="3F80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178</Words>
  <Application>Microsoft Office PowerPoint</Application>
  <PresentationFormat>Widescreen</PresentationFormat>
  <Paragraphs>34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Avenir Next LT Pro</vt:lpstr>
      <vt:lpstr>Bahnschrift</vt:lpstr>
      <vt:lpstr>MatrixVTI</vt:lpstr>
      <vt:lpstr>MARY HAD A LITTLE LAMB</vt:lpstr>
      <vt:lpstr>I. MARY’S LAMB WAS A SPECIAL LAMB</vt:lpstr>
      <vt:lpstr>I. MARY’S LAMB WAS A SPECIAL LAMB</vt:lpstr>
      <vt:lpstr>I. MARY’S LAMB WAS A SPECIAL LAMB</vt:lpstr>
      <vt:lpstr>II. MARY’S LAMB WAS A SACRIFICIAL LAMB</vt:lpstr>
      <vt:lpstr>II. MARY’S LAMB WAS A SACRIFICIAL LAMB</vt:lpstr>
      <vt:lpstr>III. MARY’S LAMB IS A SAVING LAMB</vt:lpstr>
      <vt:lpstr>Do you know Mary’s Little Lamb?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Victor Lalonde</cp:lastModifiedBy>
  <cp:revision>3</cp:revision>
  <dcterms:created xsi:type="dcterms:W3CDTF">2024-12-12T03:31:26Z</dcterms:created>
  <dcterms:modified xsi:type="dcterms:W3CDTF">2024-12-14T03:30:46Z</dcterms:modified>
</cp:coreProperties>
</file>