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D9D4B-2775-4661-8036-B9A09FECFC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9C170C-FC45-41B9-8AE9-BF3E884952EB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Many Vital Decisions Were Made  Before this World Was Even Created.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1" i="1" dirty="0"/>
            <a:t> </a:t>
          </a:r>
          <a:endParaRPr lang="en-US" sz="1900" dirty="0"/>
        </a:p>
      </dgm:t>
    </dgm:pt>
    <dgm:pt modelId="{5CC87570-C1B0-4633-B489-C13FE63C9DC1}" type="parTrans" cxnId="{EC499160-1693-461B-B179-DAEC27656805}">
      <dgm:prSet/>
      <dgm:spPr/>
      <dgm:t>
        <a:bodyPr/>
        <a:lstStyle/>
        <a:p>
          <a:endParaRPr lang="en-US"/>
        </a:p>
      </dgm:t>
    </dgm:pt>
    <dgm:pt modelId="{D68A77D6-A959-4215-987D-63B7A3E43871}" type="sibTrans" cxnId="{EC499160-1693-461B-B179-DAEC27656805}">
      <dgm:prSet/>
      <dgm:spPr/>
      <dgm:t>
        <a:bodyPr/>
        <a:lstStyle/>
        <a:p>
          <a:endParaRPr lang="en-US"/>
        </a:p>
      </dgm:t>
    </dgm:pt>
    <dgm:pt modelId="{095D7614-8D75-4DE9-BF37-DA53674A0DD9}">
      <dgm:prSet/>
      <dgm:spPr/>
      <dgm:t>
        <a:bodyPr/>
        <a:lstStyle/>
        <a:p>
          <a:r>
            <a:rPr lang="en-CA" i="1" dirty="0"/>
            <a:t>1. The Plan of Salvation</a:t>
          </a:r>
          <a:endParaRPr lang="en-US" dirty="0"/>
        </a:p>
      </dgm:t>
    </dgm:pt>
    <dgm:pt modelId="{781C1EC5-FCD7-4AAE-A2CD-175A93199230}" type="parTrans" cxnId="{FAC9BA8E-68A7-41A2-8766-E14C85760CC8}">
      <dgm:prSet/>
      <dgm:spPr/>
      <dgm:t>
        <a:bodyPr/>
        <a:lstStyle/>
        <a:p>
          <a:endParaRPr lang="en-US"/>
        </a:p>
      </dgm:t>
    </dgm:pt>
    <dgm:pt modelId="{13F84F12-5B5B-4BB2-B0BE-ADA90E3F30AF}" type="sibTrans" cxnId="{FAC9BA8E-68A7-41A2-8766-E14C85760CC8}">
      <dgm:prSet/>
      <dgm:spPr/>
      <dgm:t>
        <a:bodyPr/>
        <a:lstStyle/>
        <a:p>
          <a:endParaRPr lang="en-US"/>
        </a:p>
      </dgm:t>
    </dgm:pt>
    <dgm:pt modelId="{C01F0F1E-4DE1-469C-8217-3A25C1D757A6}">
      <dgm:prSet/>
      <dgm:spPr/>
      <dgm:t>
        <a:bodyPr/>
        <a:lstStyle/>
        <a:p>
          <a:r>
            <a:rPr lang="en-CA" i="1"/>
            <a:t>2. The Only One who could die so our sins could be forgiven</a:t>
          </a:r>
          <a:endParaRPr lang="en-US"/>
        </a:p>
      </dgm:t>
    </dgm:pt>
    <dgm:pt modelId="{5270A40A-D390-493A-96C2-A637154D8998}" type="parTrans" cxnId="{8046D945-EB1C-4832-A150-DA49CA332D46}">
      <dgm:prSet/>
      <dgm:spPr/>
      <dgm:t>
        <a:bodyPr/>
        <a:lstStyle/>
        <a:p>
          <a:endParaRPr lang="en-US"/>
        </a:p>
      </dgm:t>
    </dgm:pt>
    <dgm:pt modelId="{7CB0578E-75D7-4711-9EF1-FA25850ACE72}" type="sibTrans" cxnId="{8046D945-EB1C-4832-A150-DA49CA332D46}">
      <dgm:prSet/>
      <dgm:spPr/>
      <dgm:t>
        <a:bodyPr/>
        <a:lstStyle/>
        <a:p>
          <a:endParaRPr lang="en-US"/>
        </a:p>
      </dgm:t>
    </dgm:pt>
    <dgm:pt modelId="{5E5DE2AD-D302-4182-92F1-93F97B6746FE}">
      <dgm:prSet/>
      <dgm:spPr/>
      <dgm:t>
        <a:bodyPr/>
        <a:lstStyle/>
        <a:p>
          <a:r>
            <a:rPr lang="en-CA" i="1"/>
            <a:t>3. The Suffering of Jesus was already decided upon - Hebrews 4:3</a:t>
          </a:r>
          <a:endParaRPr lang="en-US"/>
        </a:p>
      </dgm:t>
    </dgm:pt>
    <dgm:pt modelId="{FA3DD1F0-F848-4AD6-9A9B-D1100B01EBEE}" type="parTrans" cxnId="{B0AE37FC-4C98-4621-B964-4A06719EF1A2}">
      <dgm:prSet/>
      <dgm:spPr/>
      <dgm:t>
        <a:bodyPr/>
        <a:lstStyle/>
        <a:p>
          <a:endParaRPr lang="en-US"/>
        </a:p>
      </dgm:t>
    </dgm:pt>
    <dgm:pt modelId="{AC5FCFC2-6AF4-4B45-814E-49D61DE44DE5}" type="sibTrans" cxnId="{B0AE37FC-4C98-4621-B964-4A06719EF1A2}">
      <dgm:prSet/>
      <dgm:spPr/>
      <dgm:t>
        <a:bodyPr/>
        <a:lstStyle/>
        <a:p>
          <a:endParaRPr lang="en-US"/>
        </a:p>
      </dgm:t>
    </dgm:pt>
    <dgm:pt modelId="{7BB866F5-4A11-4A38-9D0D-EE7CF52EFE18}">
      <dgm:prSet/>
      <dgm:spPr/>
      <dgm:t>
        <a:bodyPr/>
        <a:lstStyle/>
        <a:p>
          <a:r>
            <a:rPr lang="en-CA" i="1"/>
            <a:t>4. The Names of Those Who Would Be Redeemed Were Already Written down in the Lamb’s Book of Life - Revelation 17:8 NKJV</a:t>
          </a:r>
          <a:endParaRPr lang="en-US"/>
        </a:p>
      </dgm:t>
    </dgm:pt>
    <dgm:pt modelId="{F41B1CD5-037A-4162-BAD4-55EF5D5A56CF}" type="parTrans" cxnId="{F96C97A7-05E6-4811-BB91-1C5F5FCC5BF9}">
      <dgm:prSet/>
      <dgm:spPr/>
      <dgm:t>
        <a:bodyPr/>
        <a:lstStyle/>
        <a:p>
          <a:endParaRPr lang="en-US"/>
        </a:p>
      </dgm:t>
    </dgm:pt>
    <dgm:pt modelId="{107514B9-5617-4370-B9F2-596385D76155}" type="sibTrans" cxnId="{F96C97A7-05E6-4811-BB91-1C5F5FCC5BF9}">
      <dgm:prSet/>
      <dgm:spPr/>
      <dgm:t>
        <a:bodyPr/>
        <a:lstStyle/>
        <a:p>
          <a:endParaRPr lang="en-US"/>
        </a:p>
      </dgm:t>
    </dgm:pt>
    <dgm:pt modelId="{492FEC49-3DE9-4E6F-ACFA-192CE82BEA1A}" type="pres">
      <dgm:prSet presAssocID="{40CD9D4B-2775-4661-8036-B9A09FECFC2C}" presName="linear" presStyleCnt="0">
        <dgm:presLayoutVars>
          <dgm:animLvl val="lvl"/>
          <dgm:resizeHandles val="exact"/>
        </dgm:presLayoutVars>
      </dgm:prSet>
      <dgm:spPr/>
    </dgm:pt>
    <dgm:pt modelId="{3866378F-ED39-444D-8EE6-3E0BD56A9E63}" type="pres">
      <dgm:prSet presAssocID="{EB9C170C-FC45-41B9-8AE9-BF3E884952E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5593BBE-4A9F-4C21-A25B-21B20EF2EFA7}" type="pres">
      <dgm:prSet presAssocID="{D68A77D6-A959-4215-987D-63B7A3E43871}" presName="spacer" presStyleCnt="0"/>
      <dgm:spPr/>
    </dgm:pt>
    <dgm:pt modelId="{BCC93C7E-66AD-4B44-9B63-8710AD5E0923}" type="pres">
      <dgm:prSet presAssocID="{095D7614-8D75-4DE9-BF37-DA53674A0DD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C469E06-A1A8-4722-BE66-C100CD59FD93}" type="pres">
      <dgm:prSet presAssocID="{13F84F12-5B5B-4BB2-B0BE-ADA90E3F30AF}" presName="spacer" presStyleCnt="0"/>
      <dgm:spPr/>
    </dgm:pt>
    <dgm:pt modelId="{E9C2D42F-22BB-446D-B589-FD298AD44996}" type="pres">
      <dgm:prSet presAssocID="{C01F0F1E-4DE1-469C-8217-3A25C1D757A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762FAE9-15D8-4FC9-827C-5503C204AE06}" type="pres">
      <dgm:prSet presAssocID="{7CB0578E-75D7-4711-9EF1-FA25850ACE72}" presName="spacer" presStyleCnt="0"/>
      <dgm:spPr/>
    </dgm:pt>
    <dgm:pt modelId="{80D854CA-2B89-4C58-AB7F-5CF8331F4531}" type="pres">
      <dgm:prSet presAssocID="{5E5DE2AD-D302-4182-92F1-93F97B6746F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E4E60F6-15A3-4026-BC6F-E775ABE82E9D}" type="pres">
      <dgm:prSet presAssocID="{AC5FCFC2-6AF4-4B45-814E-49D61DE44DE5}" presName="spacer" presStyleCnt="0"/>
      <dgm:spPr/>
    </dgm:pt>
    <dgm:pt modelId="{25A3BD9F-AA63-4CDE-8907-63D7E108F732}" type="pres">
      <dgm:prSet presAssocID="{7BB866F5-4A11-4A38-9D0D-EE7CF52EFE1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0573010D-CCD6-46B7-9B44-5D4828367538}" type="presOf" srcId="{C01F0F1E-4DE1-469C-8217-3A25C1D757A6}" destId="{E9C2D42F-22BB-446D-B589-FD298AD44996}" srcOrd="0" destOrd="0" presId="urn:microsoft.com/office/officeart/2005/8/layout/vList2"/>
    <dgm:cxn modelId="{EC499160-1693-461B-B179-DAEC27656805}" srcId="{40CD9D4B-2775-4661-8036-B9A09FECFC2C}" destId="{EB9C170C-FC45-41B9-8AE9-BF3E884952EB}" srcOrd="0" destOrd="0" parTransId="{5CC87570-C1B0-4633-B489-C13FE63C9DC1}" sibTransId="{D68A77D6-A959-4215-987D-63B7A3E43871}"/>
    <dgm:cxn modelId="{D9177061-E5A0-41BA-B231-9FC99B90ABC7}" type="presOf" srcId="{7BB866F5-4A11-4A38-9D0D-EE7CF52EFE18}" destId="{25A3BD9F-AA63-4CDE-8907-63D7E108F732}" srcOrd="0" destOrd="0" presId="urn:microsoft.com/office/officeart/2005/8/layout/vList2"/>
    <dgm:cxn modelId="{8046D945-EB1C-4832-A150-DA49CA332D46}" srcId="{40CD9D4B-2775-4661-8036-B9A09FECFC2C}" destId="{C01F0F1E-4DE1-469C-8217-3A25C1D757A6}" srcOrd="2" destOrd="0" parTransId="{5270A40A-D390-493A-96C2-A637154D8998}" sibTransId="{7CB0578E-75D7-4711-9EF1-FA25850ACE72}"/>
    <dgm:cxn modelId="{5E1D2751-E284-4BD6-B15E-DEC08F29EA1D}" type="presOf" srcId="{5E5DE2AD-D302-4182-92F1-93F97B6746FE}" destId="{80D854CA-2B89-4C58-AB7F-5CF8331F4531}" srcOrd="0" destOrd="0" presId="urn:microsoft.com/office/officeart/2005/8/layout/vList2"/>
    <dgm:cxn modelId="{C9ED8A8C-9488-4E13-8980-6007429561BF}" type="presOf" srcId="{095D7614-8D75-4DE9-BF37-DA53674A0DD9}" destId="{BCC93C7E-66AD-4B44-9B63-8710AD5E0923}" srcOrd="0" destOrd="0" presId="urn:microsoft.com/office/officeart/2005/8/layout/vList2"/>
    <dgm:cxn modelId="{FAC9BA8E-68A7-41A2-8766-E14C85760CC8}" srcId="{40CD9D4B-2775-4661-8036-B9A09FECFC2C}" destId="{095D7614-8D75-4DE9-BF37-DA53674A0DD9}" srcOrd="1" destOrd="0" parTransId="{781C1EC5-FCD7-4AAE-A2CD-175A93199230}" sibTransId="{13F84F12-5B5B-4BB2-B0BE-ADA90E3F30AF}"/>
    <dgm:cxn modelId="{09C04A93-73C6-4AB0-8E36-D60EADEB7688}" type="presOf" srcId="{EB9C170C-FC45-41B9-8AE9-BF3E884952EB}" destId="{3866378F-ED39-444D-8EE6-3E0BD56A9E63}" srcOrd="0" destOrd="0" presId="urn:microsoft.com/office/officeart/2005/8/layout/vList2"/>
    <dgm:cxn modelId="{E3632A98-6D2C-49B8-B4D8-DCB5144A99D3}" type="presOf" srcId="{40CD9D4B-2775-4661-8036-B9A09FECFC2C}" destId="{492FEC49-3DE9-4E6F-ACFA-192CE82BEA1A}" srcOrd="0" destOrd="0" presId="urn:microsoft.com/office/officeart/2005/8/layout/vList2"/>
    <dgm:cxn modelId="{F96C97A7-05E6-4811-BB91-1C5F5FCC5BF9}" srcId="{40CD9D4B-2775-4661-8036-B9A09FECFC2C}" destId="{7BB866F5-4A11-4A38-9D0D-EE7CF52EFE18}" srcOrd="4" destOrd="0" parTransId="{F41B1CD5-037A-4162-BAD4-55EF5D5A56CF}" sibTransId="{107514B9-5617-4370-B9F2-596385D76155}"/>
    <dgm:cxn modelId="{B0AE37FC-4C98-4621-B964-4A06719EF1A2}" srcId="{40CD9D4B-2775-4661-8036-B9A09FECFC2C}" destId="{5E5DE2AD-D302-4182-92F1-93F97B6746FE}" srcOrd="3" destOrd="0" parTransId="{FA3DD1F0-F848-4AD6-9A9B-D1100B01EBEE}" sibTransId="{AC5FCFC2-6AF4-4B45-814E-49D61DE44DE5}"/>
    <dgm:cxn modelId="{960D6CA5-D97D-4698-8D8A-1D6E8BD69A4B}" type="presParOf" srcId="{492FEC49-3DE9-4E6F-ACFA-192CE82BEA1A}" destId="{3866378F-ED39-444D-8EE6-3E0BD56A9E63}" srcOrd="0" destOrd="0" presId="urn:microsoft.com/office/officeart/2005/8/layout/vList2"/>
    <dgm:cxn modelId="{FA059E5D-802D-4D3C-8247-83568CDFE00B}" type="presParOf" srcId="{492FEC49-3DE9-4E6F-ACFA-192CE82BEA1A}" destId="{75593BBE-4A9F-4C21-A25B-21B20EF2EFA7}" srcOrd="1" destOrd="0" presId="urn:microsoft.com/office/officeart/2005/8/layout/vList2"/>
    <dgm:cxn modelId="{7324BEEE-4C35-4BE8-A73A-5E709953E1DE}" type="presParOf" srcId="{492FEC49-3DE9-4E6F-ACFA-192CE82BEA1A}" destId="{BCC93C7E-66AD-4B44-9B63-8710AD5E0923}" srcOrd="2" destOrd="0" presId="urn:microsoft.com/office/officeart/2005/8/layout/vList2"/>
    <dgm:cxn modelId="{B497920C-36FF-4EB4-9D0C-7E00BA44DC82}" type="presParOf" srcId="{492FEC49-3DE9-4E6F-ACFA-192CE82BEA1A}" destId="{EC469E06-A1A8-4722-BE66-C100CD59FD93}" srcOrd="3" destOrd="0" presId="urn:microsoft.com/office/officeart/2005/8/layout/vList2"/>
    <dgm:cxn modelId="{9D720591-98D5-412D-89BA-1C69F76F9128}" type="presParOf" srcId="{492FEC49-3DE9-4E6F-ACFA-192CE82BEA1A}" destId="{E9C2D42F-22BB-446D-B589-FD298AD44996}" srcOrd="4" destOrd="0" presId="urn:microsoft.com/office/officeart/2005/8/layout/vList2"/>
    <dgm:cxn modelId="{8690136F-7EC2-43A9-9397-3233AE5EBF56}" type="presParOf" srcId="{492FEC49-3DE9-4E6F-ACFA-192CE82BEA1A}" destId="{D762FAE9-15D8-4FC9-827C-5503C204AE06}" srcOrd="5" destOrd="0" presId="urn:microsoft.com/office/officeart/2005/8/layout/vList2"/>
    <dgm:cxn modelId="{BE3C1915-9EB7-4C67-8CBC-31F201A2E292}" type="presParOf" srcId="{492FEC49-3DE9-4E6F-ACFA-192CE82BEA1A}" destId="{80D854CA-2B89-4C58-AB7F-5CF8331F4531}" srcOrd="6" destOrd="0" presId="urn:microsoft.com/office/officeart/2005/8/layout/vList2"/>
    <dgm:cxn modelId="{D822217B-1C0D-45EF-B4BA-DDAF31C7745A}" type="presParOf" srcId="{492FEC49-3DE9-4E6F-ACFA-192CE82BEA1A}" destId="{CE4E60F6-15A3-4026-BC6F-E775ABE82E9D}" srcOrd="7" destOrd="0" presId="urn:microsoft.com/office/officeart/2005/8/layout/vList2"/>
    <dgm:cxn modelId="{E29842B0-3FFA-4DA5-84FC-08569683E944}" type="presParOf" srcId="{492FEC49-3DE9-4E6F-ACFA-192CE82BEA1A}" destId="{25A3BD9F-AA63-4CDE-8907-63D7E108F73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6378F-ED39-444D-8EE6-3E0BD56A9E63}">
      <dsp:nvSpPr>
        <dsp:cNvPr id="0" name=""/>
        <dsp:cNvSpPr/>
      </dsp:nvSpPr>
      <dsp:spPr>
        <a:xfrm>
          <a:off x="0" y="44704"/>
          <a:ext cx="9722683" cy="1117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CA" sz="24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Many Vital Decisions Were Made  Before this World Was Even Created.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b="1" i="1" kern="1200" dirty="0"/>
            <a:t> </a:t>
          </a:r>
          <a:endParaRPr lang="en-US" sz="1900" kern="1200" dirty="0"/>
        </a:p>
      </dsp:txBody>
      <dsp:txXfrm>
        <a:off x="54573" y="99277"/>
        <a:ext cx="9613537" cy="1008789"/>
      </dsp:txXfrm>
    </dsp:sp>
    <dsp:sp modelId="{BCC93C7E-66AD-4B44-9B63-8710AD5E0923}">
      <dsp:nvSpPr>
        <dsp:cNvPr id="0" name=""/>
        <dsp:cNvSpPr/>
      </dsp:nvSpPr>
      <dsp:spPr>
        <a:xfrm>
          <a:off x="0" y="1243279"/>
          <a:ext cx="9722683" cy="1117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i="1" kern="1200" dirty="0"/>
            <a:t>1. The Plan of Salvation</a:t>
          </a:r>
          <a:endParaRPr lang="en-US" sz="2800" kern="1200" dirty="0"/>
        </a:p>
      </dsp:txBody>
      <dsp:txXfrm>
        <a:off x="54573" y="1297852"/>
        <a:ext cx="9613537" cy="1008789"/>
      </dsp:txXfrm>
    </dsp:sp>
    <dsp:sp modelId="{E9C2D42F-22BB-446D-B589-FD298AD44996}">
      <dsp:nvSpPr>
        <dsp:cNvPr id="0" name=""/>
        <dsp:cNvSpPr/>
      </dsp:nvSpPr>
      <dsp:spPr>
        <a:xfrm>
          <a:off x="0" y="2441854"/>
          <a:ext cx="9722683" cy="1117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i="1" kern="1200"/>
            <a:t>2. The Only One who could die so our sins could be forgiven</a:t>
          </a:r>
          <a:endParaRPr lang="en-US" sz="2800" kern="1200"/>
        </a:p>
      </dsp:txBody>
      <dsp:txXfrm>
        <a:off x="54573" y="2496427"/>
        <a:ext cx="9613537" cy="1008789"/>
      </dsp:txXfrm>
    </dsp:sp>
    <dsp:sp modelId="{80D854CA-2B89-4C58-AB7F-5CF8331F4531}">
      <dsp:nvSpPr>
        <dsp:cNvPr id="0" name=""/>
        <dsp:cNvSpPr/>
      </dsp:nvSpPr>
      <dsp:spPr>
        <a:xfrm>
          <a:off x="0" y="3640428"/>
          <a:ext cx="9722683" cy="1117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i="1" kern="1200"/>
            <a:t>3. The Suffering of Jesus was already decided upon - Hebrews 4:3</a:t>
          </a:r>
          <a:endParaRPr lang="en-US" sz="2800" kern="1200"/>
        </a:p>
      </dsp:txBody>
      <dsp:txXfrm>
        <a:off x="54573" y="3695001"/>
        <a:ext cx="9613537" cy="1008789"/>
      </dsp:txXfrm>
    </dsp:sp>
    <dsp:sp modelId="{25A3BD9F-AA63-4CDE-8907-63D7E108F732}">
      <dsp:nvSpPr>
        <dsp:cNvPr id="0" name=""/>
        <dsp:cNvSpPr/>
      </dsp:nvSpPr>
      <dsp:spPr>
        <a:xfrm>
          <a:off x="0" y="4839004"/>
          <a:ext cx="9722683" cy="11179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i="1" kern="1200"/>
            <a:t>4. The Names of Those Who Would Be Redeemed Were Already Written down in the Lamb’s Book of Life - Revelation 17:8 NKJV</a:t>
          </a:r>
          <a:endParaRPr lang="en-US" sz="2800" kern="1200"/>
        </a:p>
      </dsp:txBody>
      <dsp:txXfrm>
        <a:off x="54573" y="4893577"/>
        <a:ext cx="9613537" cy="1008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1F2F-F9E3-BEB1-EE50-2245314D6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7A0FE-79C4-9067-FC62-E2E455547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51E59-0AC0-1B81-E13D-56992B0B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52BD8-4ECC-C9D1-6AE6-6101F939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AC82-012C-9D1D-27D9-29EE679A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920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8EACA-EC95-DA5E-B11B-15F6C1EE8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2EFA3-2DE2-EE96-58CE-5C025BF1A5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F0235-5B2D-7C88-B249-DEB7CB791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0A402-D068-3121-0D7D-A13299CD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35711-96C4-7973-8937-0F1F2D06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828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39E684-16A2-6481-DD46-D952F28A09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98A689-6318-E9B2-3615-BC814A351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A49BD-09A5-5DFD-1589-2F1D290B6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05A63-25AA-6AE8-B92B-6EA841931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F13A6-C804-67C3-129B-38CB86557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303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2BF6-A035-5CA2-80BF-D73EC1604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5142FE-2E58-166E-4FDF-8A8F6548E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1D893-0CF5-D27E-AB7C-58752801D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7FA98-C7A9-DD34-CFF2-5DCBF476C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730EC-115F-A948-8264-660C38A4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752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7C121-1002-EB15-EBDC-B53CF500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08354-BD7F-6723-730D-C751D4B67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B31CE-C64E-6D0E-26BD-76E1085D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90CAB-3A0C-0781-DCA9-95D1DCE44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96630-448A-A5A0-367D-34AD4BFF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228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92192-8A3E-B197-0D30-8C1692128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7FE29-4BA2-60C9-6962-4270F04115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69D886-4FB6-F314-9A7C-A4CBF3B23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790C5-F4D6-33A8-2934-9E1D386B2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16542-BCA7-358F-48C1-D8447A49D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A37EB-CEC5-438C-73CC-69F23BAB3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042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3F993-2141-943E-5EF7-91B695B47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E3C5F-5F6D-2ACB-3E42-B99094DD6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CBE72-865B-8425-7FCF-A0D71BA2E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0424C8-F494-D6A4-1305-5EE2BFD91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294F49-1495-3B98-B480-419F9B358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F72C66-EC08-EC5E-815B-9FB5566E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E982D9-57DF-CE66-3AD6-62F9747DE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89DF3A-02AF-D962-3C77-3B2C32DC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746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58529-B131-FF63-3F35-3376486E4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8158F-E689-F51E-B9BB-FEEAFACE4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CAFD0B-6DB6-75B4-F7E1-28702BAD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2C4758-DB9D-26CE-9593-BB2EAB840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92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A03197-01B1-7AB8-67C8-66892110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B66920-159D-8A79-FC4B-2CAEF893B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1C2B7-162D-A54A-230D-3D29856F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44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3A324-E0F2-F2D2-94F3-382A60C85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1EA1-CFC8-82D5-9BC9-4E28C419C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C0CC1C-D184-649C-C311-4A7DCE4A1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406EB-399C-A48B-F2B1-A7B768A5B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09A86-52C0-AE8F-0118-EC8BCBE30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0C701-1068-76C3-9811-4DF4ADC1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41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FA6E9-E770-F3E2-AA38-ACC7CBD0A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CD6B7C-16A3-341E-9FD8-8F7EB65EA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C9841-D24A-7DB2-DB83-59FAA5035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452BC-A4F9-9F41-279E-5793CBA8D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6421D2-2702-3D93-C9B8-6B7CA527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9CD50-86FC-8DA3-E295-DB266D27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05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6FC0D3-2828-8DB5-70BD-02BB715F2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C5BD-0DDD-989D-57C3-D53C97FDF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419C-7409-F5D4-0BDE-A6A629FCF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33AE-792C-4C5D-A12F-013AD5555E2C}" type="datetimeFigureOut">
              <a:rPr lang="en-CA" smtClean="0"/>
              <a:t>2022-12-03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4FE99-87C2-67C6-D62B-D4DDABAB1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ED0E6-655F-3AA8-3BD9-1C79B93C8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0BD88-3299-4F2B-A74C-417DA4E913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842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9455" y="818457"/>
            <a:ext cx="3805379" cy="2975876"/>
          </a:xfrm>
        </p:spPr>
        <p:txBody>
          <a:bodyPr anchor="b">
            <a:normAutofit fontScale="90000"/>
          </a:bodyPr>
          <a:lstStyle/>
          <a:p>
            <a:r>
              <a:rPr lang="en-CA" sz="5400" dirty="0"/>
              <a:t>MIRACLE </a:t>
            </a:r>
            <a:br>
              <a:rPr lang="en-CA" sz="5400" dirty="0"/>
            </a:br>
            <a:r>
              <a:rPr lang="en-CA" sz="5400" dirty="0"/>
              <a:t>OF </a:t>
            </a:r>
            <a:br>
              <a:rPr lang="en-CA" sz="5400" dirty="0"/>
            </a:br>
            <a:r>
              <a:rPr lang="en-CA" sz="5400" dirty="0"/>
              <a:t>MIRACLES</a:t>
            </a:r>
            <a:br>
              <a:rPr lang="en-CA" sz="4400" dirty="0"/>
            </a:br>
            <a:br>
              <a:rPr lang="en-CA" sz="4400" dirty="0"/>
            </a:br>
            <a:endParaRPr lang="en-CA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3401" y="3948158"/>
            <a:ext cx="3322316" cy="1692066"/>
          </a:xfrm>
        </p:spPr>
        <p:txBody>
          <a:bodyPr anchor="t">
            <a:noAutofit/>
          </a:bodyPr>
          <a:lstStyle/>
          <a:p>
            <a:r>
              <a:rPr lang="en-CA" sz="4000" dirty="0"/>
              <a:t>Text:</a:t>
            </a:r>
          </a:p>
          <a:p>
            <a:r>
              <a:rPr lang="en-CA" sz="4000" dirty="0"/>
              <a:t>Matthew 25:34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1" r="20611"/>
          <a:stretch/>
        </p:blipFill>
        <p:spPr>
          <a:xfrm>
            <a:off x="996082" y="566916"/>
            <a:ext cx="5876943" cy="5724168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1786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35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1" r="770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000"/>
            </a:br>
            <a:br>
              <a:rPr lang="en-US" sz="4000"/>
            </a:br>
            <a:endParaRPr lang="en-US" sz="4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7531610" y="786967"/>
            <a:ext cx="4521845" cy="5705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CA" sz="4000" b="1" i="1" dirty="0"/>
              <a:t>There are 83 miracles listed in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CA" sz="4000" b="1" i="1" dirty="0"/>
              <a:t>the Old Testament (most in the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CA" sz="4000" b="1" i="1" dirty="0"/>
              <a:t>Book of Exodus)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CA" sz="4000" b="1" i="1" dirty="0"/>
              <a:t>and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CA" sz="4000" b="1" i="1" dirty="0"/>
              <a:t>81 listed in the New Testament (most in the Book of Acts).</a:t>
            </a:r>
          </a:p>
        </p:txBody>
      </p:sp>
    </p:spTree>
    <p:extLst>
      <p:ext uri="{BB962C8B-B14F-4D97-AF65-F5344CB8AC3E}">
        <p14:creationId xmlns:p14="http://schemas.microsoft.com/office/powerpoint/2010/main" val="236406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1" r="770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000"/>
            </a:br>
            <a:br>
              <a:rPr lang="en-US" sz="4000"/>
            </a:br>
            <a:endParaRPr lang="en-US" sz="4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6853382" y="166255"/>
            <a:ext cx="5200073" cy="63266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CA" sz="2800" i="1" dirty="0"/>
              <a:t>Luke 2:22-35;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CA" sz="2800" i="1" dirty="0"/>
              <a:t>After they had heard the king, they went on their way, and the star they had seen when it rose went ahead of them </a:t>
            </a:r>
            <a:r>
              <a:rPr lang="en-CA" sz="2800" i="1" u="sng" dirty="0"/>
              <a:t>until it stopped over the place where the child was</a:t>
            </a:r>
            <a:r>
              <a:rPr lang="en-CA" sz="2800" i="1" dirty="0"/>
              <a:t>. 10 When they saw the star, they were overjoyed. 11 </a:t>
            </a:r>
            <a:r>
              <a:rPr lang="en-CA" sz="2800" i="1" u="sng" dirty="0"/>
              <a:t>On coming to the house</a:t>
            </a:r>
            <a:r>
              <a:rPr lang="en-CA" sz="2800" i="1" dirty="0"/>
              <a:t>, they saw the child with his mother Mary, and they bowed down and worshiped him. Then they opened their treasures and presented him with gifts of gold, frankincense and myrrh.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CA" sz="2800" i="1" dirty="0"/>
              <a:t>                             Matthew 2:9-11</a:t>
            </a:r>
          </a:p>
        </p:txBody>
      </p:sp>
    </p:spTree>
    <p:extLst>
      <p:ext uri="{BB962C8B-B14F-4D97-AF65-F5344CB8AC3E}">
        <p14:creationId xmlns:p14="http://schemas.microsoft.com/office/powerpoint/2010/main" val="47869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" r="2800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br>
              <a:rPr lang="en-CA" sz="4000"/>
            </a:br>
            <a:br>
              <a:rPr lang="en-CA" sz="4000"/>
            </a:br>
            <a:endParaRPr lang="en-CA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7" y="365125"/>
            <a:ext cx="5671128" cy="9281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III. A MIRACULOUS GIFT FOR EVERYONE - Panoptic “showing or seeing the whole at one view.”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292041" y="2731752"/>
            <a:ext cx="46678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/>
              <a:t>“After this, he went down to Capernaum with his mother and brothers and his followers.”</a:t>
            </a:r>
          </a:p>
          <a:p>
            <a:r>
              <a:rPr lang="en-CA" sz="3200" i="1" dirty="0"/>
              <a:t>			John 2:12</a:t>
            </a:r>
          </a:p>
        </p:txBody>
      </p:sp>
    </p:spTree>
    <p:extLst>
      <p:ext uri="{BB962C8B-B14F-4D97-AF65-F5344CB8AC3E}">
        <p14:creationId xmlns:p14="http://schemas.microsoft.com/office/powerpoint/2010/main" val="116588365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" r="2800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br>
              <a:rPr lang="en-CA" sz="4000"/>
            </a:br>
            <a:br>
              <a:rPr lang="en-CA" sz="4000"/>
            </a:br>
            <a:endParaRPr lang="en-CA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309"/>
            <a:ext cx="5781965" cy="11639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III. A MIRACULOUS GIFT FOR EVERYONE - Panoptic “showing or seeing the whole at one view.”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292041" y="2731752"/>
            <a:ext cx="46678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/>
              <a:t>“Isn’t this the carpenter? Isn’t this Mary’s son and the brother of James, Joseph, Judas and Simon? Aren’t his sisters here with us?’ And they took offense at him.”</a:t>
            </a:r>
          </a:p>
          <a:p>
            <a:r>
              <a:rPr lang="en-CA" sz="3200" i="1" dirty="0"/>
              <a:t>			Mark 6:3</a:t>
            </a:r>
          </a:p>
        </p:txBody>
      </p:sp>
    </p:spTree>
    <p:extLst>
      <p:ext uri="{BB962C8B-B14F-4D97-AF65-F5344CB8AC3E}">
        <p14:creationId xmlns:p14="http://schemas.microsoft.com/office/powerpoint/2010/main" val="29978050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3" r="13033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br>
              <a:rPr lang="en-CA" sz="4000"/>
            </a:br>
            <a:br>
              <a:rPr lang="en-CA" sz="4000"/>
            </a:br>
            <a:endParaRPr lang="en-CA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309"/>
            <a:ext cx="5781965" cy="11639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III. A MIRACULOUS GIFT FOR EVERYONE - Panoptic “showing or seeing the whole at one view.”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292041" y="2731752"/>
            <a:ext cx="466788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/>
              <a:t>“Yet to all who did receive him, to those who believed in his name, he gave the right to become children of God.”</a:t>
            </a:r>
          </a:p>
          <a:p>
            <a:r>
              <a:rPr lang="en-CA" sz="3200" i="1" dirty="0"/>
              <a:t>			John 1:12</a:t>
            </a:r>
          </a:p>
        </p:txBody>
      </p:sp>
    </p:spTree>
    <p:extLst>
      <p:ext uri="{BB962C8B-B14F-4D97-AF65-F5344CB8AC3E}">
        <p14:creationId xmlns:p14="http://schemas.microsoft.com/office/powerpoint/2010/main" val="247062468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3" r="13033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br>
              <a:rPr lang="en-CA" sz="4000"/>
            </a:br>
            <a:br>
              <a:rPr lang="en-CA" sz="4000"/>
            </a:br>
            <a:endParaRPr lang="en-CA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309"/>
            <a:ext cx="5781965" cy="11639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III. A MIRACULOUS GIFT FOR EVERYONE - Panoptic “showing or seeing the whole at one view.”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188410" y="3290794"/>
            <a:ext cx="4667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/>
              <a:t>“I seek not to please myself but him who sent me.”</a:t>
            </a:r>
          </a:p>
          <a:p>
            <a:r>
              <a:rPr lang="en-CA" sz="3200" i="1" dirty="0"/>
              <a:t>			John 5:30</a:t>
            </a:r>
          </a:p>
        </p:txBody>
      </p:sp>
    </p:spTree>
    <p:extLst>
      <p:ext uri="{BB962C8B-B14F-4D97-AF65-F5344CB8AC3E}">
        <p14:creationId xmlns:p14="http://schemas.microsoft.com/office/powerpoint/2010/main" val="49558723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3850" y="2310432"/>
            <a:ext cx="4087306" cy="2889114"/>
          </a:xfrm>
        </p:spPr>
        <p:txBody>
          <a:bodyPr anchor="b">
            <a:normAutofit fontScale="90000"/>
          </a:bodyPr>
          <a:lstStyle/>
          <a:p>
            <a:r>
              <a:rPr lang="en-CA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Creation of Adam by Michelangelo</a:t>
            </a:r>
            <a:br>
              <a:rPr lang="en-CA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Vatican's Sistine Chapel</a:t>
            </a:r>
            <a:br>
              <a:rPr lang="en-CA" sz="5000" dirty="0"/>
            </a:br>
            <a:endParaRPr lang="en-CA" sz="5000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13" r="18614" b="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662278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br>
              <a:rPr lang="en-CA" sz="5400"/>
            </a:br>
            <a:br>
              <a:rPr lang="en-CA" sz="5400"/>
            </a:br>
            <a:endParaRPr lang="en-CA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775" y="483116"/>
            <a:ext cx="4087305" cy="1147863"/>
          </a:xfrm>
        </p:spPr>
        <p:txBody>
          <a:bodyPr anchor="t">
            <a:noAutofit/>
          </a:bodyPr>
          <a:lstStyle/>
          <a:p>
            <a:r>
              <a:rPr lang="en-CA" sz="4400" dirty="0"/>
              <a:t>Could There Ever Be Anything Else to Match the Mind-boggling Miracles of Creation Which Were Mostly Spoken into Existence? 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1" r="20792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41681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4" r="23534"/>
          <a:stretch/>
        </p:blipFill>
        <p:spPr>
          <a:xfrm>
            <a:off x="3842929" y="10"/>
            <a:ext cx="7028495" cy="685799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br>
              <a:rPr lang="en-CA" sz="4000"/>
            </a:br>
            <a:br>
              <a:rPr lang="en-CA" sz="4000"/>
            </a:br>
            <a:endParaRPr lang="en-CA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041" y="365125"/>
            <a:ext cx="4460933" cy="9281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I. BEFORE THE FOUNDATION OF THE WORLD</a:t>
            </a:r>
            <a:r>
              <a:rPr lang="en-CA" sz="4000" dirty="0"/>
              <a:t> - </a:t>
            </a:r>
            <a:r>
              <a:rPr lang="en-CA" sz="4000" b="1" dirty="0"/>
              <a:t>Preordained</a:t>
            </a:r>
            <a:endParaRPr lang="en-CA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203200" y="3205018"/>
            <a:ext cx="42025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/>
              <a:t>“He (Jesus Christ - 1:13) was chosen </a:t>
            </a:r>
            <a:r>
              <a:rPr lang="en-CA" sz="3200" i="1" u="sng" dirty="0"/>
              <a:t>before the creation of the world</a:t>
            </a:r>
            <a:r>
              <a:rPr lang="en-CA" sz="3200" i="1" dirty="0"/>
              <a:t>, but was revealed in these last times for your sake.”</a:t>
            </a:r>
          </a:p>
          <a:p>
            <a:r>
              <a:rPr lang="en-CA" sz="3200" i="1" dirty="0"/>
              <a:t>		I Peter 1:20</a:t>
            </a:r>
          </a:p>
        </p:txBody>
      </p:sp>
    </p:spTree>
    <p:extLst>
      <p:ext uri="{BB962C8B-B14F-4D97-AF65-F5344CB8AC3E}">
        <p14:creationId xmlns:p14="http://schemas.microsoft.com/office/powerpoint/2010/main" val="332536550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4" r="23534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br>
              <a:rPr lang="en-CA" sz="4000"/>
            </a:br>
            <a:br>
              <a:rPr lang="en-CA" sz="4000"/>
            </a:br>
            <a:endParaRPr lang="en-CA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041" y="365125"/>
            <a:ext cx="4460933" cy="9281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I. BEFORE THE FOUNDATION OF THE WORLD</a:t>
            </a:r>
            <a:r>
              <a:rPr lang="en-CA" sz="4000" dirty="0"/>
              <a:t> - </a:t>
            </a:r>
            <a:r>
              <a:rPr lang="en-CA" sz="4000" b="1" dirty="0"/>
              <a:t>Preordained</a:t>
            </a:r>
            <a:endParaRPr lang="en-CA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292041" y="2953445"/>
            <a:ext cx="42025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/>
              <a:t>“just as he chose us in Christ </a:t>
            </a:r>
            <a:r>
              <a:rPr lang="en-CA" sz="3200" i="1" u="sng" dirty="0"/>
              <a:t>before the foundation of the world </a:t>
            </a:r>
            <a:r>
              <a:rPr lang="en-CA" sz="3200" i="1" dirty="0"/>
              <a:t>to be holy and blameless before him in love.”</a:t>
            </a:r>
          </a:p>
          <a:p>
            <a:r>
              <a:rPr lang="en-CA" sz="3200" i="1" dirty="0"/>
              <a:t>	       Ephesians 1:4</a:t>
            </a:r>
          </a:p>
        </p:txBody>
      </p:sp>
    </p:spTree>
    <p:extLst>
      <p:ext uri="{BB962C8B-B14F-4D97-AF65-F5344CB8AC3E}">
        <p14:creationId xmlns:p14="http://schemas.microsoft.com/office/powerpoint/2010/main" val="283699998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4" r="23534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br>
              <a:rPr lang="en-CA" sz="4000"/>
            </a:br>
            <a:br>
              <a:rPr lang="en-CA" sz="4000"/>
            </a:br>
            <a:endParaRPr lang="en-CA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041" y="365125"/>
            <a:ext cx="4460933" cy="9281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I. BEFORE THE FOUNDATION OF THE WORLD</a:t>
            </a:r>
            <a:r>
              <a:rPr lang="en-CA" sz="4000" dirty="0"/>
              <a:t> - </a:t>
            </a:r>
            <a:r>
              <a:rPr lang="en-CA" sz="4000" b="1" dirty="0"/>
              <a:t>Preordained</a:t>
            </a:r>
            <a:endParaRPr lang="en-CA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292041" y="2731752"/>
            <a:ext cx="46678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/>
              <a:t>“Then the King will say to those on his right, ‘Come, you who are blessed by my Father; take your inheritance, the kingdom prepared for you since the creation of the world.”</a:t>
            </a:r>
          </a:p>
          <a:p>
            <a:r>
              <a:rPr lang="en-CA" sz="3200" i="1" dirty="0"/>
              <a:t>		Matthew 25:34</a:t>
            </a:r>
          </a:p>
        </p:txBody>
      </p:sp>
    </p:spTree>
    <p:extLst>
      <p:ext uri="{BB962C8B-B14F-4D97-AF65-F5344CB8AC3E}">
        <p14:creationId xmlns:p14="http://schemas.microsoft.com/office/powerpoint/2010/main" val="3058061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4" r="23534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br>
              <a:rPr lang="en-CA" sz="4000"/>
            </a:br>
            <a:br>
              <a:rPr lang="en-CA" sz="4000"/>
            </a:br>
            <a:endParaRPr lang="en-CA" sz="40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6A5735-9FA4-3F4C-2263-E07BC2EFB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041" y="365125"/>
            <a:ext cx="4460933" cy="9281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I. BEFORE THE FOUNDATION OF THE WORLD</a:t>
            </a:r>
            <a:r>
              <a:rPr lang="en-CA" sz="4000" dirty="0"/>
              <a:t> - </a:t>
            </a:r>
            <a:r>
              <a:rPr lang="en-CA" sz="4000" b="1" dirty="0"/>
              <a:t>Preordained</a:t>
            </a:r>
            <a:endParaRPr lang="en-CA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292041" y="2731752"/>
            <a:ext cx="46678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/>
              <a:t>“For you have been born again, not of perishable seed, but of imperishable (not of corruptible seed, but of incorruptible - KJV), through the living and enduring word of God.”</a:t>
            </a:r>
          </a:p>
          <a:p>
            <a:r>
              <a:rPr lang="en-CA" sz="3200" i="1" dirty="0"/>
              <a:t>		   I Peter 1:23</a:t>
            </a:r>
          </a:p>
        </p:txBody>
      </p:sp>
    </p:spTree>
    <p:extLst>
      <p:ext uri="{BB962C8B-B14F-4D97-AF65-F5344CB8AC3E}">
        <p14:creationId xmlns:p14="http://schemas.microsoft.com/office/powerpoint/2010/main" val="2145845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34" r="23534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21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br>
              <a:rPr lang="en-CA" sz="4000"/>
            </a:br>
            <a:br>
              <a:rPr lang="en-CA" sz="4000"/>
            </a:br>
            <a:endParaRPr lang="en-CA" sz="4000"/>
          </a:p>
        </p:txBody>
      </p:sp>
      <p:graphicFrame>
        <p:nvGraphicFramePr>
          <p:cNvPr id="23" name="TextBox 3">
            <a:extLst>
              <a:ext uri="{FF2B5EF4-FFF2-40B4-BE49-F238E27FC236}">
                <a16:creationId xmlns:a16="http://schemas.microsoft.com/office/drawing/2014/main" id="{003D119A-6F7E-B96C-FE93-3D339CDA4C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9602463"/>
              </p:ext>
            </p:extLst>
          </p:nvPr>
        </p:nvGraphicFramePr>
        <p:xfrm>
          <a:off x="186886" y="274879"/>
          <a:ext cx="9722683" cy="6001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107359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0E5416-A566-FC55-3726-206ACFBEB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01" r="7701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9B9933-1FE7-9480-3D8E-1118BFC36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4000"/>
            </a:br>
            <a:br>
              <a:rPr lang="en-US" sz="4000"/>
            </a:br>
            <a:endParaRPr lang="en-US" sz="4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9EDA-203B-45C3-D3F4-5742EB75EF9C}"/>
              </a:ext>
            </a:extLst>
          </p:cNvPr>
          <p:cNvSpPr txBox="1"/>
          <p:nvPr/>
        </p:nvSpPr>
        <p:spPr>
          <a:xfrm>
            <a:off x="7531610" y="471055"/>
            <a:ext cx="4521845" cy="57059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CA" sz="4000" b="1" i="1" dirty="0"/>
              <a:t>A miracle can be described as an event that involves the direct and powerful action of God, transcending the ordinary laws of nature and defying common expectations of behaviour.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453166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675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Tw Cen MT</vt:lpstr>
      <vt:lpstr>Office Theme</vt:lpstr>
      <vt:lpstr>MIRACLE  OF  MIRACLES  </vt:lpstr>
      <vt:lpstr>The Creation of Adam by Michelangelo in the Vatican's Sistine Chapel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MIRACLE OF MIRACLES  </dc:title>
  <dc:creator>Fountaingate Christian</dc:creator>
  <cp:lastModifiedBy>Fountaingate Christian</cp:lastModifiedBy>
  <cp:revision>5</cp:revision>
  <dcterms:created xsi:type="dcterms:W3CDTF">2022-12-04T00:41:32Z</dcterms:created>
  <dcterms:modified xsi:type="dcterms:W3CDTF">2022-12-04T01:59:50Z</dcterms:modified>
</cp:coreProperties>
</file>