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5652F-577C-F221-2DBD-363F0F934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92141-8048-AD4A-3591-9A2F43D9B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2DAAB-BB35-7A5D-7B4B-11D010F2C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AF04-F97B-443D-BCD2-548A38C8A1BD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69883-20FC-E90E-9414-331C572BD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EE28E-BE5B-1895-029C-DD06FF26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3DFE-E68D-4312-AFE1-C561FACF9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67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90060-67A5-26FB-E5C7-FCC9B36DA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D8427D-A2F3-61AE-EF94-431AB65117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2E3D3-EDC1-77BD-1AD0-0857FD5ED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AF04-F97B-443D-BCD2-548A38C8A1BD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C8827-4ADA-980C-A10A-32FAB6A2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08E10-A4ED-4ABA-0068-ABA17A60F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3DFE-E68D-4312-AFE1-C561FACF9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48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89F537-85C3-A344-C23A-A0206B67B1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C8EDDF-E220-C9E4-30F2-63A4E32F5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576EB-3965-2DB9-9045-9F4A7119F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AF04-F97B-443D-BCD2-548A38C8A1BD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1A9B7-8230-0CA2-0017-169E1225E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88D2C-51E4-067A-506E-E5EFBD720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3DFE-E68D-4312-AFE1-C561FACF9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13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B9C8F-2768-5110-A03B-AD6B205D3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4A0D4-8976-3528-46AF-E5AA425FC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B0B75-8E6D-2FEF-D6D3-095CD5313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AF04-F97B-443D-BCD2-548A38C8A1BD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03118-C974-B1C2-D7AE-6FCAC76EF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EE9DE-AC74-CD89-C448-ABD937D5D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3DFE-E68D-4312-AFE1-C561FACF9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9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0DF11-AEDA-CF54-D641-5A7A4823D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59A69-45C1-59BB-6E7F-1A1B16A4C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F2CBD-67EC-C108-BD49-8854E28D3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AF04-F97B-443D-BCD2-548A38C8A1BD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3BFC6-175E-0E9F-5441-6BFD7078E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7F743-8854-ECF0-1DB0-A53538C85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3DFE-E68D-4312-AFE1-C561FACF9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6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16FCE-32BC-3FE0-F42F-C01138762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1C33E-A14A-1FF2-7559-E996EDDC72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01B0C0-2AB4-FA90-1238-E37D32439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E0C412-9356-6F04-367D-8FFBE92B5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AF04-F97B-443D-BCD2-548A38C8A1BD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AE653-683F-D073-84BE-1D745F228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661EF0-A07F-E5D9-7605-67D5CDBA9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3DFE-E68D-4312-AFE1-C561FACF9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83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527DD-5AD9-315F-3ED6-E6B7D8A63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2442E-2F1E-B006-3EE7-5C87BB141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C9A51-8EA5-8E50-2304-1185794D9C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7947A6-403B-F0E6-25EA-458E51903E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6E0D6F-594B-402E-91E3-75DFAF6A1A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B950BF-879D-C0EE-C878-160628342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AF04-F97B-443D-BCD2-548A38C8A1BD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71E69D-323C-7B83-0D56-359E7E9B8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C5F4CE-35EE-A624-635A-B71672454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3DFE-E68D-4312-AFE1-C561FACF9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9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1A89E-F81A-A033-8C5D-9214D14A9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2FE38E-74A6-A55E-BAEC-FFE13CE6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AF04-F97B-443D-BCD2-548A38C8A1BD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E9845B-5326-1EFD-500B-68EBFA5DC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9BFA0-67A7-D700-73D3-CF8C3194D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3DFE-E68D-4312-AFE1-C561FACF9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26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D8A052-A677-1A7A-7CF0-C8DD0B5D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AF04-F97B-443D-BCD2-548A38C8A1BD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520D1-82CE-8FC5-12E8-BA4189450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A450A-61D8-7B77-16F3-8D698FC3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3DFE-E68D-4312-AFE1-C561FACF9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58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6456F-004D-FA4F-ABF7-ADD9C9182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6727B-10F1-E6C7-6382-CDEAC47EF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C8BBF3-9169-CB2F-91F9-38E91B35F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3833C3-4823-296A-93E9-64E845265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AF04-F97B-443D-BCD2-548A38C8A1BD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692302-6F0F-BA54-56BB-AC833324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95244-1CEB-BCD8-E698-82D58A2AB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3DFE-E68D-4312-AFE1-C561FACF9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55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6E44B-E6B5-AFCE-9CBF-482406BC5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C892DD-3DD6-5423-8AB7-5AA10D7F58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4A0D25-9EC4-5309-1D8A-82D96ECBD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1960D9-2E7A-FB93-7916-22F30EF67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AF04-F97B-443D-BCD2-548A38C8A1BD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7C303D-F05F-A22D-669A-6963E2901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C0A79E-7220-E1C0-B78C-41274C9E9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3DFE-E68D-4312-AFE1-C561FACF9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2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7837CE-3A5E-E8A1-12B2-B0D09D59B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82C95-2887-AC2B-61EF-EE3BAFE21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E6695-5D63-DC0D-0F06-BD0A62D34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4AF04-F97B-443D-BCD2-548A38C8A1BD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5EB15-2063-8D36-2B7C-E0C313B03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18EF2-E5A7-650A-C275-79AA94568D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73DFE-E68D-4312-AFE1-C561FACF9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2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19BF1089-CA3B-7B7D-53E5-5A41F538DA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B2A7F9-3C67-7F3B-3D90-92C140EC1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5400" b="1" dirty="0"/>
              <a:t>MISSION IMPOSSIBLE: RAISING THE DRY BONES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B8D6E-37CE-30A5-8927-57E620AF5B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EZEKIEL 37:1-14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384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786734-8E52-3D47-99E6-910A8B8DF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544" y="1498600"/>
            <a:ext cx="5377656" cy="1323439"/>
          </a:xfr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b="1" u="sng" dirty="0">
                <a:solidFill>
                  <a:schemeClr val="bg1"/>
                </a:solidFill>
              </a:rPr>
              <a:t>III. A SUPERNATURAL RESURRECTION</a:t>
            </a:r>
          </a:p>
        </p:txBody>
      </p:sp>
      <p:pic>
        <p:nvPicPr>
          <p:cNvPr id="6" name="Content Placeholder 5" descr="A picture containing outdoor, dry, dirt&#10;&#10;Description automatically generated">
            <a:extLst>
              <a:ext uri="{FF2B5EF4-FFF2-40B4-BE49-F238E27FC236}">
                <a16:creationId xmlns:a16="http://schemas.microsoft.com/office/drawing/2014/main" id="{7832EE08-0246-1797-BACA-4AA10B1FB4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9" r="16665"/>
          <a:stretch/>
        </p:blipFill>
        <p:spPr>
          <a:xfrm>
            <a:off x="827088" y="1498600"/>
            <a:ext cx="5260975" cy="467677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EAC7AFE-68C0-41EB-A1C7-108E60D7C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7088" y="4795537"/>
            <a:ext cx="5260975" cy="1410656"/>
            <a:chOff x="827088" y="4795537"/>
            <a:chExt cx="5260975" cy="141065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27393A7-D6DA-410B-8699-AA56B57BF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8" y="4795537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EC44C88-69E3-42EE-86E8-9B45F712B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8" y="4795537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F0F3A-25C0-C7FB-73A0-F802AE9224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09543" y="3146399"/>
            <a:ext cx="5377655" cy="330899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0" algn="ctr">
              <a:buNone/>
            </a:pPr>
            <a:r>
              <a:rPr lang="en-US" sz="3200" u="sng" dirty="0">
                <a:solidFill>
                  <a:schemeClr val="bg1">
                    <a:alpha val="80000"/>
                  </a:schemeClr>
                </a:solidFill>
              </a:rPr>
              <a:t>(D) HOW THEY WERE ASSURED</a:t>
            </a:r>
            <a:endParaRPr lang="en-US" sz="3200" dirty="0">
              <a:solidFill>
                <a:schemeClr val="bg1">
                  <a:alpha val="80000"/>
                </a:schemeClr>
              </a:solidFill>
            </a:endParaRPr>
          </a:p>
          <a:p>
            <a:pPr marL="0" algn="ctr"/>
            <a:endParaRPr lang="en-US" sz="3200" u="sng" dirty="0">
              <a:solidFill>
                <a:schemeClr val="bg1">
                  <a:alpha val="8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bg1">
                    <a:alpha val="80000"/>
                  </a:schemeClr>
                </a:solidFill>
              </a:rPr>
              <a:t>“AND I WILL PUT MY SPIRIT IN YOU, AND YOU SHALL LIVE, AND I WILL PLACE YOU IN YOUR OWN LAND.”</a:t>
            </a:r>
          </a:p>
        </p:txBody>
      </p:sp>
    </p:spTree>
    <p:extLst>
      <p:ext uri="{BB962C8B-B14F-4D97-AF65-F5344CB8AC3E}">
        <p14:creationId xmlns:p14="http://schemas.microsoft.com/office/powerpoint/2010/main" val="1891360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8373A3F-54E0-424E-A84D-35221221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4CD5E9-53B1-59D8-C693-E8BCCFE7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4200" y="834628"/>
            <a:ext cx="3505200" cy="48593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WHEN YOU LOOK AT THE WORLD, WHAT DO YOU SEE?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BAEF06-AB74-442C-8C30-B88233FD8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DFD9AA5-A6A4-499F-BB09-5CD7F8145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F499571-4EEA-4442-B71C-2972335B3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FFC7284-7A71-4F33-AB06-E0D1EB1CAF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27F758D-B23C-459E-AD21-6621782C7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8DD5D69-A882-48D7-ACFB-68E2DC6B04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2432BD6-3DCC-4397-BD7F-3FE84F3210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8E5CF98-D184-EC22-E9CD-0ECAF1E80B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093" y="1800225"/>
            <a:ext cx="2928145" cy="292814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C9829185-6353-4E3C-B082-AA7F51939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B7BB359-8B77-484C-B9CD-6376139A3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A96BE9D-5B3B-4CA9-8895-33FAA38046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7840E2BF-E954-4173-BF70-2DAE9E19A0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F125B5A-DFAC-4B6D-B14F-287F8C436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AF4804F-69E5-479A-9F45-C0E4631715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CA5C733-38F9-4D36-A78D-0AB08CCBB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8" name="Content Placeholder 7" descr="A picture containing ground, outdoor, several&#10;&#10;Description automatically generated">
            <a:extLst>
              <a:ext uri="{FF2B5EF4-FFF2-40B4-BE49-F238E27FC236}">
                <a16:creationId xmlns:a16="http://schemas.microsoft.com/office/drawing/2014/main" id="{0BC6C842-EB27-DAF8-AC9D-A5FF416EE5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692" y="1800225"/>
            <a:ext cx="2997536" cy="289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90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, outdoor, mountain, ocean floor&#10;&#10;Description automatically generated">
            <a:extLst>
              <a:ext uri="{FF2B5EF4-FFF2-40B4-BE49-F238E27FC236}">
                <a16:creationId xmlns:a16="http://schemas.microsoft.com/office/drawing/2014/main" id="{B67CC370-06CA-D322-9E48-4FEDCE6ABA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1BF4DD63-CE83-4A2A-994E-8598C22E6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9" y="1498601"/>
            <a:ext cx="5260975" cy="4707593"/>
          </a:xfrm>
          <a:custGeom>
            <a:avLst/>
            <a:gdLst>
              <a:gd name="connsiteX0" fmla="*/ 0 w 5260975"/>
              <a:gd name="connsiteY0" fmla="*/ 0 h 4707593"/>
              <a:gd name="connsiteX1" fmla="*/ 5260975 w 5260975"/>
              <a:gd name="connsiteY1" fmla="*/ 0 h 4707593"/>
              <a:gd name="connsiteX2" fmla="*/ 5260975 w 5260975"/>
              <a:gd name="connsiteY2" fmla="*/ 3296937 h 4707593"/>
              <a:gd name="connsiteX3" fmla="*/ 5260975 w 5260975"/>
              <a:gd name="connsiteY3" fmla="*/ 3518571 h 4707593"/>
              <a:gd name="connsiteX4" fmla="*/ 5226504 w 5260975"/>
              <a:gd name="connsiteY4" fmla="*/ 3534000 h 4707593"/>
              <a:gd name="connsiteX5" fmla="*/ 5206341 w 5260975"/>
              <a:gd name="connsiteY5" fmla="*/ 3542065 h 4707593"/>
              <a:gd name="connsiteX6" fmla="*/ 5123287 w 5260975"/>
              <a:gd name="connsiteY6" fmla="*/ 3594010 h 4707593"/>
              <a:gd name="connsiteX7" fmla="*/ 5048107 w 5260975"/>
              <a:gd name="connsiteY7" fmla="*/ 3658244 h 4707593"/>
              <a:gd name="connsiteX8" fmla="*/ 4992899 w 5260975"/>
              <a:gd name="connsiteY8" fmla="*/ 3734479 h 4707593"/>
              <a:gd name="connsiteX9" fmla="*/ 4977440 w 5260975"/>
              <a:gd name="connsiteY9" fmla="*/ 3752627 h 4707593"/>
              <a:gd name="connsiteX10" fmla="*/ 4935194 w 5260975"/>
              <a:gd name="connsiteY10" fmla="*/ 3775382 h 4707593"/>
              <a:gd name="connsiteX11" fmla="*/ 4897844 w 5260975"/>
              <a:gd name="connsiteY11" fmla="*/ 3792472 h 4707593"/>
              <a:gd name="connsiteX12" fmla="*/ 4870767 w 5260975"/>
              <a:gd name="connsiteY12" fmla="*/ 3811388 h 4707593"/>
              <a:gd name="connsiteX13" fmla="*/ 4847917 w 5260975"/>
              <a:gd name="connsiteY13" fmla="*/ 3828767 h 4707593"/>
              <a:gd name="connsiteX14" fmla="*/ 4796163 w 5260975"/>
              <a:gd name="connsiteY14" fmla="*/ 3873702 h 4707593"/>
              <a:gd name="connsiteX15" fmla="*/ 4738843 w 5260975"/>
              <a:gd name="connsiteY15" fmla="*/ 3911628 h 4707593"/>
              <a:gd name="connsiteX16" fmla="*/ 4692755 w 5260975"/>
              <a:gd name="connsiteY16" fmla="*/ 3958099 h 4707593"/>
              <a:gd name="connsiteX17" fmla="*/ 4673744 w 5260975"/>
              <a:gd name="connsiteY17" fmla="*/ 3983255 h 4707593"/>
              <a:gd name="connsiteX18" fmla="*/ 4633801 w 5260975"/>
              <a:gd name="connsiteY18" fmla="*/ 4000442 h 4707593"/>
              <a:gd name="connsiteX19" fmla="*/ 4590499 w 5260975"/>
              <a:gd name="connsiteY19" fmla="*/ 4027326 h 4707593"/>
              <a:gd name="connsiteX20" fmla="*/ 4559773 w 5260975"/>
              <a:gd name="connsiteY20" fmla="*/ 4054018 h 4707593"/>
              <a:gd name="connsiteX21" fmla="*/ 4536059 w 5260975"/>
              <a:gd name="connsiteY21" fmla="*/ 4071877 h 4707593"/>
              <a:gd name="connsiteX22" fmla="*/ 4502550 w 5260975"/>
              <a:gd name="connsiteY22" fmla="*/ 4089832 h 4707593"/>
              <a:gd name="connsiteX23" fmla="*/ 4468944 w 5260975"/>
              <a:gd name="connsiteY23" fmla="*/ 4113356 h 4707593"/>
              <a:gd name="connsiteX24" fmla="*/ 4452623 w 5260975"/>
              <a:gd name="connsiteY24" fmla="*/ 4127854 h 4707593"/>
              <a:gd name="connsiteX25" fmla="*/ 4421032 w 5260975"/>
              <a:gd name="connsiteY25" fmla="*/ 4151953 h 4707593"/>
              <a:gd name="connsiteX26" fmla="*/ 4388483 w 5260975"/>
              <a:gd name="connsiteY26" fmla="*/ 4174421 h 4707593"/>
              <a:gd name="connsiteX27" fmla="*/ 4327321 w 5260975"/>
              <a:gd name="connsiteY27" fmla="*/ 4200153 h 4707593"/>
              <a:gd name="connsiteX28" fmla="*/ 4271633 w 5260975"/>
              <a:gd name="connsiteY28" fmla="*/ 4237983 h 4707593"/>
              <a:gd name="connsiteX29" fmla="*/ 4227465 w 5260975"/>
              <a:gd name="connsiteY29" fmla="*/ 4265635 h 4707593"/>
              <a:gd name="connsiteX30" fmla="*/ 4201733 w 5260975"/>
              <a:gd name="connsiteY30" fmla="*/ 4283783 h 4707593"/>
              <a:gd name="connsiteX31" fmla="*/ 4154494 w 5260975"/>
              <a:gd name="connsiteY31" fmla="*/ 4324301 h 4707593"/>
              <a:gd name="connsiteX32" fmla="*/ 4081234 w 5260975"/>
              <a:gd name="connsiteY32" fmla="*/ 4366931 h 4707593"/>
              <a:gd name="connsiteX33" fmla="*/ 4036971 w 5260975"/>
              <a:gd name="connsiteY33" fmla="*/ 4389975 h 4707593"/>
              <a:gd name="connsiteX34" fmla="*/ 3941725 w 5260975"/>
              <a:gd name="connsiteY34" fmla="*/ 4424733 h 4707593"/>
              <a:gd name="connsiteX35" fmla="*/ 3910999 w 5260975"/>
              <a:gd name="connsiteY35" fmla="*/ 4437119 h 4707593"/>
              <a:gd name="connsiteX36" fmla="*/ 3875859 w 5260975"/>
              <a:gd name="connsiteY36" fmla="*/ 4445280 h 4707593"/>
              <a:gd name="connsiteX37" fmla="*/ 3819401 w 5260975"/>
              <a:gd name="connsiteY37" fmla="*/ 4464579 h 4707593"/>
              <a:gd name="connsiteX38" fmla="*/ 3709176 w 5260975"/>
              <a:gd name="connsiteY38" fmla="*/ 4497800 h 4707593"/>
              <a:gd name="connsiteX39" fmla="*/ 3684981 w 5260975"/>
              <a:gd name="connsiteY39" fmla="*/ 4502889 h 4707593"/>
              <a:gd name="connsiteX40" fmla="*/ 3623338 w 5260975"/>
              <a:gd name="connsiteY40" fmla="*/ 4524300 h 4707593"/>
              <a:gd name="connsiteX41" fmla="*/ 3586373 w 5260975"/>
              <a:gd name="connsiteY41" fmla="*/ 4538702 h 4707593"/>
              <a:gd name="connsiteX42" fmla="*/ 3555743 w 5260975"/>
              <a:gd name="connsiteY42" fmla="*/ 4546960 h 4707593"/>
              <a:gd name="connsiteX43" fmla="*/ 3528667 w 5260975"/>
              <a:gd name="connsiteY43" fmla="*/ 4550801 h 4707593"/>
              <a:gd name="connsiteX44" fmla="*/ 3457424 w 5260975"/>
              <a:gd name="connsiteY44" fmla="*/ 4569811 h 4707593"/>
              <a:gd name="connsiteX45" fmla="*/ 3429003 w 5260975"/>
              <a:gd name="connsiteY45" fmla="*/ 4577301 h 4707593"/>
              <a:gd name="connsiteX46" fmla="*/ 3355264 w 5260975"/>
              <a:gd name="connsiteY46" fmla="*/ 4603033 h 4707593"/>
              <a:gd name="connsiteX47" fmla="*/ 3292757 w 5260975"/>
              <a:gd name="connsiteY47" fmla="*/ 4620027 h 4707593"/>
              <a:gd name="connsiteX48" fmla="*/ 3266643 w 5260975"/>
              <a:gd name="connsiteY48" fmla="*/ 4628188 h 4707593"/>
              <a:gd name="connsiteX49" fmla="*/ 3206921 w 5260975"/>
              <a:gd name="connsiteY49" fmla="*/ 4641823 h 4707593"/>
              <a:gd name="connsiteX50" fmla="*/ 3173123 w 5260975"/>
              <a:gd name="connsiteY50" fmla="*/ 4651425 h 4707593"/>
              <a:gd name="connsiteX51" fmla="*/ 3090646 w 5260975"/>
              <a:gd name="connsiteY51" fmla="*/ 4662274 h 4707593"/>
              <a:gd name="connsiteX52" fmla="*/ 3005480 w 5260975"/>
              <a:gd name="connsiteY52" fmla="*/ 4672739 h 4707593"/>
              <a:gd name="connsiteX53" fmla="*/ 2958721 w 5260975"/>
              <a:gd name="connsiteY53" fmla="*/ 4676196 h 4707593"/>
              <a:gd name="connsiteX54" fmla="*/ 2917915 w 5260975"/>
              <a:gd name="connsiteY54" fmla="*/ 4681670 h 4707593"/>
              <a:gd name="connsiteX55" fmla="*/ 2882389 w 5260975"/>
              <a:gd name="connsiteY55" fmla="*/ 4685126 h 4707593"/>
              <a:gd name="connsiteX56" fmla="*/ 2825837 w 5260975"/>
              <a:gd name="connsiteY56" fmla="*/ 4692135 h 4707593"/>
              <a:gd name="connsiteX57" fmla="*/ 2802313 w 5260975"/>
              <a:gd name="connsiteY57" fmla="*/ 4693960 h 4707593"/>
              <a:gd name="connsiteX58" fmla="*/ 2746816 w 5260975"/>
              <a:gd name="connsiteY58" fmla="*/ 4693863 h 4707593"/>
              <a:gd name="connsiteX59" fmla="*/ 2727517 w 5260975"/>
              <a:gd name="connsiteY59" fmla="*/ 4692903 h 4707593"/>
              <a:gd name="connsiteX60" fmla="*/ 2690359 w 5260975"/>
              <a:gd name="connsiteY60" fmla="*/ 4680997 h 4707593"/>
              <a:gd name="connsiteX61" fmla="*/ 2685943 w 5260975"/>
              <a:gd name="connsiteY61" fmla="*/ 4680133 h 4707593"/>
              <a:gd name="connsiteX62" fmla="*/ 2661554 w 5260975"/>
              <a:gd name="connsiteY62" fmla="*/ 4675428 h 4707593"/>
              <a:gd name="connsiteX63" fmla="*/ 2648208 w 5260975"/>
              <a:gd name="connsiteY63" fmla="*/ 4673892 h 4707593"/>
              <a:gd name="connsiteX64" fmla="*/ 2597512 w 5260975"/>
              <a:gd name="connsiteY64" fmla="*/ 4664099 h 4707593"/>
              <a:gd name="connsiteX65" fmla="*/ 2568324 w 5260975"/>
              <a:gd name="connsiteY65" fmla="*/ 4659490 h 4707593"/>
              <a:gd name="connsiteX66" fmla="*/ 2544704 w 5260975"/>
              <a:gd name="connsiteY66" fmla="*/ 4660162 h 4707593"/>
              <a:gd name="connsiteX67" fmla="*/ 2503225 w 5260975"/>
              <a:gd name="connsiteY67" fmla="*/ 4661026 h 4707593"/>
              <a:gd name="connsiteX68" fmla="*/ 2489975 w 5260975"/>
              <a:gd name="connsiteY68" fmla="*/ 4663235 h 4707593"/>
              <a:gd name="connsiteX69" fmla="*/ 2430061 w 5260975"/>
              <a:gd name="connsiteY69" fmla="*/ 4656897 h 4707593"/>
              <a:gd name="connsiteX70" fmla="*/ 2395880 w 5260975"/>
              <a:gd name="connsiteY70" fmla="*/ 4656417 h 4707593"/>
              <a:gd name="connsiteX71" fmla="*/ 2357378 w 5260975"/>
              <a:gd name="connsiteY71" fmla="*/ 4648544 h 4707593"/>
              <a:gd name="connsiteX72" fmla="*/ 2346145 w 5260975"/>
              <a:gd name="connsiteY72" fmla="*/ 4648928 h 4707593"/>
              <a:gd name="connsiteX73" fmla="*/ 2333567 w 5260975"/>
              <a:gd name="connsiteY73" fmla="*/ 4649600 h 4707593"/>
              <a:gd name="connsiteX74" fmla="*/ 2294968 w 5260975"/>
              <a:gd name="connsiteY74" fmla="*/ 4650177 h 4707593"/>
              <a:gd name="connsiteX75" fmla="*/ 2271540 w 5260975"/>
              <a:gd name="connsiteY75" fmla="*/ 4653057 h 4707593"/>
              <a:gd name="connsiteX76" fmla="*/ 2226895 w 5260975"/>
              <a:gd name="connsiteY76" fmla="*/ 4651329 h 4707593"/>
              <a:gd name="connsiteX77" fmla="*/ 2210379 w 5260975"/>
              <a:gd name="connsiteY77" fmla="*/ 4653825 h 4707593"/>
              <a:gd name="connsiteX78" fmla="*/ 2168613 w 5260975"/>
              <a:gd name="connsiteY78" fmla="*/ 4654113 h 4707593"/>
              <a:gd name="connsiteX79" fmla="*/ 2131167 w 5260975"/>
              <a:gd name="connsiteY79" fmla="*/ 4652673 h 4707593"/>
              <a:gd name="connsiteX80" fmla="*/ 2095065 w 5260975"/>
              <a:gd name="connsiteY80" fmla="*/ 4653441 h 4707593"/>
              <a:gd name="connsiteX81" fmla="*/ 2069237 w 5260975"/>
              <a:gd name="connsiteY81" fmla="*/ 4656609 h 4707593"/>
              <a:gd name="connsiteX82" fmla="*/ 2041201 w 5260975"/>
              <a:gd name="connsiteY82" fmla="*/ 4658529 h 4707593"/>
              <a:gd name="connsiteX83" fmla="*/ 1963909 w 5260975"/>
              <a:gd name="connsiteY83" fmla="*/ 4669955 h 4707593"/>
              <a:gd name="connsiteX84" fmla="*/ 1949603 w 5260975"/>
              <a:gd name="connsiteY84" fmla="*/ 4667171 h 4707593"/>
              <a:gd name="connsiteX85" fmla="*/ 1868373 w 5260975"/>
              <a:gd name="connsiteY85" fmla="*/ 4664578 h 4707593"/>
              <a:gd name="connsiteX86" fmla="*/ 1850707 w 5260975"/>
              <a:gd name="connsiteY86" fmla="*/ 4664771 h 4707593"/>
              <a:gd name="connsiteX87" fmla="*/ 1803275 w 5260975"/>
              <a:gd name="connsiteY87" fmla="*/ 4653441 h 4707593"/>
              <a:gd name="connsiteX88" fmla="*/ 1730112 w 5260975"/>
              <a:gd name="connsiteY88" fmla="*/ 4671396 h 4707593"/>
              <a:gd name="connsiteX89" fmla="*/ 1661652 w 5260975"/>
              <a:gd name="connsiteY89" fmla="*/ 4693863 h 4707593"/>
              <a:gd name="connsiteX90" fmla="*/ 1653011 w 5260975"/>
              <a:gd name="connsiteY90" fmla="*/ 4696744 h 4707593"/>
              <a:gd name="connsiteX91" fmla="*/ 1628431 w 5260975"/>
              <a:gd name="connsiteY91" fmla="*/ 4701641 h 4707593"/>
              <a:gd name="connsiteX92" fmla="*/ 1597995 w 5260975"/>
              <a:gd name="connsiteY92" fmla="*/ 4703369 h 4707593"/>
              <a:gd name="connsiteX93" fmla="*/ 1559396 w 5260975"/>
              <a:gd name="connsiteY93" fmla="*/ 4707593 h 4707593"/>
              <a:gd name="connsiteX94" fmla="*/ 1528480 w 5260975"/>
              <a:gd name="connsiteY94" fmla="*/ 4702312 h 4707593"/>
              <a:gd name="connsiteX95" fmla="*/ 1485272 w 5260975"/>
              <a:gd name="connsiteY95" fmla="*/ 4694439 h 4707593"/>
              <a:gd name="connsiteX96" fmla="*/ 1444562 w 5260975"/>
              <a:gd name="connsiteY96" fmla="*/ 4686950 h 4707593"/>
              <a:gd name="connsiteX97" fmla="*/ 1431696 w 5260975"/>
              <a:gd name="connsiteY97" fmla="*/ 4695783 h 4707593"/>
              <a:gd name="connsiteX98" fmla="*/ 1411821 w 5260975"/>
              <a:gd name="connsiteY98" fmla="*/ 4703464 h 4707593"/>
              <a:gd name="connsiteX99" fmla="*/ 1389738 w 5260975"/>
              <a:gd name="connsiteY99" fmla="*/ 4694247 h 4707593"/>
              <a:gd name="connsiteX100" fmla="*/ 1338081 w 5260975"/>
              <a:gd name="connsiteY100" fmla="*/ 4675141 h 4707593"/>
              <a:gd name="connsiteX101" fmla="*/ 1305436 w 5260975"/>
              <a:gd name="connsiteY101" fmla="*/ 4674276 h 4707593"/>
              <a:gd name="connsiteX102" fmla="*/ 1234481 w 5260975"/>
              <a:gd name="connsiteY102" fmla="*/ 4666115 h 4707593"/>
              <a:gd name="connsiteX103" fmla="*/ 1188106 w 5260975"/>
              <a:gd name="connsiteY103" fmla="*/ 4654497 h 4707593"/>
              <a:gd name="connsiteX104" fmla="*/ 1154790 w 5260975"/>
              <a:gd name="connsiteY104" fmla="*/ 4641343 h 4707593"/>
              <a:gd name="connsiteX105" fmla="*/ 1107069 w 5260975"/>
              <a:gd name="connsiteY105" fmla="*/ 4624156 h 4707593"/>
              <a:gd name="connsiteX106" fmla="*/ 1059158 w 5260975"/>
              <a:gd name="connsiteY106" fmla="*/ 4615227 h 4707593"/>
              <a:gd name="connsiteX107" fmla="*/ 1024496 w 5260975"/>
              <a:gd name="connsiteY107" fmla="*/ 4603993 h 4707593"/>
              <a:gd name="connsiteX108" fmla="*/ 982153 w 5260975"/>
              <a:gd name="connsiteY108" fmla="*/ 4596311 h 4707593"/>
              <a:gd name="connsiteX109" fmla="*/ 946628 w 5260975"/>
              <a:gd name="connsiteY109" fmla="*/ 4596024 h 4707593"/>
              <a:gd name="connsiteX110" fmla="*/ 890939 w 5260975"/>
              <a:gd name="connsiteY110" fmla="*/ 4597368 h 4707593"/>
              <a:gd name="connsiteX111" fmla="*/ 822769 w 5260975"/>
              <a:gd name="connsiteY111" fmla="*/ 4574133 h 4707593"/>
              <a:gd name="connsiteX112" fmla="*/ 795212 w 5260975"/>
              <a:gd name="connsiteY112" fmla="*/ 4568947 h 4707593"/>
              <a:gd name="connsiteX113" fmla="*/ 769288 w 5260975"/>
              <a:gd name="connsiteY113" fmla="*/ 4566547 h 4707593"/>
              <a:gd name="connsiteX114" fmla="*/ 714271 w 5260975"/>
              <a:gd name="connsiteY114" fmla="*/ 4551089 h 4707593"/>
              <a:gd name="connsiteX115" fmla="*/ 691900 w 5260975"/>
              <a:gd name="connsiteY115" fmla="*/ 4545999 h 4707593"/>
              <a:gd name="connsiteX116" fmla="*/ 660598 w 5260975"/>
              <a:gd name="connsiteY116" fmla="*/ 4546096 h 4707593"/>
              <a:gd name="connsiteX117" fmla="*/ 603662 w 5260975"/>
              <a:gd name="connsiteY117" fmla="*/ 4538991 h 4707593"/>
              <a:gd name="connsiteX118" fmla="*/ 546821 w 5260975"/>
              <a:gd name="connsiteY118" fmla="*/ 4518251 h 4707593"/>
              <a:gd name="connsiteX119" fmla="*/ 522721 w 5260975"/>
              <a:gd name="connsiteY119" fmla="*/ 4520267 h 4707593"/>
              <a:gd name="connsiteX120" fmla="*/ 514080 w 5260975"/>
              <a:gd name="connsiteY120" fmla="*/ 4519788 h 4707593"/>
              <a:gd name="connsiteX121" fmla="*/ 436404 w 5260975"/>
              <a:gd name="connsiteY121" fmla="*/ 4508361 h 4707593"/>
              <a:gd name="connsiteX122" fmla="*/ 428626 w 5260975"/>
              <a:gd name="connsiteY122" fmla="*/ 4507114 h 4707593"/>
              <a:gd name="connsiteX123" fmla="*/ 392141 w 5260975"/>
              <a:gd name="connsiteY123" fmla="*/ 4496936 h 4707593"/>
              <a:gd name="connsiteX124" fmla="*/ 300157 w 5260975"/>
              <a:gd name="connsiteY124" fmla="*/ 4490599 h 4707593"/>
              <a:gd name="connsiteX125" fmla="*/ 294493 w 5260975"/>
              <a:gd name="connsiteY125" fmla="*/ 4489831 h 4707593"/>
              <a:gd name="connsiteX126" fmla="*/ 263671 w 5260975"/>
              <a:gd name="connsiteY126" fmla="*/ 4494919 h 4707593"/>
              <a:gd name="connsiteX127" fmla="*/ 248406 w 5260975"/>
              <a:gd name="connsiteY127" fmla="*/ 4502121 h 4707593"/>
              <a:gd name="connsiteX128" fmla="*/ 224594 w 5260975"/>
              <a:gd name="connsiteY128" fmla="*/ 4509610 h 4707593"/>
              <a:gd name="connsiteX129" fmla="*/ 200398 w 5260975"/>
              <a:gd name="connsiteY129" fmla="*/ 4512395 h 4707593"/>
              <a:gd name="connsiteX130" fmla="*/ 159783 w 5260975"/>
              <a:gd name="connsiteY130" fmla="*/ 4501064 h 4707593"/>
              <a:gd name="connsiteX131" fmla="*/ 144997 w 5260975"/>
              <a:gd name="connsiteY131" fmla="*/ 4499912 h 4707593"/>
              <a:gd name="connsiteX132" fmla="*/ 112064 w 5260975"/>
              <a:gd name="connsiteY132" fmla="*/ 4494440 h 4707593"/>
              <a:gd name="connsiteX133" fmla="*/ 83259 w 5260975"/>
              <a:gd name="connsiteY133" fmla="*/ 4494824 h 4707593"/>
              <a:gd name="connsiteX134" fmla="*/ 60120 w 5260975"/>
              <a:gd name="connsiteY134" fmla="*/ 4503561 h 4707593"/>
              <a:gd name="connsiteX135" fmla="*/ 26514 w 5260975"/>
              <a:gd name="connsiteY135" fmla="*/ 4505289 h 4707593"/>
              <a:gd name="connsiteX136" fmla="*/ 4814 w 5260975"/>
              <a:gd name="connsiteY136" fmla="*/ 4498952 h 4707593"/>
              <a:gd name="connsiteX137" fmla="*/ 398 w 5260975"/>
              <a:gd name="connsiteY137" fmla="*/ 4498089 h 4707593"/>
              <a:gd name="connsiteX138" fmla="*/ 0 w 5260975"/>
              <a:gd name="connsiteY138" fmla="*/ 4498087 h 4707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4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4" y="3748498"/>
                  <a:pt x="4977440" y="3752627"/>
                </a:cubicBezTo>
                <a:cubicBezTo>
                  <a:pt x="4964094" y="3761268"/>
                  <a:pt x="4949500" y="3768277"/>
                  <a:pt x="4935194" y="3775382"/>
                </a:cubicBezTo>
                <a:cubicBezTo>
                  <a:pt x="4922903" y="3781431"/>
                  <a:pt x="4909846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7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2" y="4077254"/>
                  <a:pt x="4512727" y="4081479"/>
                  <a:pt x="4502550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3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89383-D8EA-ADB5-7569-51E015F11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230" y="2037441"/>
            <a:ext cx="4899546" cy="707886"/>
          </a:xfr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200" b="1" u="sng" dirty="0">
                <a:solidFill>
                  <a:schemeClr val="bg1"/>
                </a:solidFill>
              </a:rPr>
              <a:t>I. A SHOCKING REVELATION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FFC9D-7A23-60EC-19D2-6C65CB4D18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7463" y="2926800"/>
            <a:ext cx="4391024" cy="229108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0" algn="ctr">
              <a:buNone/>
            </a:pPr>
            <a:r>
              <a:rPr lang="en-US" u="sng" dirty="0">
                <a:solidFill>
                  <a:schemeClr val="bg1">
                    <a:alpha val="80000"/>
                  </a:schemeClr>
                </a:solidFill>
              </a:rPr>
              <a:t>(A) HE SAW DEATH</a:t>
            </a:r>
          </a:p>
          <a:p>
            <a:pPr marL="0" algn="ctr"/>
            <a:endParaRPr lang="en-US" dirty="0">
              <a:solidFill>
                <a:schemeClr val="bg1">
                  <a:alpha val="80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“…DEAD IN TRESPASSES AND IN SINS,” </a:t>
            </a:r>
          </a:p>
          <a:p>
            <a:pPr marL="0" algn="ctr"/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 EPHESIANS 2:1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27393A7-D6DA-410B-8699-AA56B57BF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795537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EC44C88-69E3-42EE-86E8-9B45F712B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795537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53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, outdoor, mountain, ocean floor&#10;&#10;Description automatically generated">
            <a:extLst>
              <a:ext uri="{FF2B5EF4-FFF2-40B4-BE49-F238E27FC236}">
                <a16:creationId xmlns:a16="http://schemas.microsoft.com/office/drawing/2014/main" id="{B67CC370-06CA-D322-9E48-4FEDCE6ABA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1BF4DD63-CE83-4A2A-994E-8598C22E6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9" y="1498601"/>
            <a:ext cx="5260975" cy="4707593"/>
          </a:xfrm>
          <a:custGeom>
            <a:avLst/>
            <a:gdLst>
              <a:gd name="connsiteX0" fmla="*/ 0 w 5260975"/>
              <a:gd name="connsiteY0" fmla="*/ 0 h 4707593"/>
              <a:gd name="connsiteX1" fmla="*/ 5260975 w 5260975"/>
              <a:gd name="connsiteY1" fmla="*/ 0 h 4707593"/>
              <a:gd name="connsiteX2" fmla="*/ 5260975 w 5260975"/>
              <a:gd name="connsiteY2" fmla="*/ 3296937 h 4707593"/>
              <a:gd name="connsiteX3" fmla="*/ 5260975 w 5260975"/>
              <a:gd name="connsiteY3" fmla="*/ 3518571 h 4707593"/>
              <a:gd name="connsiteX4" fmla="*/ 5226504 w 5260975"/>
              <a:gd name="connsiteY4" fmla="*/ 3534000 h 4707593"/>
              <a:gd name="connsiteX5" fmla="*/ 5206341 w 5260975"/>
              <a:gd name="connsiteY5" fmla="*/ 3542065 h 4707593"/>
              <a:gd name="connsiteX6" fmla="*/ 5123287 w 5260975"/>
              <a:gd name="connsiteY6" fmla="*/ 3594010 h 4707593"/>
              <a:gd name="connsiteX7" fmla="*/ 5048107 w 5260975"/>
              <a:gd name="connsiteY7" fmla="*/ 3658244 h 4707593"/>
              <a:gd name="connsiteX8" fmla="*/ 4992899 w 5260975"/>
              <a:gd name="connsiteY8" fmla="*/ 3734479 h 4707593"/>
              <a:gd name="connsiteX9" fmla="*/ 4977440 w 5260975"/>
              <a:gd name="connsiteY9" fmla="*/ 3752627 h 4707593"/>
              <a:gd name="connsiteX10" fmla="*/ 4935194 w 5260975"/>
              <a:gd name="connsiteY10" fmla="*/ 3775382 h 4707593"/>
              <a:gd name="connsiteX11" fmla="*/ 4897844 w 5260975"/>
              <a:gd name="connsiteY11" fmla="*/ 3792472 h 4707593"/>
              <a:gd name="connsiteX12" fmla="*/ 4870767 w 5260975"/>
              <a:gd name="connsiteY12" fmla="*/ 3811388 h 4707593"/>
              <a:gd name="connsiteX13" fmla="*/ 4847917 w 5260975"/>
              <a:gd name="connsiteY13" fmla="*/ 3828767 h 4707593"/>
              <a:gd name="connsiteX14" fmla="*/ 4796163 w 5260975"/>
              <a:gd name="connsiteY14" fmla="*/ 3873702 h 4707593"/>
              <a:gd name="connsiteX15" fmla="*/ 4738843 w 5260975"/>
              <a:gd name="connsiteY15" fmla="*/ 3911628 h 4707593"/>
              <a:gd name="connsiteX16" fmla="*/ 4692755 w 5260975"/>
              <a:gd name="connsiteY16" fmla="*/ 3958099 h 4707593"/>
              <a:gd name="connsiteX17" fmla="*/ 4673744 w 5260975"/>
              <a:gd name="connsiteY17" fmla="*/ 3983255 h 4707593"/>
              <a:gd name="connsiteX18" fmla="*/ 4633801 w 5260975"/>
              <a:gd name="connsiteY18" fmla="*/ 4000442 h 4707593"/>
              <a:gd name="connsiteX19" fmla="*/ 4590499 w 5260975"/>
              <a:gd name="connsiteY19" fmla="*/ 4027326 h 4707593"/>
              <a:gd name="connsiteX20" fmla="*/ 4559773 w 5260975"/>
              <a:gd name="connsiteY20" fmla="*/ 4054018 h 4707593"/>
              <a:gd name="connsiteX21" fmla="*/ 4536059 w 5260975"/>
              <a:gd name="connsiteY21" fmla="*/ 4071877 h 4707593"/>
              <a:gd name="connsiteX22" fmla="*/ 4502550 w 5260975"/>
              <a:gd name="connsiteY22" fmla="*/ 4089832 h 4707593"/>
              <a:gd name="connsiteX23" fmla="*/ 4468944 w 5260975"/>
              <a:gd name="connsiteY23" fmla="*/ 4113356 h 4707593"/>
              <a:gd name="connsiteX24" fmla="*/ 4452623 w 5260975"/>
              <a:gd name="connsiteY24" fmla="*/ 4127854 h 4707593"/>
              <a:gd name="connsiteX25" fmla="*/ 4421032 w 5260975"/>
              <a:gd name="connsiteY25" fmla="*/ 4151953 h 4707593"/>
              <a:gd name="connsiteX26" fmla="*/ 4388483 w 5260975"/>
              <a:gd name="connsiteY26" fmla="*/ 4174421 h 4707593"/>
              <a:gd name="connsiteX27" fmla="*/ 4327321 w 5260975"/>
              <a:gd name="connsiteY27" fmla="*/ 4200153 h 4707593"/>
              <a:gd name="connsiteX28" fmla="*/ 4271633 w 5260975"/>
              <a:gd name="connsiteY28" fmla="*/ 4237983 h 4707593"/>
              <a:gd name="connsiteX29" fmla="*/ 4227465 w 5260975"/>
              <a:gd name="connsiteY29" fmla="*/ 4265635 h 4707593"/>
              <a:gd name="connsiteX30" fmla="*/ 4201733 w 5260975"/>
              <a:gd name="connsiteY30" fmla="*/ 4283783 h 4707593"/>
              <a:gd name="connsiteX31" fmla="*/ 4154494 w 5260975"/>
              <a:gd name="connsiteY31" fmla="*/ 4324301 h 4707593"/>
              <a:gd name="connsiteX32" fmla="*/ 4081234 w 5260975"/>
              <a:gd name="connsiteY32" fmla="*/ 4366931 h 4707593"/>
              <a:gd name="connsiteX33" fmla="*/ 4036971 w 5260975"/>
              <a:gd name="connsiteY33" fmla="*/ 4389975 h 4707593"/>
              <a:gd name="connsiteX34" fmla="*/ 3941725 w 5260975"/>
              <a:gd name="connsiteY34" fmla="*/ 4424733 h 4707593"/>
              <a:gd name="connsiteX35" fmla="*/ 3910999 w 5260975"/>
              <a:gd name="connsiteY35" fmla="*/ 4437119 h 4707593"/>
              <a:gd name="connsiteX36" fmla="*/ 3875859 w 5260975"/>
              <a:gd name="connsiteY36" fmla="*/ 4445280 h 4707593"/>
              <a:gd name="connsiteX37" fmla="*/ 3819401 w 5260975"/>
              <a:gd name="connsiteY37" fmla="*/ 4464579 h 4707593"/>
              <a:gd name="connsiteX38" fmla="*/ 3709176 w 5260975"/>
              <a:gd name="connsiteY38" fmla="*/ 4497800 h 4707593"/>
              <a:gd name="connsiteX39" fmla="*/ 3684981 w 5260975"/>
              <a:gd name="connsiteY39" fmla="*/ 4502889 h 4707593"/>
              <a:gd name="connsiteX40" fmla="*/ 3623338 w 5260975"/>
              <a:gd name="connsiteY40" fmla="*/ 4524300 h 4707593"/>
              <a:gd name="connsiteX41" fmla="*/ 3586373 w 5260975"/>
              <a:gd name="connsiteY41" fmla="*/ 4538702 h 4707593"/>
              <a:gd name="connsiteX42" fmla="*/ 3555743 w 5260975"/>
              <a:gd name="connsiteY42" fmla="*/ 4546960 h 4707593"/>
              <a:gd name="connsiteX43" fmla="*/ 3528667 w 5260975"/>
              <a:gd name="connsiteY43" fmla="*/ 4550801 h 4707593"/>
              <a:gd name="connsiteX44" fmla="*/ 3457424 w 5260975"/>
              <a:gd name="connsiteY44" fmla="*/ 4569811 h 4707593"/>
              <a:gd name="connsiteX45" fmla="*/ 3429003 w 5260975"/>
              <a:gd name="connsiteY45" fmla="*/ 4577301 h 4707593"/>
              <a:gd name="connsiteX46" fmla="*/ 3355264 w 5260975"/>
              <a:gd name="connsiteY46" fmla="*/ 4603033 h 4707593"/>
              <a:gd name="connsiteX47" fmla="*/ 3292757 w 5260975"/>
              <a:gd name="connsiteY47" fmla="*/ 4620027 h 4707593"/>
              <a:gd name="connsiteX48" fmla="*/ 3266643 w 5260975"/>
              <a:gd name="connsiteY48" fmla="*/ 4628188 h 4707593"/>
              <a:gd name="connsiteX49" fmla="*/ 3206921 w 5260975"/>
              <a:gd name="connsiteY49" fmla="*/ 4641823 h 4707593"/>
              <a:gd name="connsiteX50" fmla="*/ 3173123 w 5260975"/>
              <a:gd name="connsiteY50" fmla="*/ 4651425 h 4707593"/>
              <a:gd name="connsiteX51" fmla="*/ 3090646 w 5260975"/>
              <a:gd name="connsiteY51" fmla="*/ 4662274 h 4707593"/>
              <a:gd name="connsiteX52" fmla="*/ 3005480 w 5260975"/>
              <a:gd name="connsiteY52" fmla="*/ 4672739 h 4707593"/>
              <a:gd name="connsiteX53" fmla="*/ 2958721 w 5260975"/>
              <a:gd name="connsiteY53" fmla="*/ 4676196 h 4707593"/>
              <a:gd name="connsiteX54" fmla="*/ 2917915 w 5260975"/>
              <a:gd name="connsiteY54" fmla="*/ 4681670 h 4707593"/>
              <a:gd name="connsiteX55" fmla="*/ 2882389 w 5260975"/>
              <a:gd name="connsiteY55" fmla="*/ 4685126 h 4707593"/>
              <a:gd name="connsiteX56" fmla="*/ 2825837 w 5260975"/>
              <a:gd name="connsiteY56" fmla="*/ 4692135 h 4707593"/>
              <a:gd name="connsiteX57" fmla="*/ 2802313 w 5260975"/>
              <a:gd name="connsiteY57" fmla="*/ 4693960 h 4707593"/>
              <a:gd name="connsiteX58" fmla="*/ 2746816 w 5260975"/>
              <a:gd name="connsiteY58" fmla="*/ 4693863 h 4707593"/>
              <a:gd name="connsiteX59" fmla="*/ 2727517 w 5260975"/>
              <a:gd name="connsiteY59" fmla="*/ 4692903 h 4707593"/>
              <a:gd name="connsiteX60" fmla="*/ 2690359 w 5260975"/>
              <a:gd name="connsiteY60" fmla="*/ 4680997 h 4707593"/>
              <a:gd name="connsiteX61" fmla="*/ 2685943 w 5260975"/>
              <a:gd name="connsiteY61" fmla="*/ 4680133 h 4707593"/>
              <a:gd name="connsiteX62" fmla="*/ 2661554 w 5260975"/>
              <a:gd name="connsiteY62" fmla="*/ 4675428 h 4707593"/>
              <a:gd name="connsiteX63" fmla="*/ 2648208 w 5260975"/>
              <a:gd name="connsiteY63" fmla="*/ 4673892 h 4707593"/>
              <a:gd name="connsiteX64" fmla="*/ 2597512 w 5260975"/>
              <a:gd name="connsiteY64" fmla="*/ 4664099 h 4707593"/>
              <a:gd name="connsiteX65" fmla="*/ 2568324 w 5260975"/>
              <a:gd name="connsiteY65" fmla="*/ 4659490 h 4707593"/>
              <a:gd name="connsiteX66" fmla="*/ 2544704 w 5260975"/>
              <a:gd name="connsiteY66" fmla="*/ 4660162 h 4707593"/>
              <a:gd name="connsiteX67" fmla="*/ 2503225 w 5260975"/>
              <a:gd name="connsiteY67" fmla="*/ 4661026 h 4707593"/>
              <a:gd name="connsiteX68" fmla="*/ 2489975 w 5260975"/>
              <a:gd name="connsiteY68" fmla="*/ 4663235 h 4707593"/>
              <a:gd name="connsiteX69" fmla="*/ 2430061 w 5260975"/>
              <a:gd name="connsiteY69" fmla="*/ 4656897 h 4707593"/>
              <a:gd name="connsiteX70" fmla="*/ 2395880 w 5260975"/>
              <a:gd name="connsiteY70" fmla="*/ 4656417 h 4707593"/>
              <a:gd name="connsiteX71" fmla="*/ 2357378 w 5260975"/>
              <a:gd name="connsiteY71" fmla="*/ 4648544 h 4707593"/>
              <a:gd name="connsiteX72" fmla="*/ 2346145 w 5260975"/>
              <a:gd name="connsiteY72" fmla="*/ 4648928 h 4707593"/>
              <a:gd name="connsiteX73" fmla="*/ 2333567 w 5260975"/>
              <a:gd name="connsiteY73" fmla="*/ 4649600 h 4707593"/>
              <a:gd name="connsiteX74" fmla="*/ 2294968 w 5260975"/>
              <a:gd name="connsiteY74" fmla="*/ 4650177 h 4707593"/>
              <a:gd name="connsiteX75" fmla="*/ 2271540 w 5260975"/>
              <a:gd name="connsiteY75" fmla="*/ 4653057 h 4707593"/>
              <a:gd name="connsiteX76" fmla="*/ 2226895 w 5260975"/>
              <a:gd name="connsiteY76" fmla="*/ 4651329 h 4707593"/>
              <a:gd name="connsiteX77" fmla="*/ 2210379 w 5260975"/>
              <a:gd name="connsiteY77" fmla="*/ 4653825 h 4707593"/>
              <a:gd name="connsiteX78" fmla="*/ 2168613 w 5260975"/>
              <a:gd name="connsiteY78" fmla="*/ 4654113 h 4707593"/>
              <a:gd name="connsiteX79" fmla="*/ 2131167 w 5260975"/>
              <a:gd name="connsiteY79" fmla="*/ 4652673 h 4707593"/>
              <a:gd name="connsiteX80" fmla="*/ 2095065 w 5260975"/>
              <a:gd name="connsiteY80" fmla="*/ 4653441 h 4707593"/>
              <a:gd name="connsiteX81" fmla="*/ 2069237 w 5260975"/>
              <a:gd name="connsiteY81" fmla="*/ 4656609 h 4707593"/>
              <a:gd name="connsiteX82" fmla="*/ 2041201 w 5260975"/>
              <a:gd name="connsiteY82" fmla="*/ 4658529 h 4707593"/>
              <a:gd name="connsiteX83" fmla="*/ 1963909 w 5260975"/>
              <a:gd name="connsiteY83" fmla="*/ 4669955 h 4707593"/>
              <a:gd name="connsiteX84" fmla="*/ 1949603 w 5260975"/>
              <a:gd name="connsiteY84" fmla="*/ 4667171 h 4707593"/>
              <a:gd name="connsiteX85" fmla="*/ 1868373 w 5260975"/>
              <a:gd name="connsiteY85" fmla="*/ 4664578 h 4707593"/>
              <a:gd name="connsiteX86" fmla="*/ 1850707 w 5260975"/>
              <a:gd name="connsiteY86" fmla="*/ 4664771 h 4707593"/>
              <a:gd name="connsiteX87" fmla="*/ 1803275 w 5260975"/>
              <a:gd name="connsiteY87" fmla="*/ 4653441 h 4707593"/>
              <a:gd name="connsiteX88" fmla="*/ 1730112 w 5260975"/>
              <a:gd name="connsiteY88" fmla="*/ 4671396 h 4707593"/>
              <a:gd name="connsiteX89" fmla="*/ 1661652 w 5260975"/>
              <a:gd name="connsiteY89" fmla="*/ 4693863 h 4707593"/>
              <a:gd name="connsiteX90" fmla="*/ 1653011 w 5260975"/>
              <a:gd name="connsiteY90" fmla="*/ 4696744 h 4707593"/>
              <a:gd name="connsiteX91" fmla="*/ 1628431 w 5260975"/>
              <a:gd name="connsiteY91" fmla="*/ 4701641 h 4707593"/>
              <a:gd name="connsiteX92" fmla="*/ 1597995 w 5260975"/>
              <a:gd name="connsiteY92" fmla="*/ 4703369 h 4707593"/>
              <a:gd name="connsiteX93" fmla="*/ 1559396 w 5260975"/>
              <a:gd name="connsiteY93" fmla="*/ 4707593 h 4707593"/>
              <a:gd name="connsiteX94" fmla="*/ 1528480 w 5260975"/>
              <a:gd name="connsiteY94" fmla="*/ 4702312 h 4707593"/>
              <a:gd name="connsiteX95" fmla="*/ 1485272 w 5260975"/>
              <a:gd name="connsiteY95" fmla="*/ 4694439 h 4707593"/>
              <a:gd name="connsiteX96" fmla="*/ 1444562 w 5260975"/>
              <a:gd name="connsiteY96" fmla="*/ 4686950 h 4707593"/>
              <a:gd name="connsiteX97" fmla="*/ 1431696 w 5260975"/>
              <a:gd name="connsiteY97" fmla="*/ 4695783 h 4707593"/>
              <a:gd name="connsiteX98" fmla="*/ 1411821 w 5260975"/>
              <a:gd name="connsiteY98" fmla="*/ 4703464 h 4707593"/>
              <a:gd name="connsiteX99" fmla="*/ 1389738 w 5260975"/>
              <a:gd name="connsiteY99" fmla="*/ 4694247 h 4707593"/>
              <a:gd name="connsiteX100" fmla="*/ 1338081 w 5260975"/>
              <a:gd name="connsiteY100" fmla="*/ 4675141 h 4707593"/>
              <a:gd name="connsiteX101" fmla="*/ 1305436 w 5260975"/>
              <a:gd name="connsiteY101" fmla="*/ 4674276 h 4707593"/>
              <a:gd name="connsiteX102" fmla="*/ 1234481 w 5260975"/>
              <a:gd name="connsiteY102" fmla="*/ 4666115 h 4707593"/>
              <a:gd name="connsiteX103" fmla="*/ 1188106 w 5260975"/>
              <a:gd name="connsiteY103" fmla="*/ 4654497 h 4707593"/>
              <a:gd name="connsiteX104" fmla="*/ 1154790 w 5260975"/>
              <a:gd name="connsiteY104" fmla="*/ 4641343 h 4707593"/>
              <a:gd name="connsiteX105" fmla="*/ 1107069 w 5260975"/>
              <a:gd name="connsiteY105" fmla="*/ 4624156 h 4707593"/>
              <a:gd name="connsiteX106" fmla="*/ 1059158 w 5260975"/>
              <a:gd name="connsiteY106" fmla="*/ 4615227 h 4707593"/>
              <a:gd name="connsiteX107" fmla="*/ 1024496 w 5260975"/>
              <a:gd name="connsiteY107" fmla="*/ 4603993 h 4707593"/>
              <a:gd name="connsiteX108" fmla="*/ 982153 w 5260975"/>
              <a:gd name="connsiteY108" fmla="*/ 4596311 h 4707593"/>
              <a:gd name="connsiteX109" fmla="*/ 946628 w 5260975"/>
              <a:gd name="connsiteY109" fmla="*/ 4596024 h 4707593"/>
              <a:gd name="connsiteX110" fmla="*/ 890939 w 5260975"/>
              <a:gd name="connsiteY110" fmla="*/ 4597368 h 4707593"/>
              <a:gd name="connsiteX111" fmla="*/ 822769 w 5260975"/>
              <a:gd name="connsiteY111" fmla="*/ 4574133 h 4707593"/>
              <a:gd name="connsiteX112" fmla="*/ 795212 w 5260975"/>
              <a:gd name="connsiteY112" fmla="*/ 4568947 h 4707593"/>
              <a:gd name="connsiteX113" fmla="*/ 769288 w 5260975"/>
              <a:gd name="connsiteY113" fmla="*/ 4566547 h 4707593"/>
              <a:gd name="connsiteX114" fmla="*/ 714271 w 5260975"/>
              <a:gd name="connsiteY114" fmla="*/ 4551089 h 4707593"/>
              <a:gd name="connsiteX115" fmla="*/ 691900 w 5260975"/>
              <a:gd name="connsiteY115" fmla="*/ 4545999 h 4707593"/>
              <a:gd name="connsiteX116" fmla="*/ 660598 w 5260975"/>
              <a:gd name="connsiteY116" fmla="*/ 4546096 h 4707593"/>
              <a:gd name="connsiteX117" fmla="*/ 603662 w 5260975"/>
              <a:gd name="connsiteY117" fmla="*/ 4538991 h 4707593"/>
              <a:gd name="connsiteX118" fmla="*/ 546821 w 5260975"/>
              <a:gd name="connsiteY118" fmla="*/ 4518251 h 4707593"/>
              <a:gd name="connsiteX119" fmla="*/ 522721 w 5260975"/>
              <a:gd name="connsiteY119" fmla="*/ 4520267 h 4707593"/>
              <a:gd name="connsiteX120" fmla="*/ 514080 w 5260975"/>
              <a:gd name="connsiteY120" fmla="*/ 4519788 h 4707593"/>
              <a:gd name="connsiteX121" fmla="*/ 436404 w 5260975"/>
              <a:gd name="connsiteY121" fmla="*/ 4508361 h 4707593"/>
              <a:gd name="connsiteX122" fmla="*/ 428626 w 5260975"/>
              <a:gd name="connsiteY122" fmla="*/ 4507114 h 4707593"/>
              <a:gd name="connsiteX123" fmla="*/ 392141 w 5260975"/>
              <a:gd name="connsiteY123" fmla="*/ 4496936 h 4707593"/>
              <a:gd name="connsiteX124" fmla="*/ 300157 w 5260975"/>
              <a:gd name="connsiteY124" fmla="*/ 4490599 h 4707593"/>
              <a:gd name="connsiteX125" fmla="*/ 294493 w 5260975"/>
              <a:gd name="connsiteY125" fmla="*/ 4489831 h 4707593"/>
              <a:gd name="connsiteX126" fmla="*/ 263671 w 5260975"/>
              <a:gd name="connsiteY126" fmla="*/ 4494919 h 4707593"/>
              <a:gd name="connsiteX127" fmla="*/ 248406 w 5260975"/>
              <a:gd name="connsiteY127" fmla="*/ 4502121 h 4707593"/>
              <a:gd name="connsiteX128" fmla="*/ 224594 w 5260975"/>
              <a:gd name="connsiteY128" fmla="*/ 4509610 h 4707593"/>
              <a:gd name="connsiteX129" fmla="*/ 200398 w 5260975"/>
              <a:gd name="connsiteY129" fmla="*/ 4512395 h 4707593"/>
              <a:gd name="connsiteX130" fmla="*/ 159783 w 5260975"/>
              <a:gd name="connsiteY130" fmla="*/ 4501064 h 4707593"/>
              <a:gd name="connsiteX131" fmla="*/ 144997 w 5260975"/>
              <a:gd name="connsiteY131" fmla="*/ 4499912 h 4707593"/>
              <a:gd name="connsiteX132" fmla="*/ 112064 w 5260975"/>
              <a:gd name="connsiteY132" fmla="*/ 4494440 h 4707593"/>
              <a:gd name="connsiteX133" fmla="*/ 83259 w 5260975"/>
              <a:gd name="connsiteY133" fmla="*/ 4494824 h 4707593"/>
              <a:gd name="connsiteX134" fmla="*/ 60120 w 5260975"/>
              <a:gd name="connsiteY134" fmla="*/ 4503561 h 4707593"/>
              <a:gd name="connsiteX135" fmla="*/ 26514 w 5260975"/>
              <a:gd name="connsiteY135" fmla="*/ 4505289 h 4707593"/>
              <a:gd name="connsiteX136" fmla="*/ 4814 w 5260975"/>
              <a:gd name="connsiteY136" fmla="*/ 4498952 h 4707593"/>
              <a:gd name="connsiteX137" fmla="*/ 398 w 5260975"/>
              <a:gd name="connsiteY137" fmla="*/ 4498089 h 4707593"/>
              <a:gd name="connsiteX138" fmla="*/ 0 w 5260975"/>
              <a:gd name="connsiteY138" fmla="*/ 4498087 h 4707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4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4" y="3748498"/>
                  <a:pt x="4977440" y="3752627"/>
                </a:cubicBezTo>
                <a:cubicBezTo>
                  <a:pt x="4964094" y="3761268"/>
                  <a:pt x="4949500" y="3768277"/>
                  <a:pt x="4935194" y="3775382"/>
                </a:cubicBezTo>
                <a:cubicBezTo>
                  <a:pt x="4922903" y="3781431"/>
                  <a:pt x="4909846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7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2" y="4077254"/>
                  <a:pt x="4512727" y="4081479"/>
                  <a:pt x="4502550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3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89383-D8EA-ADB5-7569-51E015F11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230" y="2037441"/>
            <a:ext cx="4899546" cy="707886"/>
          </a:xfr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200" b="1" u="sng" dirty="0">
                <a:solidFill>
                  <a:schemeClr val="bg1"/>
                </a:solidFill>
              </a:rPr>
              <a:t>I. A SHOCKING REVELATION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FFC9D-7A23-60EC-19D2-6C65CB4D18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7463" y="2926800"/>
            <a:ext cx="4391024" cy="2291086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0" algn="ctr">
              <a:buNone/>
            </a:pPr>
            <a:r>
              <a:rPr lang="en-US" u="sng" dirty="0">
                <a:solidFill>
                  <a:schemeClr val="bg1">
                    <a:alpha val="80000"/>
                  </a:schemeClr>
                </a:solidFill>
              </a:rPr>
              <a:t>(B) HE SAW DEVASTATION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“THERE IS NONE THAT DOETH GOOD, NO, NOT ONE.”</a:t>
            </a:r>
          </a:p>
          <a:p>
            <a:pPr marL="0" algn="ctr"/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ROMANS 3:12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27393A7-D6DA-410B-8699-AA56B57BF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795537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EC44C88-69E3-42EE-86E8-9B45F712B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795537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67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, outdoor, mountain, ocean floor&#10;&#10;Description automatically generated">
            <a:extLst>
              <a:ext uri="{FF2B5EF4-FFF2-40B4-BE49-F238E27FC236}">
                <a16:creationId xmlns:a16="http://schemas.microsoft.com/office/drawing/2014/main" id="{B67CC370-06CA-D322-9E48-4FEDCE6ABA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1BF4DD63-CE83-4A2A-994E-8598C22E6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9" y="1498601"/>
            <a:ext cx="5260975" cy="4707593"/>
          </a:xfrm>
          <a:custGeom>
            <a:avLst/>
            <a:gdLst>
              <a:gd name="connsiteX0" fmla="*/ 0 w 5260975"/>
              <a:gd name="connsiteY0" fmla="*/ 0 h 4707593"/>
              <a:gd name="connsiteX1" fmla="*/ 5260975 w 5260975"/>
              <a:gd name="connsiteY1" fmla="*/ 0 h 4707593"/>
              <a:gd name="connsiteX2" fmla="*/ 5260975 w 5260975"/>
              <a:gd name="connsiteY2" fmla="*/ 3296937 h 4707593"/>
              <a:gd name="connsiteX3" fmla="*/ 5260975 w 5260975"/>
              <a:gd name="connsiteY3" fmla="*/ 3518571 h 4707593"/>
              <a:gd name="connsiteX4" fmla="*/ 5226504 w 5260975"/>
              <a:gd name="connsiteY4" fmla="*/ 3534000 h 4707593"/>
              <a:gd name="connsiteX5" fmla="*/ 5206341 w 5260975"/>
              <a:gd name="connsiteY5" fmla="*/ 3542065 h 4707593"/>
              <a:gd name="connsiteX6" fmla="*/ 5123287 w 5260975"/>
              <a:gd name="connsiteY6" fmla="*/ 3594010 h 4707593"/>
              <a:gd name="connsiteX7" fmla="*/ 5048107 w 5260975"/>
              <a:gd name="connsiteY7" fmla="*/ 3658244 h 4707593"/>
              <a:gd name="connsiteX8" fmla="*/ 4992899 w 5260975"/>
              <a:gd name="connsiteY8" fmla="*/ 3734479 h 4707593"/>
              <a:gd name="connsiteX9" fmla="*/ 4977440 w 5260975"/>
              <a:gd name="connsiteY9" fmla="*/ 3752627 h 4707593"/>
              <a:gd name="connsiteX10" fmla="*/ 4935194 w 5260975"/>
              <a:gd name="connsiteY10" fmla="*/ 3775382 h 4707593"/>
              <a:gd name="connsiteX11" fmla="*/ 4897844 w 5260975"/>
              <a:gd name="connsiteY11" fmla="*/ 3792472 h 4707593"/>
              <a:gd name="connsiteX12" fmla="*/ 4870767 w 5260975"/>
              <a:gd name="connsiteY12" fmla="*/ 3811388 h 4707593"/>
              <a:gd name="connsiteX13" fmla="*/ 4847917 w 5260975"/>
              <a:gd name="connsiteY13" fmla="*/ 3828767 h 4707593"/>
              <a:gd name="connsiteX14" fmla="*/ 4796163 w 5260975"/>
              <a:gd name="connsiteY14" fmla="*/ 3873702 h 4707593"/>
              <a:gd name="connsiteX15" fmla="*/ 4738843 w 5260975"/>
              <a:gd name="connsiteY15" fmla="*/ 3911628 h 4707593"/>
              <a:gd name="connsiteX16" fmla="*/ 4692755 w 5260975"/>
              <a:gd name="connsiteY16" fmla="*/ 3958099 h 4707593"/>
              <a:gd name="connsiteX17" fmla="*/ 4673744 w 5260975"/>
              <a:gd name="connsiteY17" fmla="*/ 3983255 h 4707593"/>
              <a:gd name="connsiteX18" fmla="*/ 4633801 w 5260975"/>
              <a:gd name="connsiteY18" fmla="*/ 4000442 h 4707593"/>
              <a:gd name="connsiteX19" fmla="*/ 4590499 w 5260975"/>
              <a:gd name="connsiteY19" fmla="*/ 4027326 h 4707593"/>
              <a:gd name="connsiteX20" fmla="*/ 4559773 w 5260975"/>
              <a:gd name="connsiteY20" fmla="*/ 4054018 h 4707593"/>
              <a:gd name="connsiteX21" fmla="*/ 4536059 w 5260975"/>
              <a:gd name="connsiteY21" fmla="*/ 4071877 h 4707593"/>
              <a:gd name="connsiteX22" fmla="*/ 4502550 w 5260975"/>
              <a:gd name="connsiteY22" fmla="*/ 4089832 h 4707593"/>
              <a:gd name="connsiteX23" fmla="*/ 4468944 w 5260975"/>
              <a:gd name="connsiteY23" fmla="*/ 4113356 h 4707593"/>
              <a:gd name="connsiteX24" fmla="*/ 4452623 w 5260975"/>
              <a:gd name="connsiteY24" fmla="*/ 4127854 h 4707593"/>
              <a:gd name="connsiteX25" fmla="*/ 4421032 w 5260975"/>
              <a:gd name="connsiteY25" fmla="*/ 4151953 h 4707593"/>
              <a:gd name="connsiteX26" fmla="*/ 4388483 w 5260975"/>
              <a:gd name="connsiteY26" fmla="*/ 4174421 h 4707593"/>
              <a:gd name="connsiteX27" fmla="*/ 4327321 w 5260975"/>
              <a:gd name="connsiteY27" fmla="*/ 4200153 h 4707593"/>
              <a:gd name="connsiteX28" fmla="*/ 4271633 w 5260975"/>
              <a:gd name="connsiteY28" fmla="*/ 4237983 h 4707593"/>
              <a:gd name="connsiteX29" fmla="*/ 4227465 w 5260975"/>
              <a:gd name="connsiteY29" fmla="*/ 4265635 h 4707593"/>
              <a:gd name="connsiteX30" fmla="*/ 4201733 w 5260975"/>
              <a:gd name="connsiteY30" fmla="*/ 4283783 h 4707593"/>
              <a:gd name="connsiteX31" fmla="*/ 4154494 w 5260975"/>
              <a:gd name="connsiteY31" fmla="*/ 4324301 h 4707593"/>
              <a:gd name="connsiteX32" fmla="*/ 4081234 w 5260975"/>
              <a:gd name="connsiteY32" fmla="*/ 4366931 h 4707593"/>
              <a:gd name="connsiteX33" fmla="*/ 4036971 w 5260975"/>
              <a:gd name="connsiteY33" fmla="*/ 4389975 h 4707593"/>
              <a:gd name="connsiteX34" fmla="*/ 3941725 w 5260975"/>
              <a:gd name="connsiteY34" fmla="*/ 4424733 h 4707593"/>
              <a:gd name="connsiteX35" fmla="*/ 3910999 w 5260975"/>
              <a:gd name="connsiteY35" fmla="*/ 4437119 h 4707593"/>
              <a:gd name="connsiteX36" fmla="*/ 3875859 w 5260975"/>
              <a:gd name="connsiteY36" fmla="*/ 4445280 h 4707593"/>
              <a:gd name="connsiteX37" fmla="*/ 3819401 w 5260975"/>
              <a:gd name="connsiteY37" fmla="*/ 4464579 h 4707593"/>
              <a:gd name="connsiteX38" fmla="*/ 3709176 w 5260975"/>
              <a:gd name="connsiteY38" fmla="*/ 4497800 h 4707593"/>
              <a:gd name="connsiteX39" fmla="*/ 3684981 w 5260975"/>
              <a:gd name="connsiteY39" fmla="*/ 4502889 h 4707593"/>
              <a:gd name="connsiteX40" fmla="*/ 3623338 w 5260975"/>
              <a:gd name="connsiteY40" fmla="*/ 4524300 h 4707593"/>
              <a:gd name="connsiteX41" fmla="*/ 3586373 w 5260975"/>
              <a:gd name="connsiteY41" fmla="*/ 4538702 h 4707593"/>
              <a:gd name="connsiteX42" fmla="*/ 3555743 w 5260975"/>
              <a:gd name="connsiteY42" fmla="*/ 4546960 h 4707593"/>
              <a:gd name="connsiteX43" fmla="*/ 3528667 w 5260975"/>
              <a:gd name="connsiteY43" fmla="*/ 4550801 h 4707593"/>
              <a:gd name="connsiteX44" fmla="*/ 3457424 w 5260975"/>
              <a:gd name="connsiteY44" fmla="*/ 4569811 h 4707593"/>
              <a:gd name="connsiteX45" fmla="*/ 3429003 w 5260975"/>
              <a:gd name="connsiteY45" fmla="*/ 4577301 h 4707593"/>
              <a:gd name="connsiteX46" fmla="*/ 3355264 w 5260975"/>
              <a:gd name="connsiteY46" fmla="*/ 4603033 h 4707593"/>
              <a:gd name="connsiteX47" fmla="*/ 3292757 w 5260975"/>
              <a:gd name="connsiteY47" fmla="*/ 4620027 h 4707593"/>
              <a:gd name="connsiteX48" fmla="*/ 3266643 w 5260975"/>
              <a:gd name="connsiteY48" fmla="*/ 4628188 h 4707593"/>
              <a:gd name="connsiteX49" fmla="*/ 3206921 w 5260975"/>
              <a:gd name="connsiteY49" fmla="*/ 4641823 h 4707593"/>
              <a:gd name="connsiteX50" fmla="*/ 3173123 w 5260975"/>
              <a:gd name="connsiteY50" fmla="*/ 4651425 h 4707593"/>
              <a:gd name="connsiteX51" fmla="*/ 3090646 w 5260975"/>
              <a:gd name="connsiteY51" fmla="*/ 4662274 h 4707593"/>
              <a:gd name="connsiteX52" fmla="*/ 3005480 w 5260975"/>
              <a:gd name="connsiteY52" fmla="*/ 4672739 h 4707593"/>
              <a:gd name="connsiteX53" fmla="*/ 2958721 w 5260975"/>
              <a:gd name="connsiteY53" fmla="*/ 4676196 h 4707593"/>
              <a:gd name="connsiteX54" fmla="*/ 2917915 w 5260975"/>
              <a:gd name="connsiteY54" fmla="*/ 4681670 h 4707593"/>
              <a:gd name="connsiteX55" fmla="*/ 2882389 w 5260975"/>
              <a:gd name="connsiteY55" fmla="*/ 4685126 h 4707593"/>
              <a:gd name="connsiteX56" fmla="*/ 2825837 w 5260975"/>
              <a:gd name="connsiteY56" fmla="*/ 4692135 h 4707593"/>
              <a:gd name="connsiteX57" fmla="*/ 2802313 w 5260975"/>
              <a:gd name="connsiteY57" fmla="*/ 4693960 h 4707593"/>
              <a:gd name="connsiteX58" fmla="*/ 2746816 w 5260975"/>
              <a:gd name="connsiteY58" fmla="*/ 4693863 h 4707593"/>
              <a:gd name="connsiteX59" fmla="*/ 2727517 w 5260975"/>
              <a:gd name="connsiteY59" fmla="*/ 4692903 h 4707593"/>
              <a:gd name="connsiteX60" fmla="*/ 2690359 w 5260975"/>
              <a:gd name="connsiteY60" fmla="*/ 4680997 h 4707593"/>
              <a:gd name="connsiteX61" fmla="*/ 2685943 w 5260975"/>
              <a:gd name="connsiteY61" fmla="*/ 4680133 h 4707593"/>
              <a:gd name="connsiteX62" fmla="*/ 2661554 w 5260975"/>
              <a:gd name="connsiteY62" fmla="*/ 4675428 h 4707593"/>
              <a:gd name="connsiteX63" fmla="*/ 2648208 w 5260975"/>
              <a:gd name="connsiteY63" fmla="*/ 4673892 h 4707593"/>
              <a:gd name="connsiteX64" fmla="*/ 2597512 w 5260975"/>
              <a:gd name="connsiteY64" fmla="*/ 4664099 h 4707593"/>
              <a:gd name="connsiteX65" fmla="*/ 2568324 w 5260975"/>
              <a:gd name="connsiteY65" fmla="*/ 4659490 h 4707593"/>
              <a:gd name="connsiteX66" fmla="*/ 2544704 w 5260975"/>
              <a:gd name="connsiteY66" fmla="*/ 4660162 h 4707593"/>
              <a:gd name="connsiteX67" fmla="*/ 2503225 w 5260975"/>
              <a:gd name="connsiteY67" fmla="*/ 4661026 h 4707593"/>
              <a:gd name="connsiteX68" fmla="*/ 2489975 w 5260975"/>
              <a:gd name="connsiteY68" fmla="*/ 4663235 h 4707593"/>
              <a:gd name="connsiteX69" fmla="*/ 2430061 w 5260975"/>
              <a:gd name="connsiteY69" fmla="*/ 4656897 h 4707593"/>
              <a:gd name="connsiteX70" fmla="*/ 2395880 w 5260975"/>
              <a:gd name="connsiteY70" fmla="*/ 4656417 h 4707593"/>
              <a:gd name="connsiteX71" fmla="*/ 2357378 w 5260975"/>
              <a:gd name="connsiteY71" fmla="*/ 4648544 h 4707593"/>
              <a:gd name="connsiteX72" fmla="*/ 2346145 w 5260975"/>
              <a:gd name="connsiteY72" fmla="*/ 4648928 h 4707593"/>
              <a:gd name="connsiteX73" fmla="*/ 2333567 w 5260975"/>
              <a:gd name="connsiteY73" fmla="*/ 4649600 h 4707593"/>
              <a:gd name="connsiteX74" fmla="*/ 2294968 w 5260975"/>
              <a:gd name="connsiteY74" fmla="*/ 4650177 h 4707593"/>
              <a:gd name="connsiteX75" fmla="*/ 2271540 w 5260975"/>
              <a:gd name="connsiteY75" fmla="*/ 4653057 h 4707593"/>
              <a:gd name="connsiteX76" fmla="*/ 2226895 w 5260975"/>
              <a:gd name="connsiteY76" fmla="*/ 4651329 h 4707593"/>
              <a:gd name="connsiteX77" fmla="*/ 2210379 w 5260975"/>
              <a:gd name="connsiteY77" fmla="*/ 4653825 h 4707593"/>
              <a:gd name="connsiteX78" fmla="*/ 2168613 w 5260975"/>
              <a:gd name="connsiteY78" fmla="*/ 4654113 h 4707593"/>
              <a:gd name="connsiteX79" fmla="*/ 2131167 w 5260975"/>
              <a:gd name="connsiteY79" fmla="*/ 4652673 h 4707593"/>
              <a:gd name="connsiteX80" fmla="*/ 2095065 w 5260975"/>
              <a:gd name="connsiteY80" fmla="*/ 4653441 h 4707593"/>
              <a:gd name="connsiteX81" fmla="*/ 2069237 w 5260975"/>
              <a:gd name="connsiteY81" fmla="*/ 4656609 h 4707593"/>
              <a:gd name="connsiteX82" fmla="*/ 2041201 w 5260975"/>
              <a:gd name="connsiteY82" fmla="*/ 4658529 h 4707593"/>
              <a:gd name="connsiteX83" fmla="*/ 1963909 w 5260975"/>
              <a:gd name="connsiteY83" fmla="*/ 4669955 h 4707593"/>
              <a:gd name="connsiteX84" fmla="*/ 1949603 w 5260975"/>
              <a:gd name="connsiteY84" fmla="*/ 4667171 h 4707593"/>
              <a:gd name="connsiteX85" fmla="*/ 1868373 w 5260975"/>
              <a:gd name="connsiteY85" fmla="*/ 4664578 h 4707593"/>
              <a:gd name="connsiteX86" fmla="*/ 1850707 w 5260975"/>
              <a:gd name="connsiteY86" fmla="*/ 4664771 h 4707593"/>
              <a:gd name="connsiteX87" fmla="*/ 1803275 w 5260975"/>
              <a:gd name="connsiteY87" fmla="*/ 4653441 h 4707593"/>
              <a:gd name="connsiteX88" fmla="*/ 1730112 w 5260975"/>
              <a:gd name="connsiteY88" fmla="*/ 4671396 h 4707593"/>
              <a:gd name="connsiteX89" fmla="*/ 1661652 w 5260975"/>
              <a:gd name="connsiteY89" fmla="*/ 4693863 h 4707593"/>
              <a:gd name="connsiteX90" fmla="*/ 1653011 w 5260975"/>
              <a:gd name="connsiteY90" fmla="*/ 4696744 h 4707593"/>
              <a:gd name="connsiteX91" fmla="*/ 1628431 w 5260975"/>
              <a:gd name="connsiteY91" fmla="*/ 4701641 h 4707593"/>
              <a:gd name="connsiteX92" fmla="*/ 1597995 w 5260975"/>
              <a:gd name="connsiteY92" fmla="*/ 4703369 h 4707593"/>
              <a:gd name="connsiteX93" fmla="*/ 1559396 w 5260975"/>
              <a:gd name="connsiteY93" fmla="*/ 4707593 h 4707593"/>
              <a:gd name="connsiteX94" fmla="*/ 1528480 w 5260975"/>
              <a:gd name="connsiteY94" fmla="*/ 4702312 h 4707593"/>
              <a:gd name="connsiteX95" fmla="*/ 1485272 w 5260975"/>
              <a:gd name="connsiteY95" fmla="*/ 4694439 h 4707593"/>
              <a:gd name="connsiteX96" fmla="*/ 1444562 w 5260975"/>
              <a:gd name="connsiteY96" fmla="*/ 4686950 h 4707593"/>
              <a:gd name="connsiteX97" fmla="*/ 1431696 w 5260975"/>
              <a:gd name="connsiteY97" fmla="*/ 4695783 h 4707593"/>
              <a:gd name="connsiteX98" fmla="*/ 1411821 w 5260975"/>
              <a:gd name="connsiteY98" fmla="*/ 4703464 h 4707593"/>
              <a:gd name="connsiteX99" fmla="*/ 1389738 w 5260975"/>
              <a:gd name="connsiteY99" fmla="*/ 4694247 h 4707593"/>
              <a:gd name="connsiteX100" fmla="*/ 1338081 w 5260975"/>
              <a:gd name="connsiteY100" fmla="*/ 4675141 h 4707593"/>
              <a:gd name="connsiteX101" fmla="*/ 1305436 w 5260975"/>
              <a:gd name="connsiteY101" fmla="*/ 4674276 h 4707593"/>
              <a:gd name="connsiteX102" fmla="*/ 1234481 w 5260975"/>
              <a:gd name="connsiteY102" fmla="*/ 4666115 h 4707593"/>
              <a:gd name="connsiteX103" fmla="*/ 1188106 w 5260975"/>
              <a:gd name="connsiteY103" fmla="*/ 4654497 h 4707593"/>
              <a:gd name="connsiteX104" fmla="*/ 1154790 w 5260975"/>
              <a:gd name="connsiteY104" fmla="*/ 4641343 h 4707593"/>
              <a:gd name="connsiteX105" fmla="*/ 1107069 w 5260975"/>
              <a:gd name="connsiteY105" fmla="*/ 4624156 h 4707593"/>
              <a:gd name="connsiteX106" fmla="*/ 1059158 w 5260975"/>
              <a:gd name="connsiteY106" fmla="*/ 4615227 h 4707593"/>
              <a:gd name="connsiteX107" fmla="*/ 1024496 w 5260975"/>
              <a:gd name="connsiteY107" fmla="*/ 4603993 h 4707593"/>
              <a:gd name="connsiteX108" fmla="*/ 982153 w 5260975"/>
              <a:gd name="connsiteY108" fmla="*/ 4596311 h 4707593"/>
              <a:gd name="connsiteX109" fmla="*/ 946628 w 5260975"/>
              <a:gd name="connsiteY109" fmla="*/ 4596024 h 4707593"/>
              <a:gd name="connsiteX110" fmla="*/ 890939 w 5260975"/>
              <a:gd name="connsiteY110" fmla="*/ 4597368 h 4707593"/>
              <a:gd name="connsiteX111" fmla="*/ 822769 w 5260975"/>
              <a:gd name="connsiteY111" fmla="*/ 4574133 h 4707593"/>
              <a:gd name="connsiteX112" fmla="*/ 795212 w 5260975"/>
              <a:gd name="connsiteY112" fmla="*/ 4568947 h 4707593"/>
              <a:gd name="connsiteX113" fmla="*/ 769288 w 5260975"/>
              <a:gd name="connsiteY113" fmla="*/ 4566547 h 4707593"/>
              <a:gd name="connsiteX114" fmla="*/ 714271 w 5260975"/>
              <a:gd name="connsiteY114" fmla="*/ 4551089 h 4707593"/>
              <a:gd name="connsiteX115" fmla="*/ 691900 w 5260975"/>
              <a:gd name="connsiteY115" fmla="*/ 4545999 h 4707593"/>
              <a:gd name="connsiteX116" fmla="*/ 660598 w 5260975"/>
              <a:gd name="connsiteY116" fmla="*/ 4546096 h 4707593"/>
              <a:gd name="connsiteX117" fmla="*/ 603662 w 5260975"/>
              <a:gd name="connsiteY117" fmla="*/ 4538991 h 4707593"/>
              <a:gd name="connsiteX118" fmla="*/ 546821 w 5260975"/>
              <a:gd name="connsiteY118" fmla="*/ 4518251 h 4707593"/>
              <a:gd name="connsiteX119" fmla="*/ 522721 w 5260975"/>
              <a:gd name="connsiteY119" fmla="*/ 4520267 h 4707593"/>
              <a:gd name="connsiteX120" fmla="*/ 514080 w 5260975"/>
              <a:gd name="connsiteY120" fmla="*/ 4519788 h 4707593"/>
              <a:gd name="connsiteX121" fmla="*/ 436404 w 5260975"/>
              <a:gd name="connsiteY121" fmla="*/ 4508361 h 4707593"/>
              <a:gd name="connsiteX122" fmla="*/ 428626 w 5260975"/>
              <a:gd name="connsiteY122" fmla="*/ 4507114 h 4707593"/>
              <a:gd name="connsiteX123" fmla="*/ 392141 w 5260975"/>
              <a:gd name="connsiteY123" fmla="*/ 4496936 h 4707593"/>
              <a:gd name="connsiteX124" fmla="*/ 300157 w 5260975"/>
              <a:gd name="connsiteY124" fmla="*/ 4490599 h 4707593"/>
              <a:gd name="connsiteX125" fmla="*/ 294493 w 5260975"/>
              <a:gd name="connsiteY125" fmla="*/ 4489831 h 4707593"/>
              <a:gd name="connsiteX126" fmla="*/ 263671 w 5260975"/>
              <a:gd name="connsiteY126" fmla="*/ 4494919 h 4707593"/>
              <a:gd name="connsiteX127" fmla="*/ 248406 w 5260975"/>
              <a:gd name="connsiteY127" fmla="*/ 4502121 h 4707593"/>
              <a:gd name="connsiteX128" fmla="*/ 224594 w 5260975"/>
              <a:gd name="connsiteY128" fmla="*/ 4509610 h 4707593"/>
              <a:gd name="connsiteX129" fmla="*/ 200398 w 5260975"/>
              <a:gd name="connsiteY129" fmla="*/ 4512395 h 4707593"/>
              <a:gd name="connsiteX130" fmla="*/ 159783 w 5260975"/>
              <a:gd name="connsiteY130" fmla="*/ 4501064 h 4707593"/>
              <a:gd name="connsiteX131" fmla="*/ 144997 w 5260975"/>
              <a:gd name="connsiteY131" fmla="*/ 4499912 h 4707593"/>
              <a:gd name="connsiteX132" fmla="*/ 112064 w 5260975"/>
              <a:gd name="connsiteY132" fmla="*/ 4494440 h 4707593"/>
              <a:gd name="connsiteX133" fmla="*/ 83259 w 5260975"/>
              <a:gd name="connsiteY133" fmla="*/ 4494824 h 4707593"/>
              <a:gd name="connsiteX134" fmla="*/ 60120 w 5260975"/>
              <a:gd name="connsiteY134" fmla="*/ 4503561 h 4707593"/>
              <a:gd name="connsiteX135" fmla="*/ 26514 w 5260975"/>
              <a:gd name="connsiteY135" fmla="*/ 4505289 h 4707593"/>
              <a:gd name="connsiteX136" fmla="*/ 4814 w 5260975"/>
              <a:gd name="connsiteY136" fmla="*/ 4498952 h 4707593"/>
              <a:gd name="connsiteX137" fmla="*/ 398 w 5260975"/>
              <a:gd name="connsiteY137" fmla="*/ 4498089 h 4707593"/>
              <a:gd name="connsiteX138" fmla="*/ 0 w 5260975"/>
              <a:gd name="connsiteY138" fmla="*/ 4498087 h 4707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4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4" y="3748498"/>
                  <a:pt x="4977440" y="3752627"/>
                </a:cubicBezTo>
                <a:cubicBezTo>
                  <a:pt x="4964094" y="3761268"/>
                  <a:pt x="4949500" y="3768277"/>
                  <a:pt x="4935194" y="3775382"/>
                </a:cubicBezTo>
                <a:cubicBezTo>
                  <a:pt x="4922903" y="3781431"/>
                  <a:pt x="4909846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7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2" y="4077254"/>
                  <a:pt x="4512727" y="4081479"/>
                  <a:pt x="4502550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3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89383-D8EA-ADB5-7569-51E015F11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230" y="2037441"/>
            <a:ext cx="4899546" cy="707886"/>
          </a:xfr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200" b="1" u="sng" dirty="0">
                <a:solidFill>
                  <a:schemeClr val="bg1"/>
                </a:solidFill>
              </a:rPr>
              <a:t>I. A SHOCKING REVELATION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FFC9D-7A23-60EC-19D2-6C65CB4D18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7463" y="2926800"/>
            <a:ext cx="4391024" cy="2291086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0" algn="ctr">
              <a:buNone/>
            </a:pPr>
            <a:r>
              <a:rPr lang="en-US" u="sng" dirty="0">
                <a:solidFill>
                  <a:schemeClr val="bg1">
                    <a:alpha val="80000"/>
                  </a:schemeClr>
                </a:solidFill>
              </a:rPr>
              <a:t>(C) HE SAW DEFEAT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“BEHOLD, THEY SAY, OUR BONES ARE DRIED, AND OUR HOPE IS LOST…”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27393A7-D6DA-410B-8699-AA56B57BF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795537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EC44C88-69E3-42EE-86E8-9B45F712B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795537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2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B8EDEC-2D2A-1310-F8E4-464A14413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14" y="841376"/>
            <a:ext cx="5260974" cy="1323439"/>
          </a:xfr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u="sng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II. A SOLEMN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C7463-EEC8-1372-5C5D-F145127D03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7514" y="2748216"/>
            <a:ext cx="5260974" cy="3343701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0" algn="ctr">
              <a:buNone/>
            </a:pPr>
            <a:r>
              <a:rPr lang="en-US" u="sng" dirty="0">
                <a:solidFill>
                  <a:schemeClr val="bg1">
                    <a:alpha val="80000"/>
                  </a:schemeClr>
                </a:solidFill>
              </a:rPr>
              <a:t>(A) HE WAS COMMANDED TO PREACH</a:t>
            </a:r>
          </a:p>
          <a:p>
            <a:pPr marL="0" algn="ctr"/>
            <a:endParaRPr lang="en-US" u="sng" dirty="0">
              <a:solidFill>
                <a:schemeClr val="bg1">
                  <a:alpha val="80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“PROPHESY TO THESE BONES AND SAY TO THEM, “DRY BONES, HEAR THE WORD OF THE LORD!”</a:t>
            </a:r>
          </a:p>
          <a:p>
            <a:pPr marL="0" algn="ctr"/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 EZEKIEL 37:4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44E3F87-3D58-4B03-86B2-15A5C5B9C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4D09509-F6FC-47A6-B196-CCCFD8E83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A5B9D66-192D-4F12-964D-2B23A1D27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9C14E68-C469-4A71-AF08-169DB545FC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2C18990-7F62-45E8-B68F-47E95E481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C206BB2-3759-4DF0-9932-7445B6367A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81FA6FA-3CB6-4F57-8871-82DDE5BE8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" name="Content Placeholder 5" descr="A person standing next to a tree&#10;&#10;Description automatically generated with low confidence">
            <a:extLst>
              <a:ext uri="{FF2B5EF4-FFF2-40B4-BE49-F238E27FC236}">
                <a16:creationId xmlns:a16="http://schemas.microsoft.com/office/drawing/2014/main" id="{66342B6B-9ADB-145C-B56F-84AAF9AE33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666" y="1126340"/>
            <a:ext cx="4541173" cy="340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05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B8EDEC-2D2A-1310-F8E4-464A14413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14" y="841376"/>
            <a:ext cx="5260974" cy="1323439"/>
          </a:xfr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u="sng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II. A SOLEMN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C7463-EEC8-1372-5C5D-F145127D03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7514" y="2748216"/>
            <a:ext cx="5260974" cy="3343701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0" algn="ctr">
              <a:buNone/>
            </a:pPr>
            <a:r>
              <a:rPr lang="en-US" u="sng" dirty="0">
                <a:solidFill>
                  <a:schemeClr val="bg1">
                    <a:alpha val="80000"/>
                  </a:schemeClr>
                </a:solidFill>
              </a:rPr>
              <a:t>(B) HE WAS COMMANDED TO PRAY</a:t>
            </a:r>
          </a:p>
          <a:p>
            <a:pPr marL="0" algn="ctr"/>
            <a:endParaRPr lang="en-US" u="sng" dirty="0">
              <a:solidFill>
                <a:schemeClr val="bg1">
                  <a:alpha val="80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“BREATHE UPON THESE SLAIN, THAT THEY MAY LIVE!”</a:t>
            </a:r>
          </a:p>
          <a:p>
            <a:pPr marL="0" algn="ctr"/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 EZEKIEL 37:9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44E3F87-3D58-4B03-86B2-15A5C5B9C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4D09509-F6FC-47A6-B196-CCCFD8E83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A5B9D66-192D-4F12-964D-2B23A1D27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9C14E68-C469-4A71-AF08-169DB545FC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2C18990-7F62-45E8-B68F-47E95E481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C206BB2-3759-4DF0-9932-7445B6367A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81FA6FA-3CB6-4F57-8871-82DDE5BE8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" name="Content Placeholder 5" descr="A person standing next to a tree&#10;&#10;Description automatically generated with low confidence">
            <a:extLst>
              <a:ext uri="{FF2B5EF4-FFF2-40B4-BE49-F238E27FC236}">
                <a16:creationId xmlns:a16="http://schemas.microsoft.com/office/drawing/2014/main" id="{66342B6B-9ADB-145C-B56F-84AAF9AE33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666" y="1126340"/>
            <a:ext cx="4541173" cy="340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68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786734-8E52-3D47-99E6-910A8B8DF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544" y="1498600"/>
            <a:ext cx="5377656" cy="1323439"/>
          </a:xfr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b="1" u="sng" dirty="0">
                <a:solidFill>
                  <a:schemeClr val="bg1"/>
                </a:solidFill>
              </a:rPr>
              <a:t>III. A SUPERNATURAL RESURRECTION</a:t>
            </a:r>
          </a:p>
        </p:txBody>
      </p:sp>
      <p:pic>
        <p:nvPicPr>
          <p:cNvPr id="6" name="Content Placeholder 5" descr="A picture containing outdoor, dry, dirt&#10;&#10;Description automatically generated">
            <a:extLst>
              <a:ext uri="{FF2B5EF4-FFF2-40B4-BE49-F238E27FC236}">
                <a16:creationId xmlns:a16="http://schemas.microsoft.com/office/drawing/2014/main" id="{7832EE08-0246-1797-BACA-4AA10B1FB4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9" r="16665"/>
          <a:stretch/>
        </p:blipFill>
        <p:spPr>
          <a:xfrm>
            <a:off x="827088" y="1498600"/>
            <a:ext cx="5260975" cy="467677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EAC7AFE-68C0-41EB-A1C7-108E60D7C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7088" y="4795537"/>
            <a:ext cx="5260975" cy="1410656"/>
            <a:chOff x="827088" y="4795537"/>
            <a:chExt cx="5260975" cy="141065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27393A7-D6DA-410B-8699-AA56B57BF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8" y="4795537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EC44C88-69E3-42EE-86E8-9B45F712B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8" y="4795537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F0F3A-25C0-C7FB-73A0-F802AE9224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09543" y="3146400"/>
            <a:ext cx="5377655" cy="2682000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0" algn="ctr">
              <a:buNone/>
            </a:pPr>
            <a:r>
              <a:rPr lang="en-US" sz="3200" u="sng" dirty="0">
                <a:solidFill>
                  <a:schemeClr val="bg1">
                    <a:alpha val="80000"/>
                  </a:schemeClr>
                </a:solidFill>
              </a:rPr>
              <a:t>(A) HOW THEY WERE ACTIVATED</a:t>
            </a:r>
            <a:endParaRPr lang="en-US" sz="3200" dirty="0">
              <a:solidFill>
                <a:schemeClr val="bg1">
                  <a:alpha val="80000"/>
                </a:schemeClr>
              </a:solidFill>
            </a:endParaRPr>
          </a:p>
          <a:p>
            <a:pPr marL="0" algn="ctr"/>
            <a:endParaRPr lang="en-US" sz="3200" u="sng" dirty="0">
              <a:solidFill>
                <a:schemeClr val="bg1">
                  <a:alpha val="8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bg1">
                    <a:alpha val="80000"/>
                  </a:schemeClr>
                </a:solidFill>
              </a:rPr>
              <a:t>“THEY LIVED!”</a:t>
            </a:r>
          </a:p>
        </p:txBody>
      </p:sp>
    </p:spTree>
    <p:extLst>
      <p:ext uri="{BB962C8B-B14F-4D97-AF65-F5344CB8AC3E}">
        <p14:creationId xmlns:p14="http://schemas.microsoft.com/office/powerpoint/2010/main" val="13959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786734-8E52-3D47-99E6-910A8B8DF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544" y="1498600"/>
            <a:ext cx="5377656" cy="1323439"/>
          </a:xfr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b="1" u="sng" dirty="0">
                <a:solidFill>
                  <a:schemeClr val="bg1"/>
                </a:solidFill>
              </a:rPr>
              <a:t>III. A SUPERNATURAL RESURRECTION</a:t>
            </a:r>
          </a:p>
        </p:txBody>
      </p:sp>
      <p:pic>
        <p:nvPicPr>
          <p:cNvPr id="6" name="Content Placeholder 5" descr="A picture containing outdoor, dry, dirt&#10;&#10;Description automatically generated">
            <a:extLst>
              <a:ext uri="{FF2B5EF4-FFF2-40B4-BE49-F238E27FC236}">
                <a16:creationId xmlns:a16="http://schemas.microsoft.com/office/drawing/2014/main" id="{7832EE08-0246-1797-BACA-4AA10B1FB4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9" r="16665"/>
          <a:stretch/>
        </p:blipFill>
        <p:spPr>
          <a:xfrm>
            <a:off x="827088" y="1498600"/>
            <a:ext cx="5260975" cy="467677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EAC7AFE-68C0-41EB-A1C7-108E60D7C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7088" y="4795537"/>
            <a:ext cx="5260975" cy="1410656"/>
            <a:chOff x="827088" y="4795537"/>
            <a:chExt cx="5260975" cy="141065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27393A7-D6DA-410B-8699-AA56B57BF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8" y="4795537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EC44C88-69E3-42EE-86E8-9B45F712B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8" y="4795537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F0F3A-25C0-C7FB-73A0-F802AE9224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09543" y="3146400"/>
            <a:ext cx="5377655" cy="2682000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0" algn="ctr">
              <a:buNone/>
            </a:pPr>
            <a:r>
              <a:rPr lang="en-US" sz="3200" u="sng" dirty="0">
                <a:solidFill>
                  <a:schemeClr val="bg1">
                    <a:alpha val="80000"/>
                  </a:schemeClr>
                </a:solidFill>
              </a:rPr>
              <a:t>(B) HOW THEY WERE ANIMATED</a:t>
            </a:r>
            <a:endParaRPr lang="en-US" sz="3200" dirty="0">
              <a:solidFill>
                <a:schemeClr val="bg1">
                  <a:alpha val="80000"/>
                </a:schemeClr>
              </a:solidFill>
            </a:endParaRPr>
          </a:p>
          <a:p>
            <a:pPr marL="0" algn="ctr"/>
            <a:endParaRPr lang="en-US" sz="3200" u="sng" dirty="0">
              <a:solidFill>
                <a:schemeClr val="bg1">
                  <a:alpha val="8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bg1">
                    <a:alpha val="80000"/>
                  </a:schemeClr>
                </a:solidFill>
              </a:rPr>
              <a:t>“THEY STOOD UP UPON THEIR FEET!”</a:t>
            </a:r>
          </a:p>
        </p:txBody>
      </p:sp>
    </p:spTree>
    <p:extLst>
      <p:ext uri="{BB962C8B-B14F-4D97-AF65-F5344CB8AC3E}">
        <p14:creationId xmlns:p14="http://schemas.microsoft.com/office/powerpoint/2010/main" val="2863113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786734-8E52-3D47-99E6-910A8B8DF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544" y="1498600"/>
            <a:ext cx="5377656" cy="1323439"/>
          </a:xfr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b="1" u="sng" dirty="0">
                <a:solidFill>
                  <a:schemeClr val="bg1"/>
                </a:solidFill>
              </a:rPr>
              <a:t>III. A SUPERNATURAL RESURRECTION</a:t>
            </a:r>
          </a:p>
        </p:txBody>
      </p:sp>
      <p:pic>
        <p:nvPicPr>
          <p:cNvPr id="6" name="Content Placeholder 5" descr="A picture containing outdoor, dry, dirt&#10;&#10;Description automatically generated">
            <a:extLst>
              <a:ext uri="{FF2B5EF4-FFF2-40B4-BE49-F238E27FC236}">
                <a16:creationId xmlns:a16="http://schemas.microsoft.com/office/drawing/2014/main" id="{7832EE08-0246-1797-BACA-4AA10B1FB4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9" r="16665"/>
          <a:stretch/>
        </p:blipFill>
        <p:spPr>
          <a:xfrm>
            <a:off x="827088" y="1498600"/>
            <a:ext cx="5260975" cy="467677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EAC7AFE-68C0-41EB-A1C7-108E60D7C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7088" y="4795537"/>
            <a:ext cx="5260975" cy="1410656"/>
            <a:chOff x="827088" y="4795537"/>
            <a:chExt cx="5260975" cy="141065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27393A7-D6DA-410B-8699-AA56B57BF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8" y="4795537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EC44C88-69E3-42EE-86E8-9B45F712B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8" y="4795537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F0F3A-25C0-C7FB-73A0-F802AE9224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09543" y="3146400"/>
            <a:ext cx="5377655" cy="2682000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0" algn="ctr">
              <a:buNone/>
            </a:pPr>
            <a:r>
              <a:rPr lang="en-US" sz="3200" u="sng" dirty="0">
                <a:solidFill>
                  <a:schemeClr val="bg1">
                    <a:alpha val="80000"/>
                  </a:schemeClr>
                </a:solidFill>
              </a:rPr>
              <a:t>(C) HOW THEY WERE ASSOCIATED</a:t>
            </a:r>
            <a:endParaRPr lang="en-US" sz="3200" dirty="0">
              <a:solidFill>
                <a:schemeClr val="bg1">
                  <a:alpha val="80000"/>
                </a:schemeClr>
              </a:solidFill>
            </a:endParaRPr>
          </a:p>
          <a:p>
            <a:pPr marL="0" algn="ctr"/>
            <a:endParaRPr lang="en-US" sz="3200" u="sng" dirty="0">
              <a:solidFill>
                <a:schemeClr val="bg1">
                  <a:alpha val="8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bg1">
                    <a:alpha val="80000"/>
                  </a:schemeClr>
                </a:solidFill>
              </a:rPr>
              <a:t>“…AN EXCEEDINGLY GREAT ARMY.”</a:t>
            </a:r>
          </a:p>
        </p:txBody>
      </p:sp>
    </p:spTree>
    <p:extLst>
      <p:ext uri="{BB962C8B-B14F-4D97-AF65-F5344CB8AC3E}">
        <p14:creationId xmlns:p14="http://schemas.microsoft.com/office/powerpoint/2010/main" val="2168551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2893</TotalTime>
  <Words>252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MISSION IMPOSSIBLE: RAISING THE DRY BONES</vt:lpstr>
      <vt:lpstr>I. A SHOCKING REVELATION</vt:lpstr>
      <vt:lpstr>I. A SHOCKING REVELATION</vt:lpstr>
      <vt:lpstr>I. A SHOCKING REVELATION</vt:lpstr>
      <vt:lpstr>II. A SOLEMN RESPONSIBILITY</vt:lpstr>
      <vt:lpstr>II. A SOLEMN RESPONSIBILITY</vt:lpstr>
      <vt:lpstr>III. A SUPERNATURAL RESURRECTION</vt:lpstr>
      <vt:lpstr>III. A SUPERNATURAL RESURRECTION</vt:lpstr>
      <vt:lpstr>III. A SUPERNATURAL RESURRECTION</vt:lpstr>
      <vt:lpstr>III. A SUPERNATURAL RESURRECTION</vt:lpstr>
      <vt:lpstr>WHEN YOU LOOK AT THE WORLD, WHAT DO YOU SEE?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 IMPOSSIBLE: RAISING THE DRY BONES</dc:title>
  <dc:creator>Miriam Lalonde</dc:creator>
  <cp:lastModifiedBy>Fountaingate Christian</cp:lastModifiedBy>
  <cp:revision>4</cp:revision>
  <dcterms:created xsi:type="dcterms:W3CDTF">2023-03-19T02:15:09Z</dcterms:created>
  <dcterms:modified xsi:type="dcterms:W3CDTF">2023-03-22T21:56:19Z</dcterms:modified>
</cp:coreProperties>
</file>