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20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8" r:id="rId15"/>
    <p:sldId id="316" r:id="rId16"/>
    <p:sldId id="317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D17F67-BB3D-47E2-6C4A-A9B5C24F6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8" y="0"/>
            <a:ext cx="7653337" cy="7653337"/>
          </a:xfrm>
        </p:spPr>
      </p:pic>
    </p:spTree>
    <p:extLst>
      <p:ext uri="{BB962C8B-B14F-4D97-AF65-F5344CB8AC3E}">
        <p14:creationId xmlns:p14="http://schemas.microsoft.com/office/powerpoint/2010/main" val="198870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FD2C6-F05A-5B56-89AE-D03E50F5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35382"/>
            <a:ext cx="3901723" cy="55654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b="1" dirty="0"/>
              <a:t>Anna didn’t want Mother’s Day to be all about expensive gifts or fancy flowers…just a day to tell your mom that you love and appreciate 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66D9FBB-5B6A-091C-6D06-F5428FEF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6696" y="1692447"/>
            <a:ext cx="7094277" cy="40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7563CC1-0033-9C20-0021-159827FAC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98" b="176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ield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6C20A19C-A8FE-E38B-57DA-8DE568ED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and person walking&#10;&#10;Description automatically generated with low confidence">
            <a:extLst>
              <a:ext uri="{FF2B5EF4-FFF2-40B4-BE49-F238E27FC236}">
                <a16:creationId xmlns:a16="http://schemas.microsoft.com/office/drawing/2014/main" id="{14555C2C-D301-3149-09EF-349050C8B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6075" y="57150"/>
            <a:ext cx="6743699" cy="6743699"/>
          </a:xfrm>
        </p:spPr>
      </p:pic>
    </p:spTree>
    <p:extLst>
      <p:ext uri="{BB962C8B-B14F-4D97-AF65-F5344CB8AC3E}">
        <p14:creationId xmlns:p14="http://schemas.microsoft.com/office/powerpoint/2010/main" val="113940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nature&#10;&#10;Description automatically generated">
            <a:extLst>
              <a:ext uri="{FF2B5EF4-FFF2-40B4-BE49-F238E27FC236}">
                <a16:creationId xmlns:a16="http://schemas.microsoft.com/office/drawing/2014/main" id="{E28E9319-5CE5-5FD4-D820-9A8404D54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1" r="1" b="13783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135F8D-0A65-ED3A-2DAC-D9816739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25" y="0"/>
            <a:ext cx="5587312" cy="6857990"/>
          </a:xfrm>
        </p:spPr>
        <p:txBody>
          <a:bodyPr anchor="t">
            <a:noAutofit/>
          </a:bodyPr>
          <a:lstStyle/>
          <a:p>
            <a:r>
              <a:rPr lang="en-US" sz="6000" b="1" dirty="0"/>
              <a:t>…self control should be the control system  in our hearts for all the other fruit of the Spirit!</a:t>
            </a:r>
          </a:p>
        </p:txBody>
      </p:sp>
    </p:spTree>
    <p:extLst>
      <p:ext uri="{BB962C8B-B14F-4D97-AF65-F5344CB8AC3E}">
        <p14:creationId xmlns:p14="http://schemas.microsoft.com/office/powerpoint/2010/main" val="38069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F0E1D8-BBB4-C67D-A52B-A2C9164C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86743" cy="1696551"/>
          </a:xfrm>
        </p:spPr>
        <p:txBody>
          <a:bodyPr anchor="t">
            <a:noAutofit/>
          </a:bodyPr>
          <a:lstStyle/>
          <a:p>
            <a:r>
              <a:rPr lang="en-US" sz="6600" b="1" dirty="0"/>
              <a:t>MOMS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B34E0F-02E3-6ACC-A743-6B6B328CE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090" b="1"/>
          <a:stretch/>
        </p:blipFill>
        <p:spPr bwMode="auto">
          <a:xfrm>
            <a:off x="4265538" y="112889"/>
            <a:ext cx="8096065" cy="73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1" name="Content Placeholder 10" descr="An older person holding a baby&#10;&#10;Description automatically generated">
            <a:extLst>
              <a:ext uri="{FF2B5EF4-FFF2-40B4-BE49-F238E27FC236}">
                <a16:creationId xmlns:a16="http://schemas.microsoft.com/office/drawing/2014/main" id="{34983BC8-37FF-8DDD-FDF7-C3A3E6737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04" r="2" b="34293"/>
          <a:stretch/>
        </p:blipFill>
        <p:spPr>
          <a:xfrm>
            <a:off x="20" y="10"/>
            <a:ext cx="4571629" cy="3383270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689DBC5-FBDC-F19B-651F-554806818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57" r="2" b="28189"/>
          <a:stretch/>
        </p:blipFill>
        <p:spPr>
          <a:xfrm>
            <a:off x="20" y="3429000"/>
            <a:ext cx="4571629" cy="3429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43F449-025D-72D3-C799-449DAD92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2286000"/>
            <a:ext cx="6183828" cy="2486025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GRANDMAS</a:t>
            </a:r>
          </a:p>
        </p:txBody>
      </p:sp>
    </p:spTree>
    <p:extLst>
      <p:ext uri="{BB962C8B-B14F-4D97-AF65-F5344CB8AC3E}">
        <p14:creationId xmlns:p14="http://schemas.microsoft.com/office/powerpoint/2010/main" val="182226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BBE29-CE32-678B-F696-5B775301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000" b="1" dirty="0"/>
              <a:t>AUNTIES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Content Placeholder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DF655B2-E8B8-8750-5795-2241BB16A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684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7" name="Picture 6" descr="A person and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BDF7A58D-82E2-1730-9B5A-DB6673C075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308" r="2" b="20810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978863-BB11-CC3E-DBB8-91AC8C6FC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73" b="143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2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25F86-50A6-DFEA-6F53-3990B16B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/>
              <a:t>WHAT’S YOUR OCCUPATION?</a:t>
            </a:r>
            <a:br>
              <a:rPr lang="en-US" sz="4800" b="1" dirty="0"/>
            </a:br>
            <a:r>
              <a:rPr lang="en-US" sz="4800" b="1" i="1" dirty="0"/>
              <a:t>- Darlene Jones Sanders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F07CDCD-A966-FDD9-D11A-3B752F3D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062" y="890813"/>
            <a:ext cx="5977804" cy="33625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50CB42-2459-4324-95ED-6936C456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outdoor, building, sign&#10;&#10;Description automatically generated">
            <a:extLst>
              <a:ext uri="{FF2B5EF4-FFF2-40B4-BE49-F238E27FC236}">
                <a16:creationId xmlns:a16="http://schemas.microsoft.com/office/drawing/2014/main" id="{E32C888E-CF3A-1A5E-C1C6-7B19D130A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890813"/>
            <a:ext cx="6038939" cy="3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BC2B-B20C-A4CE-675E-5DBE3E87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7" y="100014"/>
            <a:ext cx="9824519" cy="1071562"/>
          </a:xfrm>
        </p:spPr>
        <p:txBody>
          <a:bodyPr>
            <a:normAutofit/>
          </a:bodyPr>
          <a:lstStyle/>
          <a:p>
            <a:r>
              <a:rPr lang="en-CA" b="1" dirty="0"/>
              <a:t>What some mothers could have said…</a:t>
            </a:r>
          </a:p>
        </p:txBody>
      </p:sp>
      <p:pic>
        <p:nvPicPr>
          <p:cNvPr id="5" name="Content Placeholder 4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4C2C7692-7D64-97A2-1F64-3157F112E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99" y="2619565"/>
            <a:ext cx="2491978" cy="3714750"/>
          </a:xfrm>
        </p:spPr>
      </p:pic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F59DD56A-D15F-8E39-EE8F-D1DB2C7E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28" y="1171576"/>
            <a:ext cx="2553225" cy="2549053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4B0D7315-E96B-6604-3E08-E9550973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699" y="4332733"/>
            <a:ext cx="3724656" cy="1862328"/>
          </a:xfrm>
          <a:prstGeom prst="rect">
            <a:avLst/>
          </a:prstGeom>
        </p:spPr>
      </p:pic>
      <p:pic>
        <p:nvPicPr>
          <p:cNvPr id="11" name="Picture 10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C877C15A-A600-E0E2-1F9C-22C886783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355" y="1075151"/>
            <a:ext cx="2726889" cy="3455189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0A51FD-1790-76EE-2C0B-E6C3BD8CD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937" y="4756404"/>
            <a:ext cx="3485107" cy="20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1086D825-5903-FD87-8BDB-8C5976FF5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3" r="1" b="2741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0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F652-B810-8B88-7156-05459E0E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26" y="4986338"/>
            <a:ext cx="5056507" cy="8048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3600" dirty="0"/>
          </a:p>
        </p:txBody>
      </p:sp>
      <p:pic>
        <p:nvPicPr>
          <p:cNvPr id="5" name="Content Placeholder 4" descr="A picture containing person, hat, person, military uniform&#10;&#10;Description automatically generated">
            <a:extLst>
              <a:ext uri="{FF2B5EF4-FFF2-40B4-BE49-F238E27FC236}">
                <a16:creationId xmlns:a16="http://schemas.microsoft.com/office/drawing/2014/main" id="{B1C1001F-ED17-5021-B2B8-4D4EA83C1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01"/>
          <a:stretch/>
        </p:blipFill>
        <p:spPr>
          <a:xfrm>
            <a:off x="96382" y="42862"/>
            <a:ext cx="5999618" cy="4153942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D415AC6-F339-8BD4-14C0-C1E235585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41" r="1" b="25063"/>
          <a:stretch/>
        </p:blipFill>
        <p:spPr>
          <a:xfrm>
            <a:off x="6256866" y="449317"/>
            <a:ext cx="6352046" cy="4394146"/>
          </a:xfrm>
          <a:prstGeom prst="rect">
            <a:avLst/>
          </a:prstGeom>
        </p:spPr>
      </p:pic>
      <p:sp>
        <p:nvSpPr>
          <p:cNvPr id="25" name="Content Placeholder 17">
            <a:extLst>
              <a:ext uri="{FF2B5EF4-FFF2-40B4-BE49-F238E27FC236}">
                <a16:creationId xmlns:a16="http://schemas.microsoft.com/office/drawing/2014/main" id="{82CC232B-D951-B4F5-5CD3-B772AED1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3657600"/>
            <a:ext cx="4926948" cy="213360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{D1290614-66C7-4660-BADD-5E6A1C328748}tf00934815_win32</Template>
  <TotalTime>155</TotalTime>
  <Words>67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Goudy Old Style</vt:lpstr>
      <vt:lpstr>Wingdings 2</vt:lpstr>
      <vt:lpstr>SlateVTI</vt:lpstr>
      <vt:lpstr>PowerPoint Presentation</vt:lpstr>
      <vt:lpstr>PowerPoint Presentation</vt:lpstr>
      <vt:lpstr>PowerPoint Presentation</vt:lpstr>
      <vt:lpstr>AUNTIES</vt:lpstr>
      <vt:lpstr>PowerPoint Presentation</vt:lpstr>
      <vt:lpstr>WHAT’S YOUR OCCUPATION? - Darlene Jones Sanders</vt:lpstr>
      <vt:lpstr>What some mothers could have said…</vt:lpstr>
      <vt:lpstr>PowerPoint Presentation</vt:lpstr>
      <vt:lpstr>PowerPoint Presentation</vt:lpstr>
      <vt:lpstr>Anna didn’t want Mother’s Day to be all about expensive gifts or fancy flowers…just a day to tell your mom that you love and appreciate her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MOTHER’S DAY 2022</dc:title>
  <dc:creator>Brad Montsion</dc:creator>
  <cp:lastModifiedBy>Brad Montsion</cp:lastModifiedBy>
  <cp:revision>27</cp:revision>
  <dcterms:created xsi:type="dcterms:W3CDTF">2022-05-06T16:50:16Z</dcterms:created>
  <dcterms:modified xsi:type="dcterms:W3CDTF">2022-05-07T20:33:06Z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