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99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BC3B3-61C6-E5B4-33DF-368218E60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652CA1-B150-3DBE-BFC1-63FD2FE1E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C0BD1-A882-A914-96DE-504391FF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FA144-A061-7D21-3340-66FA2CB4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92117-4598-FEDB-5751-87CFE1FB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28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542A5-B796-CA79-3ED0-8EA8E2820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FFB1C-4524-EEB5-DBDF-0D0A8C11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AA4B6-30AB-F074-2CE1-DCCD39DA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B2894-B414-3080-6DA6-36FE3E74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B903A-485A-76DD-A821-79AEED60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55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A6CB14-AB53-D6C7-FC5D-7E093924F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79AE6-CD27-DDBD-BE29-1D38D5DDB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4CECD-EDF1-A00B-127D-6A5A085CE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18369-BA18-E2FD-9609-0E87FAC0B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2E313-DD50-1F8A-1CF4-ECD79A37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117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6ADD-FBF9-37F5-5A56-59797416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B6C2A-A875-597E-3709-B1157CC00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FAE77-69FA-6ED2-01FC-78084495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48AFD-2DCA-D44B-68D6-408040E2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7610E-DD26-B477-6A17-65D131A6B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848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85F6A-345B-E3FD-DC95-8EF54AC4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5F6AED-6A67-2077-0386-7571E27B0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FA0A0-3063-7186-7E4B-4A407E58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DD49D-F666-9AC4-BFBF-A51253A4D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22719-B3EC-670A-1EF5-80EA13ADD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301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0DDF-83F5-9385-AF29-5E084973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0050E-7C2B-CB34-1BFF-9932153AB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021B7-4B96-98D0-64FA-537A19161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C04EA-064F-91AE-C5A7-1A16F3212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FA5447-8D3D-682B-E80F-B374A9DB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46AE1-0575-AE4D-D4A0-0D4AC4BD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38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4EBAE-F543-9460-587E-55FB10F6D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EE464-3A6E-5B54-14DC-4005242D8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3816C-A583-7B7C-1801-BA0074CB3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B9FB06-3C51-1999-67E8-90787541A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FF6A39-F179-2FA6-150C-A30EB1B4E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563752-F0F7-21A7-86AC-CA0F4EDE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FB7BCD-A147-0785-3DC5-7D35772C9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012D52-A1CD-3EEF-2A0F-A78CF99F6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426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B0793-E316-99B6-F0AD-B9CA7441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DC70B9-9CB3-075E-B409-906777203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4101D-CBA9-8617-6F5F-2C8AA7FC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5BFE6-9651-4539-AABE-F553E2E9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75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1253A5-26A9-586F-ADB7-50B46AD3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D754A0-CE6D-1F37-EF0B-D17C91766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ECEA41-BA96-9503-1B79-1CD91C0C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303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07D32-039C-75BE-405B-3D888DDDF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1B2E5-22C3-1193-4335-D41E4E71D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3AA9BE-3EFB-F342-079F-8CFEFEBA2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9EB94-A5F6-6352-39FC-86622F985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F6A89-25CA-691A-96B2-DAC004D8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B43B1-AEE6-4398-883F-FAB73CF8C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090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8F8AA-9BFF-C458-C6B9-C68C40717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526F85-A610-3381-A13D-FB0DF7A915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BEA79F-29B2-67B6-C894-2915836DB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704FC-E38F-CB9A-FD3F-CD3D12FCA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3D8B3-46BB-53DC-879C-16DD662E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95A0B-DC97-8122-D229-732CEC84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8786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0403D3-6D62-5D25-AC1A-A3DAA100F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EF643-5436-98AF-E236-298962311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2A2FE-A3CA-CAA6-9F79-2AC13B2BC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0954AE-5DF9-4521-B1A4-F2E115E40E97}" type="datetimeFigureOut">
              <a:rPr lang="en-CA" smtClean="0"/>
              <a:t>2024-10-02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CF531-CF46-9566-BCFC-209655C2A4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DE95D-1B05-87EF-F24A-B466E4446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1DFBEA-CAA9-4310-A786-9924C2835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699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220" y="4775923"/>
            <a:ext cx="10592174" cy="1000655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CA" sz="4400" dirty="0">
                <a:solidFill>
                  <a:schemeClr val="tx2"/>
                </a:solidFill>
              </a:rPr>
              <a:t>MUSTS IN THE MASTER’S LIFE</a:t>
            </a:r>
            <a:br>
              <a:rPr lang="en-CA" sz="2200" dirty="0">
                <a:solidFill>
                  <a:schemeClr val="tx2"/>
                </a:solidFill>
              </a:rPr>
            </a:br>
            <a:br>
              <a:rPr lang="en-CA" sz="2200" dirty="0">
                <a:solidFill>
                  <a:schemeClr val="tx2"/>
                </a:solidFill>
              </a:rPr>
            </a:br>
            <a:endParaRPr lang="en-CA" sz="2200" dirty="0">
              <a:solidFill>
                <a:schemeClr val="tx2"/>
              </a:solidFill>
            </a:endParaRPr>
          </a:p>
        </p:txBody>
      </p:sp>
      <p:pic>
        <p:nvPicPr>
          <p:cNvPr id="5" name="Picture 4" descr="A person with microphones on his head&#10;&#10;Description automatically generated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047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3" name="Freeform: Shape 12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61CD035F-98C9-274B-2AEA-5A0C903EE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3319" y="5776578"/>
            <a:ext cx="9416898" cy="484374"/>
          </a:xfrm>
        </p:spPr>
        <p:txBody>
          <a:bodyPr anchor="b">
            <a:normAutofit/>
          </a:bodyPr>
          <a:lstStyle/>
          <a:p>
            <a:pPr algn="l"/>
            <a:r>
              <a:rPr lang="en-CA" sz="2800" dirty="0">
                <a:solidFill>
                  <a:schemeClr val="tx2"/>
                </a:solidFill>
              </a:rPr>
              <a:t>Text: </a:t>
            </a:r>
            <a:r>
              <a:rPr lang="en-CA" sz="2800" i="1" dirty="0">
                <a:solidFill>
                  <a:schemeClr val="tx2"/>
                </a:solidFill>
              </a:rPr>
              <a:t>John 4:4; 3:14; I Corinthians 15:25</a:t>
            </a:r>
          </a:p>
        </p:txBody>
      </p:sp>
    </p:spTree>
    <p:extLst>
      <p:ext uri="{BB962C8B-B14F-4D97-AF65-F5344CB8AC3E}">
        <p14:creationId xmlns:p14="http://schemas.microsoft.com/office/powerpoint/2010/main" val="1986432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7FEAE179-C525-48F3-AD47-0E9E2B6F2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89" y="4883544"/>
            <a:ext cx="3876086" cy="1556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200"/>
              <a:t>III. THE MUST OF SOVEREIGNTY (I Corinthians 15:25)</a:t>
            </a:r>
            <a:br>
              <a:rPr lang="en-US" sz="2200"/>
            </a:br>
            <a:br>
              <a:rPr lang="en-US" sz="2200"/>
            </a:br>
            <a:endParaRPr lang="en-US" sz="220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0"/>
            <a:ext cx="11231745" cy="45881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44" b="16843"/>
          <a:stretch/>
        </p:blipFill>
        <p:spPr>
          <a:xfrm>
            <a:off x="959205" y="364142"/>
            <a:ext cx="10369645" cy="3867993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01107" y="5661132"/>
            <a:ext cx="14630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4842267" y="4883544"/>
            <a:ext cx="7166554" cy="18145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i="1" dirty="0"/>
              <a:t>“Then the end will come, when he hands over the kingdom to God the Father after he has destroyed all dominion, authority and power.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i="1" dirty="0"/>
              <a:t>25. For he must reign until he has put all his enemies under his feet.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i="1" dirty="0"/>
              <a:t>26. The last enemy to be destroyed is death.”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i="1" dirty="0"/>
              <a:t>					I Corinthians 15:24-26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/>
          </a:p>
        </p:txBody>
      </p:sp>
    </p:spTree>
    <p:extLst>
      <p:ext uri="{BB962C8B-B14F-4D97-AF65-F5344CB8AC3E}">
        <p14:creationId xmlns:p14="http://schemas.microsoft.com/office/powerpoint/2010/main" val="1919049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7FEAE179-C525-48F3-AD47-0E9E2B6F2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89" y="4883544"/>
            <a:ext cx="3876086" cy="1556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200"/>
              <a:t>III. THE MUST OF SOVEREIGNTY (I Corinthians 15:25)</a:t>
            </a:r>
            <a:br>
              <a:rPr lang="en-US" sz="2200"/>
            </a:br>
            <a:br>
              <a:rPr lang="en-US" sz="2200"/>
            </a:br>
            <a:endParaRPr lang="en-US" sz="220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0"/>
            <a:ext cx="11231745" cy="45881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44" b="16843"/>
          <a:stretch/>
        </p:blipFill>
        <p:spPr>
          <a:xfrm>
            <a:off x="959205" y="364142"/>
            <a:ext cx="10369645" cy="3867993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01107" y="5661132"/>
            <a:ext cx="14630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4842267" y="4883544"/>
            <a:ext cx="7166554" cy="18145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i="1" dirty="0"/>
              <a:t>“1:13 To which of the angels did God ever say, ‘Sit at my right hand until I make your enemies a footstool for your feet?’ . . 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CA" i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i="1" dirty="0"/>
              <a:t>2:5  It is not to angels that he has subjected the world to come . . 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i="1" dirty="0"/>
              <a:t>					Hebrews 1:3, 2:5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/>
          </a:p>
        </p:txBody>
      </p:sp>
    </p:spTree>
    <p:extLst>
      <p:ext uri="{BB962C8B-B14F-4D97-AF65-F5344CB8AC3E}">
        <p14:creationId xmlns:p14="http://schemas.microsoft.com/office/powerpoint/2010/main" val="1348231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7FEAE179-C525-48F3-AD47-0E9E2B6F2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89" y="4883544"/>
            <a:ext cx="3876086" cy="1556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200"/>
              <a:t>III. THE MUST OF SOVEREIGNTY (I Corinthians 15:25)</a:t>
            </a:r>
            <a:br>
              <a:rPr lang="en-US" sz="2200"/>
            </a:br>
            <a:br>
              <a:rPr lang="en-US" sz="2200"/>
            </a:br>
            <a:endParaRPr lang="en-US" sz="220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0"/>
            <a:ext cx="11231745" cy="45881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44" b="16843"/>
          <a:stretch/>
        </p:blipFill>
        <p:spPr>
          <a:xfrm>
            <a:off x="959205" y="364142"/>
            <a:ext cx="10369645" cy="3867993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01107" y="5661132"/>
            <a:ext cx="14630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4842267" y="4588184"/>
            <a:ext cx="7166554" cy="2269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i="1" dirty="0"/>
              <a:t>7. You made him a little lower than the angels; [service] you crowned him with glory and honor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i="1" dirty="0"/>
              <a:t>8. And put everything under his feet.’ In putting everything under him, God left nothing that is not subject to him [sovereignty]. Yet at present we do not see everything subject to him.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i="1" dirty="0"/>
              <a:t>9. But we see Jesus, who was made a little lower than the angels, now crowned with glory and honor because he suffered death [sacrifice], so that by the grace of God he might taste death for everyone.”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i="1" dirty="0"/>
              <a:t>						Hebrews 2:7-9</a:t>
            </a:r>
            <a:endParaRPr lang="en-US" sz="1500" i="1" dirty="0"/>
          </a:p>
        </p:txBody>
      </p:sp>
    </p:spTree>
    <p:extLst>
      <p:ext uri="{BB962C8B-B14F-4D97-AF65-F5344CB8AC3E}">
        <p14:creationId xmlns:p14="http://schemas.microsoft.com/office/powerpoint/2010/main" val="1673366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6B5E2835-4E47-45B3-9CFE-732FF7B05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9"/>
          <a:stretch/>
        </p:blipFill>
        <p:spPr>
          <a:xfrm>
            <a:off x="3242695" y="10"/>
            <a:ext cx="8949307" cy="6857990"/>
          </a:xfrm>
          <a:custGeom>
            <a:avLst/>
            <a:gdLst/>
            <a:ahLst/>
            <a:cxnLst/>
            <a:rect l="l" t="t" r="r" b="b"/>
            <a:pathLst>
              <a:path w="8949307" h="6858000">
                <a:moveTo>
                  <a:pt x="0" y="0"/>
                </a:moveTo>
                <a:lnTo>
                  <a:pt x="8949307" y="0"/>
                </a:lnTo>
                <a:lnTo>
                  <a:pt x="8949307" y="6858000"/>
                </a:lnTo>
                <a:lnTo>
                  <a:pt x="0" y="6858000"/>
                </a:lnTo>
                <a:lnTo>
                  <a:pt x="62983" y="6788730"/>
                </a:lnTo>
                <a:cubicBezTo>
                  <a:pt x="773509" y="5928900"/>
                  <a:pt x="1212979" y="4741056"/>
                  <a:pt x="1212979" y="3429000"/>
                </a:cubicBezTo>
                <a:cubicBezTo>
                  <a:pt x="1212979" y="2116944"/>
                  <a:pt x="773509" y="929100"/>
                  <a:pt x="62983" y="69271"/>
                </a:cubicBezTo>
                <a:close/>
              </a:path>
            </a:pathLst>
          </a:custGeom>
        </p:spPr>
      </p:pic>
      <p:sp useBgFill="1">
        <p:nvSpPr>
          <p:cNvPr id="69" name="Freeform: Shape 68">
            <a:extLst>
              <a:ext uri="{FF2B5EF4-FFF2-40B4-BE49-F238E27FC236}">
                <a16:creationId xmlns:a16="http://schemas.microsoft.com/office/drawing/2014/main" id="{5B45AD5D-AA52-4F7B-9362-576A39AD9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D5D5D5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1" name="Freeform: Shape 70">
            <a:extLst>
              <a:ext uri="{FF2B5EF4-FFF2-40B4-BE49-F238E27FC236}">
                <a16:creationId xmlns:a16="http://schemas.microsoft.com/office/drawing/2014/main" id="{AEDD7960-4866-4399-BEF6-DD1431AB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003" y="1612164"/>
            <a:ext cx="3438144" cy="112572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3200" dirty="0"/>
              <a:t>III. THE MUST OF SOVEREIGNTY</a:t>
            </a:r>
            <a:br>
              <a:rPr lang="en-US" sz="3200" dirty="0"/>
            </a:br>
            <a:r>
              <a:rPr lang="en-US" sz="3200" dirty="0"/>
              <a:t>(I Corinthians 15:25)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424815" y="3078409"/>
            <a:ext cx="343890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i="1" u="none" strike="noStrike" baseline="0" dirty="0"/>
              <a:t>“KING OF KINGS AND LORD OF LORDS”</a:t>
            </a:r>
            <a:endParaRPr lang="en-US" sz="3200" b="0" i="1" u="none" strike="noStrike" baseline="0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3200" b="0" i="1" u="none" strike="noStrike" baseline="0" dirty="0"/>
          </a:p>
          <a:p>
            <a:pPr marR="21600">
              <a:lnSpc>
                <a:spcPct val="90000"/>
              </a:lnSpc>
            </a:pPr>
            <a:r>
              <a:rPr lang="en-US" sz="3200" b="0" i="1" u="none" strike="noStrike" baseline="0" dirty="0"/>
              <a:t>Revelation 19:16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i="1" dirty="0"/>
          </a:p>
        </p:txBody>
      </p:sp>
    </p:spTree>
    <p:extLst>
      <p:ext uri="{BB962C8B-B14F-4D97-AF65-F5344CB8AC3E}">
        <p14:creationId xmlns:p14="http://schemas.microsoft.com/office/powerpoint/2010/main" val="10775072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r="1854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46760" y="217778"/>
            <a:ext cx="344576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en-CA" sz="4800" dirty="0"/>
              <a:t>I. THE MUST OF SERVICE (John 4:4)</a:t>
            </a:r>
            <a:br>
              <a:rPr lang="en-CA" sz="4800" dirty="0"/>
            </a:br>
            <a:br>
              <a:rPr lang="en-CA" sz="4800" dirty="0"/>
            </a:br>
            <a:endParaRPr lang="en-CA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8128000" y="3214468"/>
            <a:ext cx="39726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i="1" dirty="0"/>
              <a:t>“For even the Son of Man did not come to be served, but to serve, and to give his life as a ransom for many.”</a:t>
            </a:r>
          </a:p>
          <a:p>
            <a:r>
              <a:rPr lang="en-CA" sz="2800" i="1" dirty="0"/>
              <a:t>		Mark 10:45</a:t>
            </a:r>
          </a:p>
        </p:txBody>
      </p:sp>
    </p:spTree>
    <p:extLst>
      <p:ext uri="{BB962C8B-B14F-4D97-AF65-F5344CB8AC3E}">
        <p14:creationId xmlns:p14="http://schemas.microsoft.com/office/powerpoint/2010/main" val="3751184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r="1854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46760" y="217778"/>
            <a:ext cx="344576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en-CA" sz="4800" dirty="0"/>
              <a:t>I. THE MUST OF SERVICE (John 4:4)</a:t>
            </a:r>
            <a:br>
              <a:rPr lang="en-CA" sz="4800" dirty="0"/>
            </a:br>
            <a:br>
              <a:rPr lang="en-CA" sz="4800" dirty="0"/>
            </a:br>
            <a:endParaRPr lang="en-CA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8128000" y="3214468"/>
            <a:ext cx="39726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i="1" dirty="0"/>
              <a:t>“If anyone wants to be first, he must be the very last, and the servant of all.”</a:t>
            </a:r>
          </a:p>
          <a:p>
            <a:r>
              <a:rPr lang="en-CA" sz="2800" i="1" dirty="0"/>
              <a:t>		   Mark 9:35</a:t>
            </a:r>
          </a:p>
        </p:txBody>
      </p:sp>
    </p:spTree>
    <p:extLst>
      <p:ext uri="{BB962C8B-B14F-4D97-AF65-F5344CB8AC3E}">
        <p14:creationId xmlns:p14="http://schemas.microsoft.com/office/powerpoint/2010/main" val="27629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4400" dirty="0"/>
              <a:t>I. THE MUST OF SERVICE (John 4:4)</a:t>
            </a:r>
            <a:br>
              <a:rPr lang="en-US" sz="3000" dirty="0"/>
            </a:br>
            <a:br>
              <a:rPr lang="en-US" sz="3000" dirty="0"/>
            </a:br>
            <a:endParaRPr lang="en-US" sz="3000" dirty="0"/>
          </a:p>
        </p:txBody>
      </p:sp>
      <p:sp>
        <p:nvSpPr>
          <p:cNvPr id="3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329200" y="2702273"/>
            <a:ext cx="4990362" cy="3861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i="1" dirty="0"/>
              <a:t>“You know that those who are regarded as rulers of the Gentiles lord it over them, and their high officials exercise authority over them.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i="1" dirty="0"/>
              <a:t>43. Not so with you. Instead whoever wants to become great among you must be your servant,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i="1" dirty="0"/>
              <a:t>44. and whoever wants to be first must be slave of all.”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i="1" dirty="0"/>
              <a:t>		Mark 10:42-44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7" r="15589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5374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6B5E2835-4E47-45B3-9CFE-732FF7B05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1" r="-1" b="-1"/>
          <a:stretch/>
        </p:blipFill>
        <p:spPr>
          <a:xfrm>
            <a:off x="3242695" y="10"/>
            <a:ext cx="8949307" cy="6857990"/>
          </a:xfrm>
          <a:custGeom>
            <a:avLst/>
            <a:gdLst/>
            <a:ahLst/>
            <a:cxnLst/>
            <a:rect l="l" t="t" r="r" b="b"/>
            <a:pathLst>
              <a:path w="8949307" h="6858000">
                <a:moveTo>
                  <a:pt x="0" y="0"/>
                </a:moveTo>
                <a:lnTo>
                  <a:pt x="8949307" y="0"/>
                </a:lnTo>
                <a:lnTo>
                  <a:pt x="8949307" y="6858000"/>
                </a:lnTo>
                <a:lnTo>
                  <a:pt x="0" y="6858000"/>
                </a:lnTo>
                <a:lnTo>
                  <a:pt x="62983" y="6788730"/>
                </a:lnTo>
                <a:cubicBezTo>
                  <a:pt x="773509" y="5928900"/>
                  <a:pt x="1212979" y="4741056"/>
                  <a:pt x="1212979" y="3429000"/>
                </a:cubicBezTo>
                <a:cubicBezTo>
                  <a:pt x="1212979" y="2116944"/>
                  <a:pt x="773509" y="929100"/>
                  <a:pt x="62983" y="69271"/>
                </a:cubicBezTo>
                <a:close/>
              </a:path>
            </a:pathLst>
          </a:custGeom>
        </p:spPr>
      </p:pic>
      <p:sp useBgFill="1">
        <p:nvSpPr>
          <p:cNvPr id="38" name="Freeform: Shape 37">
            <a:extLst>
              <a:ext uri="{FF2B5EF4-FFF2-40B4-BE49-F238E27FC236}">
                <a16:creationId xmlns:a16="http://schemas.microsoft.com/office/drawing/2014/main" id="{5B45AD5D-AA52-4F7B-9362-576A39AD9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D5D5D5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Freeform: Shape 39">
            <a:extLst>
              <a:ext uri="{FF2B5EF4-FFF2-40B4-BE49-F238E27FC236}">
                <a16:creationId xmlns:a16="http://schemas.microsoft.com/office/drawing/2014/main" id="{AEDD7960-4866-4399-BEF6-DD1431AB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815" y="1592326"/>
            <a:ext cx="3843406" cy="112572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4000" dirty="0"/>
              <a:t>I. THE MUST OF SERVICE (John 4:4)</a:t>
            </a:r>
            <a:br>
              <a:rPr lang="en-US" sz="4000" dirty="0"/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371094" y="2718054"/>
            <a:ext cx="343890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sz="3200" i="1" dirty="0"/>
              <a:t>“Now he had to (must needs - KJV) go through Samaria.”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sz="3200" i="1" dirty="0"/>
              <a:t>	        John 4:4</a:t>
            </a:r>
          </a:p>
        </p:txBody>
      </p:sp>
    </p:spTree>
    <p:extLst>
      <p:ext uri="{BB962C8B-B14F-4D97-AF65-F5344CB8AC3E}">
        <p14:creationId xmlns:p14="http://schemas.microsoft.com/office/powerpoint/2010/main" val="406721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6B5E2835-4E47-45B3-9CFE-732FF7B05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1" r="-1" b="-1"/>
          <a:stretch/>
        </p:blipFill>
        <p:spPr>
          <a:xfrm>
            <a:off x="3242695" y="10"/>
            <a:ext cx="8949307" cy="6857990"/>
          </a:xfrm>
          <a:custGeom>
            <a:avLst/>
            <a:gdLst/>
            <a:ahLst/>
            <a:cxnLst/>
            <a:rect l="l" t="t" r="r" b="b"/>
            <a:pathLst>
              <a:path w="8949307" h="6858000">
                <a:moveTo>
                  <a:pt x="0" y="0"/>
                </a:moveTo>
                <a:lnTo>
                  <a:pt x="8949307" y="0"/>
                </a:lnTo>
                <a:lnTo>
                  <a:pt x="8949307" y="6858000"/>
                </a:lnTo>
                <a:lnTo>
                  <a:pt x="0" y="6858000"/>
                </a:lnTo>
                <a:lnTo>
                  <a:pt x="62983" y="6788730"/>
                </a:lnTo>
                <a:cubicBezTo>
                  <a:pt x="773509" y="5928900"/>
                  <a:pt x="1212979" y="4741056"/>
                  <a:pt x="1212979" y="3429000"/>
                </a:cubicBezTo>
                <a:cubicBezTo>
                  <a:pt x="1212979" y="2116944"/>
                  <a:pt x="773509" y="929100"/>
                  <a:pt x="62983" y="69271"/>
                </a:cubicBezTo>
                <a:close/>
              </a:path>
            </a:pathLst>
          </a:custGeom>
        </p:spPr>
      </p:pic>
      <p:sp useBgFill="1">
        <p:nvSpPr>
          <p:cNvPr id="38" name="Freeform: Shape 37">
            <a:extLst>
              <a:ext uri="{FF2B5EF4-FFF2-40B4-BE49-F238E27FC236}">
                <a16:creationId xmlns:a16="http://schemas.microsoft.com/office/drawing/2014/main" id="{5B45AD5D-AA52-4F7B-9362-576A39AD9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D5D5D5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Freeform: Shape 39">
            <a:extLst>
              <a:ext uri="{FF2B5EF4-FFF2-40B4-BE49-F238E27FC236}">
                <a16:creationId xmlns:a16="http://schemas.microsoft.com/office/drawing/2014/main" id="{AEDD7960-4866-4399-BEF6-DD1431AB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815" y="1592321"/>
            <a:ext cx="3846775" cy="112572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4000" dirty="0"/>
              <a:t>I. THE MUST OF SERVICE (John 4:4)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371093" y="2718054"/>
            <a:ext cx="3754749" cy="374397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sz="4100" i="1" dirty="0"/>
              <a:t>“But he said to them, ‘I have food to eat that you know nothing about . . . ‘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sz="4100" i="1" dirty="0"/>
              <a:t>34. ‘My food,’ said Jesus, ‘is to do the will of him who sent me and to finish his work.’”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sz="4100" i="1" dirty="0"/>
              <a:t>				John 4:32,34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CA" sz="3200" i="1" dirty="0"/>
          </a:p>
        </p:txBody>
      </p:sp>
    </p:spTree>
    <p:extLst>
      <p:ext uri="{BB962C8B-B14F-4D97-AF65-F5344CB8AC3E}">
        <p14:creationId xmlns:p14="http://schemas.microsoft.com/office/powerpoint/2010/main" val="1264291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1096" y="1371865"/>
            <a:ext cx="4485861" cy="108813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3600" dirty="0"/>
              <a:t>II. THE MUST OF SACRIFICE (John 3:14)</a:t>
            </a:r>
            <a:br>
              <a:rPr lang="en-US" sz="2100" dirty="0"/>
            </a:br>
            <a:br>
              <a:rPr lang="en-US" sz="2100" dirty="0"/>
            </a:br>
            <a:endParaRPr lang="en-US" sz="21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411479" y="2688336"/>
            <a:ext cx="4498848" cy="3584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i="1" dirty="0"/>
              <a:t>“If anyone would come after me, he must deny himself and take up his cross daily and follow me.”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i="1" dirty="0"/>
              <a:t>		Luke 9:23</a:t>
            </a:r>
          </a:p>
        </p:txBody>
      </p:sp>
      <p:pic>
        <p:nvPicPr>
          <p:cNvPr id="5" name="Picture 4" descr="A person looking at a shadow of a cross on a wall&#10;&#10;Description automatically generated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99" b="-1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861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1480" y="1255792"/>
            <a:ext cx="4485861" cy="104953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3200" dirty="0"/>
              <a:t>II. THE MUST OF SACRIFICE (John 3:14)</a:t>
            </a:r>
            <a:br>
              <a:rPr lang="en-US" sz="3200" dirty="0"/>
            </a:br>
            <a:br>
              <a:rPr lang="en-US" sz="2100" dirty="0"/>
            </a:br>
            <a:endParaRPr lang="en-US" sz="21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169261" y="2306360"/>
            <a:ext cx="4728080" cy="38448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i="1" dirty="0"/>
              <a:t>“We have left everything to follow you!”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i="1" dirty="0"/>
              <a:t>29. ‘I tell you the truth,’ Jesus replied, ‘no one who has left home or brothers or sisters or mother or father or children or fields for me and the gospel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i="1" dirty="0"/>
              <a:t>30. will fail to receive a hundred times as much in this present age (homes, brothers, sisters, mothers, children and fields -- and with them, persecutions) and in the age to come, eternal life.’”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i="1" dirty="0"/>
              <a:t>			Mark 10:28-30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99" b="-1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0071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46D2A-E6C2-0B36-0BC0-9367BBF84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109" y="1324518"/>
            <a:ext cx="4485861" cy="108813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3200" dirty="0"/>
              <a:t>II. THE MUST OF SACRIFICE (John 3:14</a:t>
            </a:r>
            <a:r>
              <a:rPr lang="en-US" sz="2100" dirty="0"/>
              <a:t>)</a:t>
            </a:r>
            <a:br>
              <a:rPr lang="en-US" sz="2100" dirty="0"/>
            </a:br>
            <a:br>
              <a:rPr lang="en-US" sz="2100" dirty="0"/>
            </a:br>
            <a:endParaRPr lang="en-US" sz="21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2585AB-0273-F43A-EAFB-18EB9262F82F}"/>
              </a:ext>
            </a:extLst>
          </p:cNvPr>
          <p:cNvSpPr txBox="1"/>
          <p:nvPr/>
        </p:nvSpPr>
        <p:spPr>
          <a:xfrm>
            <a:off x="411478" y="2688336"/>
            <a:ext cx="4705557" cy="358444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i="1" dirty="0"/>
              <a:t>“Just as Moses lifted up the snake in the desert, so the Son of Man must be lifted up.”		   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i="1" dirty="0"/>
              <a:t>			         John 3:14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b="0" i="1" u="none" strike="noStrike" baseline="0" dirty="0"/>
              <a:t>“Christ redeemed us from the curse of the law by becoming a curse for us, for it is written: ‘Cursed is everyone who is hung on a tree.’”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b="0" i="1" u="none" strike="noStrike" baseline="0" dirty="0"/>
          </a:p>
          <a:p>
            <a:pPr marR="21600">
              <a:lnSpc>
                <a:spcPct val="90000"/>
              </a:lnSpc>
            </a:pPr>
            <a:r>
              <a:rPr lang="en-US" sz="2400" i="1" dirty="0"/>
              <a:t>			</a:t>
            </a:r>
            <a:r>
              <a:rPr lang="en-US" sz="2400" b="0" i="1" u="none" strike="noStrike" baseline="0" dirty="0"/>
              <a:t>Galatians 3:13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05697A-A234-A651-1C92-9B1EDC002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99" b="-1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0160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799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 Theme</vt:lpstr>
      <vt:lpstr>MUSTS IN THE MASTER’S LIFE  </vt:lpstr>
      <vt:lpstr>I. THE MUST OF SERVICE (John 4:4)  </vt:lpstr>
      <vt:lpstr>I. THE MUST OF SERVICE (John 4:4)  </vt:lpstr>
      <vt:lpstr>I. THE MUST OF SERVICE (John 4:4)  </vt:lpstr>
      <vt:lpstr>I. THE MUST OF SERVICE (John 4:4)  </vt:lpstr>
      <vt:lpstr>I. THE MUST OF SERVICE (John 4:4)  </vt:lpstr>
      <vt:lpstr>II. THE MUST OF SACRIFICE (John 3:14)  </vt:lpstr>
      <vt:lpstr>II. THE MUST OF SACRIFICE (John 3:14)  </vt:lpstr>
      <vt:lpstr>II. THE MUST OF SACRIFICE (John 3:14)  </vt:lpstr>
      <vt:lpstr>III. THE MUST OF SOVEREIGNTY (I Corinthians 15:25)  </vt:lpstr>
      <vt:lpstr>III. THE MUST OF SOVEREIGNTY (I Corinthians 15:25)  </vt:lpstr>
      <vt:lpstr>III. THE MUST OF SOVEREIGNTY (I Corinthians 15:25)  </vt:lpstr>
      <vt:lpstr>III. THE MUST OF SOVEREIGNTY (I Corinthians 15:25)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Fountaingate Christian</dc:creator>
  <cp:lastModifiedBy>Fountaingate Christian</cp:lastModifiedBy>
  <cp:revision>15</cp:revision>
  <dcterms:created xsi:type="dcterms:W3CDTF">2024-10-01T21:39:51Z</dcterms:created>
  <dcterms:modified xsi:type="dcterms:W3CDTF">2024-10-03T02:15:36Z</dcterms:modified>
</cp:coreProperties>
</file>