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11/24/2018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77008" y="439163"/>
            <a:ext cx="10482469" cy="26161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NAVIGATING TOWARD OUR DESTINY - PART X</a:t>
            </a:r>
            <a:br>
              <a:rPr lang="en-US" b="1" dirty="0"/>
            </a:br>
            <a:r>
              <a:rPr lang="en-US" b="1" dirty="0"/>
              <a:t>Navigating Through the Icy Waters</a:t>
            </a:r>
            <a:endParaRPr lang="en-CA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F196-17E5-4B18-97B1-E348C26AA64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CA" sz="4400" b="1" dirty="0"/>
              <a:t>Text: Matthew 24:12-14</a:t>
            </a:r>
            <a:endParaRPr lang="en-CA" sz="4400" dirty="0"/>
          </a:p>
        </p:txBody>
      </p:sp>
    </p:spTree>
    <p:extLst>
      <p:ext uri="{BB962C8B-B14F-4D97-AF65-F5344CB8AC3E}">
        <p14:creationId xmlns:p14="http://schemas.microsoft.com/office/powerpoint/2010/main" val="1241141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E5A92FE9-DB05-4D0D-AF5A-BE8664B9FF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53D9B26A-5143-49A7-BA98-D871D5BD71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6526211" y="1"/>
            <a:ext cx="5014912" cy="6857999"/>
            <a:chOff x="2928938" y="-4763"/>
            <a:chExt cx="5014912" cy="6862763"/>
          </a:xfrm>
        </p:grpSpPr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68B85E55-A2A1-4682-B891-F201358A92D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45EF6EDB-9B5D-49E9-96FA-1AE08BF95E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id="{38338226-D6E2-4EEE-B271-DB4BD096DBA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id="{4878FB48-17B3-4A11-8025-DE0945CD4E7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4150A21C-DD6D-4D3C-9E95-7A3CA263BE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7505BF04-104D-4180-A284-42FCD6B04D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18190" y="924232"/>
            <a:ext cx="8174971" cy="3285866"/>
          </a:xfrm>
        </p:spPr>
        <p:txBody>
          <a:bodyPr>
            <a:normAutofit fontScale="90000"/>
          </a:bodyPr>
          <a:lstStyle/>
          <a:p>
            <a:pPr algn="l">
              <a:lnSpc>
                <a:spcPct val="90000"/>
              </a:lnSpc>
            </a:pPr>
            <a:r>
              <a:rPr lang="en-US" b="1" dirty="0"/>
              <a:t>So What Can We Do to Protect Our Hearts from Becoming Hardened in the midst of a Chaotic World?</a:t>
            </a:r>
            <a:endParaRPr lang="en-CA" sz="5700" dirty="0"/>
          </a:p>
        </p:txBody>
      </p:sp>
    </p:spTree>
    <p:extLst>
      <p:ext uri="{BB962C8B-B14F-4D97-AF65-F5344CB8AC3E}">
        <p14:creationId xmlns:p14="http://schemas.microsoft.com/office/powerpoint/2010/main" val="41838429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393" y="32592"/>
            <a:ext cx="7372350" cy="18652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1" dirty="0"/>
              <a:t>I. GOODNESS IN - GOODNESS OUT</a:t>
            </a:r>
            <a:endParaRPr lang="en-CA" sz="5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F196-17E5-4B18-97B1-E348C26A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817" y="1930404"/>
            <a:ext cx="8502759" cy="4895004"/>
          </a:xfrm>
        </p:spPr>
        <p:txBody>
          <a:bodyPr>
            <a:normAutofit/>
          </a:bodyPr>
          <a:lstStyle/>
          <a:p>
            <a:pPr algn="l"/>
            <a:r>
              <a:rPr lang="en-US" sz="3600" b="1" i="1" dirty="0"/>
              <a:t>“Very truly I tell you, the Son can do nothing by himself; he can do only what he sees his Father doing, because whatever the Father does the Son also does. </a:t>
            </a:r>
          </a:p>
          <a:p>
            <a:pPr algn="l"/>
            <a:r>
              <a:rPr lang="en-US" sz="3600" b="1" i="1" dirty="0"/>
              <a:t>20. For the Father loves the Son and shows him all he does. Yes, and he will show him even greater works than these, so that you will be amazed.”</a:t>
            </a:r>
            <a:r>
              <a:rPr lang="en-CA" sz="3600" b="1" i="1" dirty="0"/>
              <a:t>				John 5:19,20</a:t>
            </a:r>
          </a:p>
          <a:p>
            <a:pPr algn="l"/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1068583063"/>
      </p:ext>
    </p:extLst>
  </p:cSld>
  <p:clrMapOvr>
    <a:masterClrMapping/>
  </p:clrMapOvr>
  <p:transition spd="slow">
    <p:wheel spokes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9CD9ACDE-8038-488C-AB0C-5FD1A373C8C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06393" y="32592"/>
            <a:ext cx="7372350" cy="1865220"/>
          </a:xfrm>
        </p:spPr>
        <p:txBody>
          <a:bodyPr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b="1" dirty="0"/>
              <a:t>I. GOODNESS IN - GOODNESS OUT</a:t>
            </a:r>
            <a:endParaRPr lang="en-CA" sz="51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F196-17E5-4B18-97B1-E348C26A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547817" y="1930404"/>
            <a:ext cx="8502759" cy="4895004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3600" b="1" i="1" dirty="0"/>
              <a:t>"Jesus did many other miraculous signs in the presence of His disciples, which are not written in this book; </a:t>
            </a:r>
          </a:p>
          <a:p>
            <a:pPr algn="l"/>
            <a:r>
              <a:rPr lang="en-US" sz="3600" b="1" i="1" dirty="0"/>
              <a:t>31. But these are written that you may believe that Jesus is the Christ, the Son of God, and that believing you may have life in His name."</a:t>
            </a:r>
          </a:p>
          <a:p>
            <a:pPr algn="l"/>
            <a:r>
              <a:rPr lang="en-CA" sz="3600" b="1" i="1" dirty="0"/>
              <a:t>										John 20:30-31</a:t>
            </a:r>
            <a:endParaRPr lang="en-CA" sz="3600" b="1" dirty="0"/>
          </a:p>
          <a:p>
            <a:pPr algn="l"/>
            <a:endParaRPr lang="en-CA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A6C2449-5F66-4753-AAA3-4AD81E57A0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3406393" cy="6858000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89000"/>
                </a:schemeClr>
              </a:gs>
              <a:gs pos="23000">
                <a:schemeClr val="accent1">
                  <a:lumMod val="89000"/>
                </a:schemeClr>
              </a:gs>
              <a:gs pos="69000">
                <a:schemeClr val="accent1">
                  <a:lumMod val="75000"/>
                </a:schemeClr>
              </a:gs>
              <a:gs pos="97000">
                <a:schemeClr val="accent1">
                  <a:lumMod val="7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29F7DAB-18F4-436A-A0D8-61013DEB6F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41424" y="1"/>
            <a:ext cx="3258129" cy="6858000"/>
            <a:chOff x="141424" y="1"/>
            <a:chExt cx="3258129" cy="6858000"/>
          </a:xfrm>
        </p:grpSpPr>
        <p:sp>
          <p:nvSpPr>
            <p:cNvPr id="13" name="Freeform 6">
              <a:extLst>
                <a:ext uri="{FF2B5EF4-FFF2-40B4-BE49-F238E27FC236}">
                  <a16:creationId xmlns:a16="http://schemas.microsoft.com/office/drawing/2014/main" id="{AA2A446D-5444-4251-A0C1-1C33937BB1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1"/>
              <a:ext cx="858884" cy="2780957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E013EF53-9F7F-40D2-9E88-917DCF6430B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1"/>
              <a:ext cx="835810" cy="2671495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5" name="Freeform 12">
              <a:extLst>
                <a:ext uri="{FF2B5EF4-FFF2-40B4-BE49-F238E27FC236}">
                  <a16:creationId xmlns:a16="http://schemas.microsoft.com/office/drawing/2014/main" id="{210AE139-2815-4F3D-A56C-2608DB3D770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5830"/>
              <a:ext cx="2175413" cy="4272171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6" name="Freeform 13">
              <a:extLst>
                <a:ext uri="{FF2B5EF4-FFF2-40B4-BE49-F238E27FC236}">
                  <a16:creationId xmlns:a16="http://schemas.microsoft.com/office/drawing/2014/main" id="{7C52B438-B53F-4BCB-A9A8-183E8815AA8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9078" y="2695292"/>
              <a:ext cx="2690743" cy="4162709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557375C8-AF41-41DF-8F04-72401D4B9E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495233" y="2690532"/>
              <a:ext cx="2904320" cy="4167469"/>
            </a:xfrm>
            <a:custGeom>
              <a:avLst/>
              <a:gdLst>
                <a:gd name="connsiteX0" fmla="*/ 0 w 2904320"/>
                <a:gd name="connsiteY0" fmla="*/ 0 h 4167469"/>
                <a:gd name="connsiteX1" fmla="*/ 288431 w 2904320"/>
                <a:gd name="connsiteY1" fmla="*/ 90425 h 4167469"/>
                <a:gd name="connsiteX2" fmla="*/ 2904320 w 2904320"/>
                <a:gd name="connsiteY2" fmla="*/ 3220465 h 4167469"/>
                <a:gd name="connsiteX3" fmla="*/ 2904320 w 2904320"/>
                <a:gd name="connsiteY3" fmla="*/ 4167469 h 4167469"/>
                <a:gd name="connsiteX4" fmla="*/ 2694589 w 2904320"/>
                <a:gd name="connsiteY4" fmla="*/ 4167469 h 4167469"/>
                <a:gd name="connsiteX5" fmla="*/ 3846 w 2904320"/>
                <a:gd name="connsiteY5" fmla="*/ 4759 h 41674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904320" h="4167469">
                  <a:moveTo>
                    <a:pt x="0" y="0"/>
                  </a:moveTo>
                  <a:lnTo>
                    <a:pt x="288431" y="90425"/>
                  </a:lnTo>
                  <a:lnTo>
                    <a:pt x="2904320" y="3220465"/>
                  </a:lnTo>
                  <a:lnTo>
                    <a:pt x="2904320" y="4167469"/>
                  </a:lnTo>
                  <a:lnTo>
                    <a:pt x="2694589" y="4167469"/>
                  </a:lnTo>
                  <a:lnTo>
                    <a:pt x="3846" y="4759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8" name="Freeform 15">
              <a:extLst>
                <a:ext uri="{FF2B5EF4-FFF2-40B4-BE49-F238E27FC236}">
                  <a16:creationId xmlns:a16="http://schemas.microsoft.com/office/drawing/2014/main" id="{1B37C1D7-483C-4CD7-85AB-F4EEA6E573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41424" y="2581071"/>
              <a:ext cx="2894568" cy="427693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</p:spTree>
    <p:extLst>
      <p:ext uri="{BB962C8B-B14F-4D97-AF65-F5344CB8AC3E}">
        <p14:creationId xmlns:p14="http://schemas.microsoft.com/office/powerpoint/2010/main" val="3062061885"/>
      </p:ext>
    </p:extLst>
  </p:cSld>
  <p:clrMapOvr>
    <a:masterClrMapping/>
  </p:clrMapOvr>
  <p:transition spd="slow">
    <p:wheel spokes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625" y="1072609"/>
            <a:ext cx="3347945" cy="4522647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b="1" dirty="0"/>
              <a:t>II. BLOOM WHERE YOU’RE PLANTED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F196-17E5-4B18-97B1-E348C26A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38783" y="623828"/>
            <a:ext cx="6892156" cy="639982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3600" b="1" i="1" dirty="0"/>
              <a:t>“The desert and the parched land will be glad; the wilderness will rejoice and blossom.</a:t>
            </a:r>
            <a:r>
              <a:rPr lang="en-US" sz="3600" b="1" i="1" u="sng" dirty="0"/>
              <a:t> Like the crocus, </a:t>
            </a:r>
            <a:endParaRPr lang="en-US" sz="3600" b="1" i="1" dirty="0"/>
          </a:p>
          <a:p>
            <a:pPr algn="l"/>
            <a:r>
              <a:rPr lang="en-US" sz="3600" b="1" i="1" dirty="0"/>
              <a:t>2. </a:t>
            </a:r>
            <a:r>
              <a:rPr lang="en-US" sz="3600" b="1" i="1" u="sng" dirty="0"/>
              <a:t>it will burst into bloom; it will rejoice greatly and shout for joy. </a:t>
            </a:r>
            <a:r>
              <a:rPr lang="en-US" sz="3600" b="1" i="1" dirty="0"/>
              <a:t>The glory of Lebanon will be given to it, the splendor of Carmel and Sharon; they will see the glory of the Lord, the splendor of our God . 									</a:t>
            </a:r>
            <a:r>
              <a:rPr lang="en-CA" sz="3600" b="1" i="1" dirty="0"/>
              <a:t>Isaiah 35:1,2</a:t>
            </a:r>
            <a:endParaRPr lang="en-US" sz="3600" b="1" dirty="0"/>
          </a:p>
          <a:p>
            <a:pPr algn="l"/>
            <a:endParaRPr lang="en-US" sz="3600" b="1" i="1" dirty="0"/>
          </a:p>
          <a:p>
            <a:pPr algn="l">
              <a:buFont typeface="Arial"/>
              <a:buChar char="•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89592858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duotone>
              <a:schemeClr val="bg2">
                <a:shade val="76000"/>
                <a:satMod val="180000"/>
              </a:schemeClr>
              <a:schemeClr val="bg2">
                <a:tint val="80000"/>
                <a:satMod val="120000"/>
                <a:lumMod val="18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>
            <a:extLst>
              <a:ext uri="{FF2B5EF4-FFF2-40B4-BE49-F238E27FC236}">
                <a16:creationId xmlns:a16="http://schemas.microsoft.com/office/drawing/2014/main" id="{3F1527C3-06F4-4F4D-B364-8E97266450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24" name="Freeform 6">
              <a:extLst>
                <a:ext uri="{FF2B5EF4-FFF2-40B4-BE49-F238E27FC236}">
                  <a16:creationId xmlns:a16="http://schemas.microsoft.com/office/drawing/2014/main" id="{BF1C23D2-D74F-4456-AD7B-904A6E287C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5" name="Freeform 7">
              <a:extLst>
                <a:ext uri="{FF2B5EF4-FFF2-40B4-BE49-F238E27FC236}">
                  <a16:creationId xmlns:a16="http://schemas.microsoft.com/office/drawing/2014/main" id="{578577AD-563A-4936-9ACB-FDCF298412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6" name="Freeform 8">
              <a:extLst>
                <a:ext uri="{FF2B5EF4-FFF2-40B4-BE49-F238E27FC236}">
                  <a16:creationId xmlns:a16="http://schemas.microsoft.com/office/drawing/2014/main" id="{1C9F3743-BFAB-4636-81C7-ACD99C694B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7" name="Freeform 9">
              <a:extLst>
                <a:ext uri="{FF2B5EF4-FFF2-40B4-BE49-F238E27FC236}">
                  <a16:creationId xmlns:a16="http://schemas.microsoft.com/office/drawing/2014/main" id="{FC58029E-BC15-45E4-AA28-CC80C96A3F0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8" name="Freeform 10">
              <a:extLst>
                <a:ext uri="{FF2B5EF4-FFF2-40B4-BE49-F238E27FC236}">
                  <a16:creationId xmlns:a16="http://schemas.microsoft.com/office/drawing/2014/main" id="{41CBB721-7EDD-4FEA-9D6B-A3656D9F454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9" name="Freeform 11">
              <a:extLst>
                <a:ext uri="{FF2B5EF4-FFF2-40B4-BE49-F238E27FC236}">
                  <a16:creationId xmlns:a16="http://schemas.microsoft.com/office/drawing/2014/main" id="{4C945CDA-4F14-4FA0-B272-B1E25B4FA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31" name="Rectangle 30">
            <a:extLst>
              <a:ext uri="{FF2B5EF4-FFF2-40B4-BE49-F238E27FC236}">
                <a16:creationId xmlns:a16="http://schemas.microsoft.com/office/drawing/2014/main" id="{E03BF673-8C68-4092-BF1B-53C57EFEC21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824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 useBgFill="1">
        <p:nvSpPr>
          <p:cNvPr id="33" name="Freeform: Shape 32">
            <a:extLst>
              <a:ext uri="{FF2B5EF4-FFF2-40B4-BE49-F238E27FC236}">
                <a16:creationId xmlns:a16="http://schemas.microsoft.com/office/drawing/2014/main" id="{B1BDB70B-F0E6-4867-818F-C582494FB6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57083" y="0"/>
            <a:ext cx="11134917" cy="6858000"/>
          </a:xfrm>
          <a:custGeom>
            <a:avLst/>
            <a:gdLst>
              <a:gd name="connsiteX0" fmla="*/ 7627977 w 11134917"/>
              <a:gd name="connsiteY0" fmla="*/ 0 h 6858000"/>
              <a:gd name="connsiteX1" fmla="*/ 8129873 w 11134917"/>
              <a:gd name="connsiteY1" fmla="*/ 0 h 6858000"/>
              <a:gd name="connsiteX2" fmla="*/ 11134917 w 11134917"/>
              <a:gd name="connsiteY2" fmla="*/ 0 h 6858000"/>
              <a:gd name="connsiteX3" fmla="*/ 11134917 w 11134917"/>
              <a:gd name="connsiteY3" fmla="*/ 6858000 h 6858000"/>
              <a:gd name="connsiteX4" fmla="*/ 8129873 w 11134917"/>
              <a:gd name="connsiteY4" fmla="*/ 6858000 h 6858000"/>
              <a:gd name="connsiteX5" fmla="*/ 7627977 w 11134917"/>
              <a:gd name="connsiteY5" fmla="*/ 6858000 h 6858000"/>
              <a:gd name="connsiteX6" fmla="*/ 7627977 w 11134917"/>
              <a:gd name="connsiteY6" fmla="*/ 6857419 h 6858000"/>
              <a:gd name="connsiteX7" fmla="*/ 1921931 w 11134917"/>
              <a:gd name="connsiteY7" fmla="*/ 6850814 h 6858000"/>
              <a:gd name="connsiteX8" fmla="*/ 0 w 11134917"/>
              <a:gd name="connsiteY8" fmla="*/ 5325357 h 6858000"/>
              <a:gd name="connsiteX9" fmla="*/ 838199 w 11134917"/>
              <a:gd name="connsiteY9" fmla="*/ 7331 h 6858000"/>
              <a:gd name="connsiteX10" fmla="*/ 7627977 w 11134917"/>
              <a:gd name="connsiteY10" fmla="*/ 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1134917" h="6858000">
                <a:moveTo>
                  <a:pt x="7627977" y="0"/>
                </a:moveTo>
                <a:lnTo>
                  <a:pt x="8129873" y="0"/>
                </a:lnTo>
                <a:lnTo>
                  <a:pt x="11134917" y="0"/>
                </a:lnTo>
                <a:lnTo>
                  <a:pt x="11134917" y="6858000"/>
                </a:lnTo>
                <a:lnTo>
                  <a:pt x="8129873" y="6858000"/>
                </a:lnTo>
                <a:lnTo>
                  <a:pt x="7627977" y="6858000"/>
                </a:lnTo>
                <a:lnTo>
                  <a:pt x="7627977" y="6857419"/>
                </a:lnTo>
                <a:lnTo>
                  <a:pt x="1921931" y="6850814"/>
                </a:lnTo>
                <a:lnTo>
                  <a:pt x="0" y="5325357"/>
                </a:lnTo>
                <a:lnTo>
                  <a:pt x="838199" y="7331"/>
                </a:lnTo>
                <a:lnTo>
                  <a:pt x="7627977" y="50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35" name="Group 34">
            <a:extLst>
              <a:ext uri="{FF2B5EF4-FFF2-40B4-BE49-F238E27FC236}">
                <a16:creationId xmlns:a16="http://schemas.microsoft.com/office/drawing/2014/main" id="{1E52C707-F508-47B5-8864-8CC3EE0F030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412025" y="0"/>
            <a:ext cx="2436813" cy="6858001"/>
            <a:chOff x="1320800" y="0"/>
            <a:chExt cx="2436813" cy="6858001"/>
          </a:xfrm>
        </p:grpSpPr>
        <p:sp>
          <p:nvSpPr>
            <p:cNvPr id="36" name="Freeform 6">
              <a:extLst>
                <a:ext uri="{FF2B5EF4-FFF2-40B4-BE49-F238E27FC236}">
                  <a16:creationId xmlns:a16="http://schemas.microsoft.com/office/drawing/2014/main" id="{066B5DD9-1C9B-4957-AF7C-8E11C7E88BB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37" name="Freeform 7">
              <a:extLst>
                <a:ext uri="{FF2B5EF4-FFF2-40B4-BE49-F238E27FC236}">
                  <a16:creationId xmlns:a16="http://schemas.microsoft.com/office/drawing/2014/main" id="{8DF9D480-2CEE-4037-8C1B-6380686300D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38" name="Freeform 8">
              <a:extLst>
                <a:ext uri="{FF2B5EF4-FFF2-40B4-BE49-F238E27FC236}">
                  <a16:creationId xmlns:a16="http://schemas.microsoft.com/office/drawing/2014/main" id="{EBF6F7B8-E51D-495D-B944-B8E2E84C574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39" name="Freeform 9">
              <a:extLst>
                <a:ext uri="{FF2B5EF4-FFF2-40B4-BE49-F238E27FC236}">
                  <a16:creationId xmlns:a16="http://schemas.microsoft.com/office/drawing/2014/main" id="{F43BB0F7-F9F4-4CFA-9277-2B671DC701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40" name="Freeform 10">
              <a:extLst>
                <a:ext uri="{FF2B5EF4-FFF2-40B4-BE49-F238E27FC236}">
                  <a16:creationId xmlns:a16="http://schemas.microsoft.com/office/drawing/2014/main" id="{D51F18A6-D926-4462-B110-63097184FBA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41" name="Freeform 11">
              <a:extLst>
                <a:ext uri="{FF2B5EF4-FFF2-40B4-BE49-F238E27FC236}">
                  <a16:creationId xmlns:a16="http://schemas.microsoft.com/office/drawing/2014/main" id="{ED77B4F5-55D8-444A-9EFF-CAAA8CD69F4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E7BDA86D-71E2-4260-B9D9-416D6E9BD5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9625" y="1072609"/>
            <a:ext cx="3347945" cy="4522647"/>
          </a:xfrm>
          <a:effectLst/>
        </p:spPr>
        <p:txBody>
          <a:bodyPr vert="horz" lIns="91440" tIns="45720" rIns="91440" bIns="45720" rtlCol="0" anchor="ctr">
            <a:normAutofit fontScale="90000"/>
          </a:bodyPr>
          <a:lstStyle/>
          <a:p>
            <a:pPr algn="l"/>
            <a:r>
              <a:rPr lang="en-US" b="1" dirty="0"/>
              <a:t>II. BLOOM WHERE YOU’RE PLANTED</a:t>
            </a:r>
            <a:endParaRPr lang="en-US" sz="3200" dirty="0">
              <a:solidFill>
                <a:schemeClr val="tx2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61F196-17E5-4B18-97B1-E348C26AA6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49032" y="266019"/>
            <a:ext cx="6892156" cy="6399824"/>
          </a:xfrm>
        </p:spPr>
        <p:txBody>
          <a:bodyPr vert="horz" lIns="91440" tIns="45720" rIns="91440" bIns="45720" rtlCol="0" anchor="ctr">
            <a:noAutofit/>
          </a:bodyPr>
          <a:lstStyle/>
          <a:p>
            <a:pPr algn="l"/>
            <a:r>
              <a:rPr lang="en-US" sz="3200" b="1" i="1" dirty="0"/>
              <a:t>8. And a highway will be there; it will be called the Way of Holiness; it will be for those who walk on that Way . . .</a:t>
            </a:r>
          </a:p>
          <a:p>
            <a:pPr algn="l"/>
            <a:r>
              <a:rPr lang="en-US" sz="3200" b="1" i="1" dirty="0"/>
              <a:t>9b. But only the redeemed will walk there,</a:t>
            </a:r>
          </a:p>
          <a:p>
            <a:pPr algn="l"/>
            <a:r>
              <a:rPr lang="en-US" sz="3200" b="1" i="1" dirty="0"/>
              <a:t>10. and those the Lord has rescued will return. They will enter Zion with singing; everlasting joy will crown their heads. Gladness and joy will overtake them, and sorrow and sighing will flee away.” </a:t>
            </a:r>
          </a:p>
          <a:p>
            <a:r>
              <a:rPr lang="en-CA" sz="3200" b="1" i="1" dirty="0"/>
              <a:t>Isaiah 35:8,9b,10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9080325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eelOff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338</Words>
  <Application>Microsoft Office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Corbel</vt:lpstr>
      <vt:lpstr>Parallax</vt:lpstr>
      <vt:lpstr>NAVIGATING TOWARD OUR DESTINY - PART X Navigating Through the Icy Waters</vt:lpstr>
      <vt:lpstr>So What Can We Do to Protect Our Hearts from Becoming Hardened in the midst of a Chaotic World?</vt:lpstr>
      <vt:lpstr>I. GOODNESS IN - GOODNESS OUT</vt:lpstr>
      <vt:lpstr>I. GOODNESS IN - GOODNESS OUT</vt:lpstr>
      <vt:lpstr>II. BLOOM WHERE YOU’RE PLANTED</vt:lpstr>
      <vt:lpstr>II. BLOOM WHERE YOU’RE PLANTED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NAVIGATING TOWARD OUR DESTINY - PART X Navigating Through the Icy Waters</dc:title>
  <dc:creator>Brad Montsion</dc:creator>
  <cp:lastModifiedBy>Brad Montsion</cp:lastModifiedBy>
  <cp:revision>2</cp:revision>
  <dcterms:created xsi:type="dcterms:W3CDTF">2018-11-25T00:52:21Z</dcterms:created>
  <dcterms:modified xsi:type="dcterms:W3CDTF">2018-11-25T00:58:23Z</dcterms:modified>
</cp:coreProperties>
</file>