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F0C9-D3DF-4B0A-89B7-C6A0867B1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903" y="665921"/>
            <a:ext cx="9473288" cy="3329581"/>
          </a:xfrm>
        </p:spPr>
        <p:txBody>
          <a:bodyPr/>
          <a:lstStyle/>
          <a:p>
            <a:r>
              <a:rPr lang="en-US" sz="6000" b="1" dirty="0"/>
              <a:t>NAVIGATING TOWARD OUR DESTINY - Part V</a:t>
            </a:r>
            <a:br>
              <a:rPr lang="en-US" sz="6000" b="1" dirty="0"/>
            </a:br>
            <a:br>
              <a:rPr lang="en-US" sz="6000" b="1" dirty="0"/>
            </a:br>
            <a:r>
              <a:rPr lang="en-CA" sz="6000" b="1" dirty="0"/>
              <a:t>Navigating Through Fog</a:t>
            </a:r>
            <a:endParaRPr lang="en-C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CBD08-F328-4EEC-ABC5-1EFC08742F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CA" sz="4000" b="1" dirty="0">
                <a:solidFill>
                  <a:schemeClr val="tx2"/>
                </a:solidFill>
              </a:rPr>
              <a:t>Text: James 4:14</a:t>
            </a:r>
            <a:endParaRPr lang="en-CA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20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03037-F412-46EB-A29D-8FCEE925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3" y="1645920"/>
            <a:ext cx="4113388" cy="447082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III. </a:t>
            </a:r>
            <a:r>
              <a:rPr lang="en-US" b="1" u="sng" dirty="0">
                <a:solidFill>
                  <a:schemeClr val="bg1"/>
                </a:solidFill>
              </a:rPr>
              <a:t>R</a:t>
            </a:r>
            <a:r>
              <a:rPr lang="en-US" b="1" dirty="0">
                <a:solidFill>
                  <a:schemeClr val="bg1"/>
                </a:solidFill>
              </a:rPr>
              <a:t>ESPONSIBILITY FOR OUR DIRECTION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C3F2-5C7D-49FD-8F0F-7BB3841C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8" y="1298714"/>
            <a:ext cx="6828866" cy="48180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chemeClr val="tx2"/>
                </a:solidFill>
              </a:rPr>
              <a:t>8. Whoever sows to please their flesh, from the flesh will reap destruction; whoever sows to please the Spirit, from the Spirit will reap eternal life.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chemeClr val="tx2"/>
                </a:solidFill>
              </a:rPr>
              <a:t>9. Let us not become weary in doing good, for at the proper time we will reap a harvest if we do not give up.”</a:t>
            </a:r>
            <a:endParaRPr lang="en-CA" sz="32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CA" sz="3200" b="1" i="1" dirty="0">
                <a:solidFill>
                  <a:schemeClr val="tx2"/>
                </a:solidFill>
              </a:rPr>
              <a:t>						Galatians 6:4,8,9</a:t>
            </a:r>
            <a:endParaRPr lang="en-US" sz="32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869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03037-F412-46EB-A29D-8FCEE925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INTRODUCTION: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C3F2-5C7D-49FD-8F0F-7BB3841C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en-US" sz="3200" b="1" i="1" dirty="0"/>
              <a:t>“What is your life? You are a mist that appears for a little while and then vanishes.”</a:t>
            </a:r>
          </a:p>
          <a:p>
            <a:pPr marL="0" indent="0">
              <a:buNone/>
            </a:pPr>
            <a:r>
              <a:rPr lang="en-CA" sz="3200" b="1" i="1" dirty="0"/>
              <a:t>												James 4:14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1736709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03037-F412-46EB-A29D-8FCEE925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INTRODUCTION: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C3F2-5C7D-49FD-8F0F-7BB3841C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en-US" sz="3200" b="1" i="1" dirty="0"/>
              <a:t>“Our days may come to seventy years, or eighty, if our strength endures;</a:t>
            </a:r>
            <a:r>
              <a:rPr lang="en-US" sz="3200" b="1" i="1" u="sng" dirty="0"/>
              <a:t> yet the best of them are but trouble and sorrow</a:t>
            </a:r>
            <a:r>
              <a:rPr lang="en-US" sz="3200" b="1" i="1" dirty="0"/>
              <a:t>, for they quickly pass, and we fly away.”</a:t>
            </a:r>
          </a:p>
          <a:p>
            <a:pPr marL="0" indent="0">
              <a:buNone/>
            </a:pPr>
            <a:r>
              <a:rPr lang="en-CA" sz="3200" b="1" i="1" dirty="0"/>
              <a:t>												Psalm 90:10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3826301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03037-F412-46EB-A29D-8FCEE925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778297" cy="4470821"/>
          </a:xfrm>
        </p:spPr>
        <p:txBody>
          <a:bodyPr>
            <a:normAutofit/>
          </a:bodyPr>
          <a:lstStyle/>
          <a:p>
            <a:r>
              <a:rPr lang="en-US" b="1" dirty="0"/>
              <a:t>I. </a:t>
            </a:r>
            <a:r>
              <a:rPr lang="en-US" b="1" u="sng" dirty="0"/>
              <a:t>C</a:t>
            </a:r>
            <a:r>
              <a:rPr lang="en-US" b="1" dirty="0"/>
              <a:t>ONFIDENCE IN OUR DIRECTION</a:t>
            </a:r>
            <a:endParaRPr lang="en-CA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C3F2-5C7D-49FD-8F0F-7BB3841C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“The steps of a good man are ordered by the LORD: and he </a:t>
            </a:r>
            <a:r>
              <a:rPr lang="en-US" sz="3600" b="1" i="1" dirty="0" err="1">
                <a:solidFill>
                  <a:schemeClr val="bg1"/>
                </a:solidFill>
              </a:rPr>
              <a:t>delighteth</a:t>
            </a:r>
            <a:r>
              <a:rPr lang="en-US" sz="3600" b="1" i="1" dirty="0">
                <a:solidFill>
                  <a:schemeClr val="bg1"/>
                </a:solidFill>
              </a:rPr>
              <a:t> in his way.”</a:t>
            </a:r>
          </a:p>
          <a:p>
            <a:endParaRPr lang="en-CA" sz="36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3600" b="1" i="1" dirty="0">
                <a:solidFill>
                  <a:schemeClr val="bg1"/>
                </a:solidFill>
              </a:rPr>
              <a:t>				Psalm 37:23 KJV</a:t>
            </a:r>
            <a:endParaRPr lang="en-C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3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03037-F412-46EB-A29D-8FCEE925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778297" cy="4470821"/>
          </a:xfrm>
        </p:spPr>
        <p:txBody>
          <a:bodyPr>
            <a:normAutofit/>
          </a:bodyPr>
          <a:lstStyle/>
          <a:p>
            <a:r>
              <a:rPr lang="en-US" b="1" dirty="0"/>
              <a:t>I. </a:t>
            </a:r>
            <a:r>
              <a:rPr lang="en-US" b="1" u="sng" dirty="0"/>
              <a:t>C</a:t>
            </a:r>
            <a:r>
              <a:rPr lang="en-US" b="1" dirty="0"/>
              <a:t>ONFIDENCE IN OUR DIRECTION</a:t>
            </a:r>
            <a:endParaRPr lang="en-CA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C3F2-5C7D-49FD-8F0F-7BB3841C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“The LORD makes firm the steps of the one who delights in him;”</a:t>
            </a:r>
          </a:p>
          <a:p>
            <a:endParaRPr lang="en-CA" sz="36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3600" b="1" i="1" dirty="0">
                <a:solidFill>
                  <a:schemeClr val="bg1"/>
                </a:solidFill>
              </a:rPr>
              <a:t>				Psalm 37:23 NIV</a:t>
            </a:r>
            <a:endParaRPr lang="en-C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1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03037-F412-46EB-A29D-8FCEE925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778297" cy="4470821"/>
          </a:xfrm>
        </p:spPr>
        <p:txBody>
          <a:bodyPr>
            <a:normAutofit/>
          </a:bodyPr>
          <a:lstStyle/>
          <a:p>
            <a:r>
              <a:rPr lang="en-US" b="1" dirty="0"/>
              <a:t>I. </a:t>
            </a:r>
            <a:r>
              <a:rPr lang="en-US" b="1" u="sng" dirty="0"/>
              <a:t>C</a:t>
            </a:r>
            <a:r>
              <a:rPr lang="en-US" b="1" dirty="0"/>
              <a:t>ONFIDENCE IN OUR DIRECTION</a:t>
            </a:r>
            <a:endParaRPr lang="en-CA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C3F2-5C7D-49FD-8F0F-7BB3841C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“If you do what the LORD wants, he will make certain each step you take is sure.”</a:t>
            </a:r>
          </a:p>
          <a:p>
            <a:endParaRPr lang="en-CA" sz="36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					Psalm 37:23 Contemporary English 									Version</a:t>
            </a:r>
          </a:p>
        </p:txBody>
      </p:sp>
    </p:spTree>
    <p:extLst>
      <p:ext uri="{BB962C8B-B14F-4D97-AF65-F5344CB8AC3E}">
        <p14:creationId xmlns:p14="http://schemas.microsoft.com/office/powerpoint/2010/main" val="1284241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38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03037-F412-46EB-A29D-8FCEE925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II. </a:t>
            </a:r>
            <a:r>
              <a:rPr lang="en-US" b="1" u="sng" dirty="0"/>
              <a:t>L</a:t>
            </a:r>
            <a:r>
              <a:rPr lang="en-US" b="1" dirty="0"/>
              <a:t>OYALTY WITHIN OUR DIRECTION</a:t>
            </a:r>
            <a:endParaRPr lang="en-CA" sz="3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C3F2-5C7D-49FD-8F0F-7BB3841C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“What shall I do with you, O Ephraim? What shall I do with you, O Judah? For your loyalty is like a morning cloud And like the dew which goes away early.”	 </a:t>
            </a:r>
          </a:p>
          <a:p>
            <a:pPr marL="0" indent="0">
              <a:buNone/>
            </a:pPr>
            <a:r>
              <a:rPr lang="en-CA" sz="3600" b="1" i="1" dirty="0">
                <a:solidFill>
                  <a:schemeClr val="tx2"/>
                </a:solidFill>
              </a:rPr>
              <a:t>					Hosea 6:4 NASV</a:t>
            </a:r>
            <a:endParaRPr lang="en-US" sz="36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878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38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03037-F412-46EB-A29D-8FCEE925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II. </a:t>
            </a:r>
            <a:r>
              <a:rPr lang="en-US" b="1" u="sng" dirty="0"/>
              <a:t>L</a:t>
            </a:r>
            <a:r>
              <a:rPr lang="en-US" b="1" dirty="0"/>
              <a:t>OYALTY WITHIN OUR DIRECTION</a:t>
            </a:r>
            <a:endParaRPr lang="en-CA" sz="3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C3F2-5C7D-49FD-8F0F-7BB3841C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“Blow the trumpet in Zion;</a:t>
            </a:r>
            <a:r>
              <a:rPr lang="en-US" sz="3600" b="1" i="1" u="sng" dirty="0">
                <a:solidFill>
                  <a:schemeClr val="tx2"/>
                </a:solidFill>
              </a:rPr>
              <a:t> sound the alarm on my holy hill</a:t>
            </a:r>
            <a:r>
              <a:rPr lang="en-US" sz="3600" b="1" i="1" dirty="0">
                <a:solidFill>
                  <a:schemeClr val="tx2"/>
                </a:solidFill>
              </a:rPr>
              <a:t>. Let all who live in the land tremble, for the day of the LORD is coming. It is close at hand.”</a:t>
            </a:r>
          </a:p>
          <a:p>
            <a:pPr marL="0" indent="0">
              <a:buNone/>
            </a:pPr>
            <a:r>
              <a:rPr lang="en-CA" sz="3600" b="1" i="1" dirty="0">
                <a:solidFill>
                  <a:schemeClr val="tx2"/>
                </a:solidFill>
              </a:rPr>
              <a:t>									Joel 2:1</a:t>
            </a:r>
            <a:endParaRPr lang="en-US" sz="36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997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03037-F412-46EB-A29D-8FCEE925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3" y="1645920"/>
            <a:ext cx="4113388" cy="447082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III. </a:t>
            </a:r>
            <a:r>
              <a:rPr lang="en-US" b="1" u="sng" dirty="0">
                <a:solidFill>
                  <a:schemeClr val="bg1"/>
                </a:solidFill>
              </a:rPr>
              <a:t>R</a:t>
            </a:r>
            <a:r>
              <a:rPr lang="en-US" b="1" dirty="0">
                <a:solidFill>
                  <a:schemeClr val="bg1"/>
                </a:solidFill>
              </a:rPr>
              <a:t>ESPONSIBILITY FOR OUR DIRECTION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C3F2-5C7D-49FD-8F0F-7BB3841C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“Each one should test their own actions . . .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Do not be deceived: God cannot be mocked. A man reaps what he </a:t>
            </a:r>
            <a:r>
              <a:rPr lang="en-US" sz="3600" b="1" i="1" dirty="0" err="1">
                <a:solidFill>
                  <a:schemeClr val="tx2"/>
                </a:solidFill>
              </a:rPr>
              <a:t>sows.</a:t>
            </a:r>
            <a:endParaRPr lang="en-US" sz="36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6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						Galatians 6:4</a:t>
            </a:r>
          </a:p>
        </p:txBody>
      </p:sp>
    </p:spTree>
    <p:extLst>
      <p:ext uri="{BB962C8B-B14F-4D97-AF65-F5344CB8AC3E}">
        <p14:creationId xmlns:p14="http://schemas.microsoft.com/office/powerpoint/2010/main" val="37758450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334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NAVIGATING TOWARD OUR DESTINY - Part V  Navigating Through Fog</vt:lpstr>
      <vt:lpstr>INTRODUCTION:</vt:lpstr>
      <vt:lpstr>INTRODUCTION:</vt:lpstr>
      <vt:lpstr>I. CONFIDENCE IN OUR DIRECTION</vt:lpstr>
      <vt:lpstr>I. CONFIDENCE IN OUR DIRECTION</vt:lpstr>
      <vt:lpstr>I. CONFIDENCE IN OUR DIRECTION</vt:lpstr>
      <vt:lpstr>II. LOYALTY WITHIN OUR DIRECTION</vt:lpstr>
      <vt:lpstr>II. LOYALTY WITHIN OUR DIRECTION</vt:lpstr>
      <vt:lpstr>III. RESPONSIBILITY FOR OUR DIRECTION</vt:lpstr>
      <vt:lpstr>III. RESPONSIBILITY FOR OUR DIRECTION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TOWARD OUR DESTINY - Part V Navigating Through Fog</dc:title>
  <dc:creator>Brad Montsion</dc:creator>
  <cp:lastModifiedBy>Brad Montsion</cp:lastModifiedBy>
  <cp:revision>9</cp:revision>
  <dcterms:created xsi:type="dcterms:W3CDTF">2018-07-08T00:45:55Z</dcterms:created>
  <dcterms:modified xsi:type="dcterms:W3CDTF">2018-07-08T01:24:44Z</dcterms:modified>
</cp:coreProperties>
</file>