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8" r:id="rId4"/>
    <p:sldId id="262" r:id="rId5"/>
    <p:sldId id="263" r:id="rId6"/>
    <p:sldId id="264" r:id="rId7"/>
    <p:sldId id="266" r:id="rId8"/>
    <p:sldId id="267" r:id="rId9"/>
    <p:sldId id="268" r:id="rId10"/>
    <p:sldId id="270" r:id="rId11"/>
    <p:sldId id="271" r:id="rId12"/>
    <p:sldId id="269" r:id="rId13"/>
    <p:sldId id="257" r:id="rId14"/>
    <p:sldId id="261" r:id="rId15"/>
    <p:sldId id="272" r:id="rId16"/>
    <p:sldId id="274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E382A3D-2F90-475C-8DF2-F666FEA34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BA691CE-5252-44DA-9C19-EEFC509993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0013" y="4452634"/>
            <a:ext cx="11291974" cy="2405367"/>
          </a:xfrm>
          <a:custGeom>
            <a:avLst/>
            <a:gdLst>
              <a:gd name="connsiteX0" fmla="*/ 1 w 11291974"/>
              <a:gd name="connsiteY0" fmla="*/ 0 h 2405367"/>
              <a:gd name="connsiteX1" fmla="*/ 66622 w 11291974"/>
              <a:gd name="connsiteY1" fmla="*/ 12261 h 2405367"/>
              <a:gd name="connsiteX2" fmla="*/ 261968 w 11291974"/>
              <a:gd name="connsiteY2" fmla="*/ 48342 h 2405367"/>
              <a:gd name="connsiteX3" fmla="*/ 404244 w 11291974"/>
              <a:gd name="connsiteY3" fmla="*/ 73565 h 2405367"/>
              <a:gd name="connsiteX4" fmla="*/ 573619 w 11291974"/>
              <a:gd name="connsiteY4" fmla="*/ 100188 h 2405367"/>
              <a:gd name="connsiteX5" fmla="*/ 774611 w 11291974"/>
              <a:gd name="connsiteY5" fmla="*/ 132066 h 2405367"/>
              <a:gd name="connsiteX6" fmla="*/ 997058 w 11291974"/>
              <a:gd name="connsiteY6" fmla="*/ 165696 h 2405367"/>
              <a:gd name="connsiteX7" fmla="*/ 1247733 w 11291974"/>
              <a:gd name="connsiteY7" fmla="*/ 201077 h 2405367"/>
              <a:gd name="connsiteX8" fmla="*/ 1520993 w 11291974"/>
              <a:gd name="connsiteY8" fmla="*/ 238560 h 2405367"/>
              <a:gd name="connsiteX9" fmla="*/ 1817964 w 11291974"/>
              <a:gd name="connsiteY9" fmla="*/ 276043 h 2405367"/>
              <a:gd name="connsiteX10" fmla="*/ 2134132 w 11291974"/>
              <a:gd name="connsiteY10" fmla="*/ 314226 h 2405367"/>
              <a:gd name="connsiteX11" fmla="*/ 2475141 w 11291974"/>
              <a:gd name="connsiteY11" fmla="*/ 349608 h 2405367"/>
              <a:gd name="connsiteX12" fmla="*/ 2831957 w 11291974"/>
              <a:gd name="connsiteY12" fmla="*/ 383587 h 2405367"/>
              <a:gd name="connsiteX13" fmla="*/ 3209100 w 11291974"/>
              <a:gd name="connsiteY13" fmla="*/ 414415 h 2405367"/>
              <a:gd name="connsiteX14" fmla="*/ 3602051 w 11291974"/>
              <a:gd name="connsiteY14" fmla="*/ 443840 h 2405367"/>
              <a:gd name="connsiteX15" fmla="*/ 4011939 w 11291974"/>
              <a:gd name="connsiteY15" fmla="*/ 471515 h 2405367"/>
              <a:gd name="connsiteX16" fmla="*/ 4221965 w 11291974"/>
              <a:gd name="connsiteY16" fmla="*/ 481323 h 2405367"/>
              <a:gd name="connsiteX17" fmla="*/ 4436507 w 11291974"/>
              <a:gd name="connsiteY17" fmla="*/ 492183 h 2405367"/>
              <a:gd name="connsiteX18" fmla="*/ 4654437 w 11291974"/>
              <a:gd name="connsiteY18" fmla="*/ 502342 h 2405367"/>
              <a:gd name="connsiteX19" fmla="*/ 4873496 w 11291974"/>
              <a:gd name="connsiteY19" fmla="*/ 508998 h 2405367"/>
              <a:gd name="connsiteX20" fmla="*/ 5097071 w 11291974"/>
              <a:gd name="connsiteY20" fmla="*/ 514953 h 2405367"/>
              <a:gd name="connsiteX21" fmla="*/ 5322905 w 11291974"/>
              <a:gd name="connsiteY21" fmla="*/ 521259 h 2405367"/>
              <a:gd name="connsiteX22" fmla="*/ 5553255 w 11291974"/>
              <a:gd name="connsiteY22" fmla="*/ 525462 h 2405367"/>
              <a:gd name="connsiteX23" fmla="*/ 5785864 w 11291974"/>
              <a:gd name="connsiteY23" fmla="*/ 525462 h 2405367"/>
              <a:gd name="connsiteX24" fmla="*/ 6020731 w 11291974"/>
              <a:gd name="connsiteY24" fmla="*/ 527564 h 2405367"/>
              <a:gd name="connsiteX25" fmla="*/ 6257857 w 11291974"/>
              <a:gd name="connsiteY25" fmla="*/ 525462 h 2405367"/>
              <a:gd name="connsiteX26" fmla="*/ 6498370 w 11291974"/>
              <a:gd name="connsiteY26" fmla="*/ 521259 h 2405367"/>
              <a:gd name="connsiteX27" fmla="*/ 6738883 w 11291974"/>
              <a:gd name="connsiteY27" fmla="*/ 517405 h 2405367"/>
              <a:gd name="connsiteX28" fmla="*/ 6982783 w 11291974"/>
              <a:gd name="connsiteY28" fmla="*/ 508998 h 2405367"/>
              <a:gd name="connsiteX29" fmla="*/ 7228942 w 11291974"/>
              <a:gd name="connsiteY29" fmla="*/ 500240 h 2405367"/>
              <a:gd name="connsiteX30" fmla="*/ 7475101 w 11291974"/>
              <a:gd name="connsiteY30" fmla="*/ 490081 h 2405367"/>
              <a:gd name="connsiteX31" fmla="*/ 7723519 w 11291974"/>
              <a:gd name="connsiteY31" fmla="*/ 475719 h 2405367"/>
              <a:gd name="connsiteX32" fmla="*/ 7974193 w 11291974"/>
              <a:gd name="connsiteY32" fmla="*/ 458553 h 2405367"/>
              <a:gd name="connsiteX33" fmla="*/ 8225999 w 11291974"/>
              <a:gd name="connsiteY33" fmla="*/ 442089 h 2405367"/>
              <a:gd name="connsiteX34" fmla="*/ 8477803 w 11291974"/>
              <a:gd name="connsiteY34" fmla="*/ 421070 h 2405367"/>
              <a:gd name="connsiteX35" fmla="*/ 8732995 w 11291974"/>
              <a:gd name="connsiteY35" fmla="*/ 395848 h 2405367"/>
              <a:gd name="connsiteX36" fmla="*/ 8984800 w 11291974"/>
              <a:gd name="connsiteY36" fmla="*/ 370626 h 2405367"/>
              <a:gd name="connsiteX37" fmla="*/ 9241121 w 11291974"/>
              <a:gd name="connsiteY37" fmla="*/ 341550 h 2405367"/>
              <a:gd name="connsiteX38" fmla="*/ 9498572 w 11291974"/>
              <a:gd name="connsiteY38" fmla="*/ 309672 h 2405367"/>
              <a:gd name="connsiteX39" fmla="*/ 9752635 w 11291974"/>
              <a:gd name="connsiteY39" fmla="*/ 276043 h 2405367"/>
              <a:gd name="connsiteX40" fmla="*/ 10010086 w 11291974"/>
              <a:gd name="connsiteY40" fmla="*/ 236808 h 2405367"/>
              <a:gd name="connsiteX41" fmla="*/ 10266407 w 11291974"/>
              <a:gd name="connsiteY41" fmla="*/ 194771 h 2405367"/>
              <a:gd name="connsiteX42" fmla="*/ 10523858 w 11291974"/>
              <a:gd name="connsiteY42" fmla="*/ 153085 h 2405367"/>
              <a:gd name="connsiteX43" fmla="*/ 10780179 w 11291974"/>
              <a:gd name="connsiteY43" fmla="*/ 104392 h 2405367"/>
              <a:gd name="connsiteX44" fmla="*/ 11035371 w 11291974"/>
              <a:gd name="connsiteY44" fmla="*/ 54648 h 2405367"/>
              <a:gd name="connsiteX45" fmla="*/ 11291692 w 11291974"/>
              <a:gd name="connsiteY45" fmla="*/ 2452 h 2405367"/>
              <a:gd name="connsiteX46" fmla="*/ 11291692 w 11291974"/>
              <a:gd name="connsiteY46" fmla="*/ 2236410 h 2405367"/>
              <a:gd name="connsiteX47" fmla="*/ 11291974 w 11291974"/>
              <a:gd name="connsiteY47" fmla="*/ 2236410 h 2405367"/>
              <a:gd name="connsiteX48" fmla="*/ 11291974 w 11291974"/>
              <a:gd name="connsiteY48" fmla="*/ 2405367 h 2405367"/>
              <a:gd name="connsiteX49" fmla="*/ 0 w 11291974"/>
              <a:gd name="connsiteY49" fmla="*/ 2405367 h 2405367"/>
              <a:gd name="connsiteX50" fmla="*/ 0 w 11291974"/>
              <a:gd name="connsiteY50" fmla="*/ 2236410 h 2405367"/>
              <a:gd name="connsiteX51" fmla="*/ 1 w 11291974"/>
              <a:gd name="connsiteY51" fmla="*/ 2236410 h 240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1291974" h="2405367">
                <a:moveTo>
                  <a:pt x="1" y="0"/>
                </a:moveTo>
                <a:lnTo>
                  <a:pt x="66622" y="12261"/>
                </a:lnTo>
                <a:lnTo>
                  <a:pt x="261968" y="48342"/>
                </a:lnTo>
                <a:lnTo>
                  <a:pt x="404244" y="73565"/>
                </a:lnTo>
                <a:lnTo>
                  <a:pt x="573619" y="100188"/>
                </a:lnTo>
                <a:lnTo>
                  <a:pt x="774611" y="132066"/>
                </a:lnTo>
                <a:lnTo>
                  <a:pt x="997058" y="165696"/>
                </a:lnTo>
                <a:lnTo>
                  <a:pt x="1247733" y="201077"/>
                </a:lnTo>
                <a:lnTo>
                  <a:pt x="1520993" y="238560"/>
                </a:lnTo>
                <a:lnTo>
                  <a:pt x="1817964" y="276043"/>
                </a:lnTo>
                <a:lnTo>
                  <a:pt x="2134132" y="314226"/>
                </a:lnTo>
                <a:lnTo>
                  <a:pt x="2475141" y="349608"/>
                </a:lnTo>
                <a:lnTo>
                  <a:pt x="2831957" y="383587"/>
                </a:lnTo>
                <a:lnTo>
                  <a:pt x="3209100" y="414415"/>
                </a:lnTo>
                <a:lnTo>
                  <a:pt x="3602051" y="443840"/>
                </a:lnTo>
                <a:lnTo>
                  <a:pt x="4011939" y="471515"/>
                </a:lnTo>
                <a:lnTo>
                  <a:pt x="4221965" y="481323"/>
                </a:lnTo>
                <a:lnTo>
                  <a:pt x="4436507" y="492183"/>
                </a:lnTo>
                <a:lnTo>
                  <a:pt x="4654437" y="502342"/>
                </a:lnTo>
                <a:lnTo>
                  <a:pt x="4873496" y="508998"/>
                </a:lnTo>
                <a:lnTo>
                  <a:pt x="5097071" y="514953"/>
                </a:lnTo>
                <a:lnTo>
                  <a:pt x="5322905" y="521259"/>
                </a:lnTo>
                <a:lnTo>
                  <a:pt x="5553255" y="525462"/>
                </a:lnTo>
                <a:lnTo>
                  <a:pt x="5785864" y="525462"/>
                </a:lnTo>
                <a:lnTo>
                  <a:pt x="6020731" y="527564"/>
                </a:lnTo>
                <a:lnTo>
                  <a:pt x="6257857" y="525462"/>
                </a:lnTo>
                <a:lnTo>
                  <a:pt x="6498370" y="521259"/>
                </a:lnTo>
                <a:lnTo>
                  <a:pt x="6738883" y="517405"/>
                </a:lnTo>
                <a:lnTo>
                  <a:pt x="6982783" y="508998"/>
                </a:lnTo>
                <a:lnTo>
                  <a:pt x="7228942" y="500240"/>
                </a:lnTo>
                <a:lnTo>
                  <a:pt x="7475101" y="490081"/>
                </a:lnTo>
                <a:lnTo>
                  <a:pt x="7723519" y="475719"/>
                </a:lnTo>
                <a:lnTo>
                  <a:pt x="7974193" y="458553"/>
                </a:lnTo>
                <a:lnTo>
                  <a:pt x="8225999" y="442089"/>
                </a:lnTo>
                <a:lnTo>
                  <a:pt x="8477803" y="421070"/>
                </a:lnTo>
                <a:lnTo>
                  <a:pt x="8732995" y="395848"/>
                </a:lnTo>
                <a:lnTo>
                  <a:pt x="8984800" y="370626"/>
                </a:lnTo>
                <a:lnTo>
                  <a:pt x="9241121" y="341550"/>
                </a:lnTo>
                <a:lnTo>
                  <a:pt x="9498572" y="309672"/>
                </a:lnTo>
                <a:lnTo>
                  <a:pt x="9752635" y="276043"/>
                </a:lnTo>
                <a:lnTo>
                  <a:pt x="10010086" y="236808"/>
                </a:lnTo>
                <a:lnTo>
                  <a:pt x="10266407" y="194771"/>
                </a:lnTo>
                <a:lnTo>
                  <a:pt x="10523858" y="153085"/>
                </a:lnTo>
                <a:lnTo>
                  <a:pt x="10780179" y="104392"/>
                </a:lnTo>
                <a:lnTo>
                  <a:pt x="11035371" y="54648"/>
                </a:lnTo>
                <a:lnTo>
                  <a:pt x="11291692" y="2452"/>
                </a:lnTo>
                <a:lnTo>
                  <a:pt x="11291692" y="2236410"/>
                </a:lnTo>
                <a:lnTo>
                  <a:pt x="11291974" y="2236410"/>
                </a:lnTo>
                <a:lnTo>
                  <a:pt x="11291974" y="2405367"/>
                </a:lnTo>
                <a:lnTo>
                  <a:pt x="0" y="2405367"/>
                </a:lnTo>
                <a:lnTo>
                  <a:pt x="0" y="2236410"/>
                </a:lnTo>
                <a:lnTo>
                  <a:pt x="1" y="223641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18D3601-C876-47C6-B15A-B1257AAA8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21010068">
            <a:off x="8476970" y="4482550"/>
            <a:ext cx="3280381" cy="269634"/>
          </a:xfrm>
          <a:custGeom>
            <a:avLst/>
            <a:gdLst>
              <a:gd name="connsiteX0" fmla="*/ 3280381 w 3280381"/>
              <a:gd name="connsiteY0" fmla="*/ 0 h 269634"/>
              <a:gd name="connsiteX1" fmla="*/ 3236487 w 3280381"/>
              <a:gd name="connsiteY1" fmla="*/ 253271 h 269634"/>
              <a:gd name="connsiteX2" fmla="*/ 3007118 w 3280381"/>
              <a:gd name="connsiteY2" fmla="*/ 259990 h 269634"/>
              <a:gd name="connsiteX3" fmla="*/ 2747180 w 3280381"/>
              <a:gd name="connsiteY3" fmla="*/ 265426 h 269634"/>
              <a:gd name="connsiteX4" fmla="*/ 2486309 w 3280381"/>
              <a:gd name="connsiteY4" fmla="*/ 269634 h 269634"/>
              <a:gd name="connsiteX5" fmla="*/ 2225520 w 3280381"/>
              <a:gd name="connsiteY5" fmla="*/ 266744 h 269634"/>
              <a:gd name="connsiteX6" fmla="*/ 1965786 w 3280381"/>
              <a:gd name="connsiteY6" fmla="*/ 264394 h 269634"/>
              <a:gd name="connsiteX7" fmla="*/ 1705416 w 3280381"/>
              <a:gd name="connsiteY7" fmla="*/ 259089 h 269634"/>
              <a:gd name="connsiteX8" fmla="*/ 1449343 w 3280381"/>
              <a:gd name="connsiteY8" fmla="*/ 248840 h 269634"/>
              <a:gd name="connsiteX9" fmla="*/ 1190229 w 3280381"/>
              <a:gd name="connsiteY9" fmla="*/ 236286 h 269634"/>
              <a:gd name="connsiteX10" fmla="*/ 932708 w 3280381"/>
              <a:gd name="connsiteY10" fmla="*/ 221165 h 269634"/>
              <a:gd name="connsiteX11" fmla="*/ 680295 w 3280381"/>
              <a:gd name="connsiteY11" fmla="*/ 203018 h 269634"/>
              <a:gd name="connsiteX12" fmla="*/ 424544 w 3280381"/>
              <a:gd name="connsiteY12" fmla="*/ 184292 h 269634"/>
              <a:gd name="connsiteX13" fmla="*/ 172849 w 3280381"/>
              <a:gd name="connsiteY13" fmla="*/ 162003 h 269634"/>
              <a:gd name="connsiteX14" fmla="*/ 1165 w 3280381"/>
              <a:gd name="connsiteY14" fmla="*/ 143682 h 269634"/>
              <a:gd name="connsiteX15" fmla="*/ 0 w 3280381"/>
              <a:gd name="connsiteY15" fmla="*/ 140892 h 269634"/>
              <a:gd name="connsiteX16" fmla="*/ 175859 w 3280381"/>
              <a:gd name="connsiteY16" fmla="*/ 149808 h 269634"/>
              <a:gd name="connsiteX17" fmla="*/ 265932 w 3280381"/>
              <a:gd name="connsiteY17" fmla="*/ 153142 h 269634"/>
              <a:gd name="connsiteX18" fmla="*/ 357986 w 3280381"/>
              <a:gd name="connsiteY18" fmla="*/ 156642 h 269634"/>
              <a:gd name="connsiteX19" fmla="*/ 451359 w 3280381"/>
              <a:gd name="connsiteY19" fmla="*/ 159976 h 269634"/>
              <a:gd name="connsiteX20" fmla="*/ 545392 w 3280381"/>
              <a:gd name="connsiteY20" fmla="*/ 162059 h 269634"/>
              <a:gd name="connsiteX21" fmla="*/ 641075 w 3280381"/>
              <a:gd name="connsiteY21" fmla="*/ 164059 h 269634"/>
              <a:gd name="connsiteX22" fmla="*/ 738407 w 3280381"/>
              <a:gd name="connsiteY22" fmla="*/ 166142 h 269634"/>
              <a:gd name="connsiteX23" fmla="*/ 837059 w 3280381"/>
              <a:gd name="connsiteY23" fmla="*/ 167559 h 269634"/>
              <a:gd name="connsiteX24" fmla="*/ 936702 w 3280381"/>
              <a:gd name="connsiteY24" fmla="*/ 167559 h 269634"/>
              <a:gd name="connsiteX25" fmla="*/ 1037664 w 3280381"/>
              <a:gd name="connsiteY25" fmla="*/ 168142 h 269634"/>
              <a:gd name="connsiteX26" fmla="*/ 1139615 w 3280381"/>
              <a:gd name="connsiteY26" fmla="*/ 167559 h 269634"/>
              <a:gd name="connsiteX27" fmla="*/ 1242557 w 3280381"/>
              <a:gd name="connsiteY27" fmla="*/ 166142 h 269634"/>
              <a:gd name="connsiteX28" fmla="*/ 1345830 w 3280381"/>
              <a:gd name="connsiteY28" fmla="*/ 164809 h 269634"/>
              <a:gd name="connsiteX29" fmla="*/ 1450419 w 3280381"/>
              <a:gd name="connsiteY29" fmla="*/ 162059 h 269634"/>
              <a:gd name="connsiteX30" fmla="*/ 1556330 w 3280381"/>
              <a:gd name="connsiteY30" fmla="*/ 159392 h 269634"/>
              <a:gd name="connsiteX31" fmla="*/ 1661581 w 3280381"/>
              <a:gd name="connsiteY31" fmla="*/ 155892 h 269634"/>
              <a:gd name="connsiteX32" fmla="*/ 1768152 w 3280381"/>
              <a:gd name="connsiteY32" fmla="*/ 151225 h 269634"/>
              <a:gd name="connsiteX33" fmla="*/ 1876043 w 3280381"/>
              <a:gd name="connsiteY33" fmla="*/ 145725 h 269634"/>
              <a:gd name="connsiteX34" fmla="*/ 1983934 w 3280381"/>
              <a:gd name="connsiteY34" fmla="*/ 140308 h 269634"/>
              <a:gd name="connsiteX35" fmla="*/ 2091823 w 3280381"/>
              <a:gd name="connsiteY35" fmla="*/ 133392 h 269634"/>
              <a:gd name="connsiteX36" fmla="*/ 2201694 w 3280381"/>
              <a:gd name="connsiteY36" fmla="*/ 125225 h 269634"/>
              <a:gd name="connsiteX37" fmla="*/ 2309585 w 3280381"/>
              <a:gd name="connsiteY37" fmla="*/ 117058 h 269634"/>
              <a:gd name="connsiteX38" fmla="*/ 2419455 w 3280381"/>
              <a:gd name="connsiteY38" fmla="*/ 107475 h 269634"/>
              <a:gd name="connsiteX39" fmla="*/ 2530315 w 3280381"/>
              <a:gd name="connsiteY39" fmla="*/ 97224 h 269634"/>
              <a:gd name="connsiteX40" fmla="*/ 2639195 w 3280381"/>
              <a:gd name="connsiteY40" fmla="*/ 86308 h 269634"/>
              <a:gd name="connsiteX41" fmla="*/ 2749396 w 3280381"/>
              <a:gd name="connsiteY41" fmla="*/ 73474 h 269634"/>
              <a:gd name="connsiteX42" fmla="*/ 2859596 w 3280381"/>
              <a:gd name="connsiteY42" fmla="*/ 59807 h 269634"/>
              <a:gd name="connsiteX43" fmla="*/ 2969796 w 3280381"/>
              <a:gd name="connsiteY43" fmla="*/ 46223 h 269634"/>
              <a:gd name="connsiteX44" fmla="*/ 3079667 w 3280381"/>
              <a:gd name="connsiteY44" fmla="*/ 30390 h 269634"/>
              <a:gd name="connsiteX45" fmla="*/ 3189537 w 3280381"/>
              <a:gd name="connsiteY45" fmla="*/ 14057 h 26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80381" h="269634">
                <a:moveTo>
                  <a:pt x="3280381" y="0"/>
                </a:moveTo>
                <a:lnTo>
                  <a:pt x="3236487" y="253271"/>
                </a:lnTo>
                <a:lnTo>
                  <a:pt x="3007118" y="259990"/>
                </a:lnTo>
                <a:lnTo>
                  <a:pt x="2747180" y="265426"/>
                </a:lnTo>
                <a:lnTo>
                  <a:pt x="2486309" y="269634"/>
                </a:lnTo>
                <a:lnTo>
                  <a:pt x="2225520" y="266744"/>
                </a:lnTo>
                <a:lnTo>
                  <a:pt x="1965786" y="264394"/>
                </a:lnTo>
                <a:lnTo>
                  <a:pt x="1705416" y="259089"/>
                </a:lnTo>
                <a:lnTo>
                  <a:pt x="1449343" y="248840"/>
                </a:lnTo>
                <a:lnTo>
                  <a:pt x="1190229" y="236286"/>
                </a:lnTo>
                <a:lnTo>
                  <a:pt x="932708" y="221165"/>
                </a:lnTo>
                <a:lnTo>
                  <a:pt x="680295" y="203018"/>
                </a:lnTo>
                <a:lnTo>
                  <a:pt x="424544" y="184292"/>
                </a:lnTo>
                <a:lnTo>
                  <a:pt x="172849" y="162003"/>
                </a:lnTo>
                <a:lnTo>
                  <a:pt x="1165" y="143682"/>
                </a:lnTo>
                <a:lnTo>
                  <a:pt x="0" y="140892"/>
                </a:lnTo>
                <a:lnTo>
                  <a:pt x="175859" y="149808"/>
                </a:lnTo>
                <a:lnTo>
                  <a:pt x="265932" y="153142"/>
                </a:lnTo>
                <a:lnTo>
                  <a:pt x="357986" y="156642"/>
                </a:lnTo>
                <a:lnTo>
                  <a:pt x="451359" y="159976"/>
                </a:lnTo>
                <a:lnTo>
                  <a:pt x="545392" y="162059"/>
                </a:lnTo>
                <a:lnTo>
                  <a:pt x="641075" y="164059"/>
                </a:lnTo>
                <a:lnTo>
                  <a:pt x="738407" y="166142"/>
                </a:lnTo>
                <a:lnTo>
                  <a:pt x="837059" y="167559"/>
                </a:lnTo>
                <a:lnTo>
                  <a:pt x="936702" y="167559"/>
                </a:lnTo>
                <a:lnTo>
                  <a:pt x="1037664" y="168142"/>
                </a:lnTo>
                <a:lnTo>
                  <a:pt x="1139615" y="167559"/>
                </a:lnTo>
                <a:lnTo>
                  <a:pt x="1242557" y="166142"/>
                </a:lnTo>
                <a:lnTo>
                  <a:pt x="1345830" y="164809"/>
                </a:lnTo>
                <a:lnTo>
                  <a:pt x="1450419" y="162059"/>
                </a:lnTo>
                <a:lnTo>
                  <a:pt x="1556330" y="159392"/>
                </a:lnTo>
                <a:lnTo>
                  <a:pt x="1661581" y="155892"/>
                </a:lnTo>
                <a:lnTo>
                  <a:pt x="1768152" y="151225"/>
                </a:lnTo>
                <a:lnTo>
                  <a:pt x="1876043" y="145725"/>
                </a:lnTo>
                <a:lnTo>
                  <a:pt x="1983934" y="140308"/>
                </a:lnTo>
                <a:lnTo>
                  <a:pt x="2091823" y="133392"/>
                </a:lnTo>
                <a:lnTo>
                  <a:pt x="2201694" y="125225"/>
                </a:lnTo>
                <a:lnTo>
                  <a:pt x="2309585" y="117058"/>
                </a:lnTo>
                <a:lnTo>
                  <a:pt x="2419455" y="107475"/>
                </a:lnTo>
                <a:lnTo>
                  <a:pt x="2530315" y="97224"/>
                </a:lnTo>
                <a:lnTo>
                  <a:pt x="2639195" y="86308"/>
                </a:lnTo>
                <a:lnTo>
                  <a:pt x="2749396" y="73474"/>
                </a:lnTo>
                <a:lnTo>
                  <a:pt x="2859596" y="59807"/>
                </a:lnTo>
                <a:lnTo>
                  <a:pt x="2969796" y="46223"/>
                </a:lnTo>
                <a:lnTo>
                  <a:pt x="3079667" y="30390"/>
                </a:lnTo>
                <a:lnTo>
                  <a:pt x="3189537" y="14057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E8C2B2-BEE0-4FCC-A2EF-6657AE7DD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3484" y="421119"/>
            <a:ext cx="8825658" cy="3389217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NAVIGATING TOWARD OUR DESTINY - Part VI</a:t>
            </a:r>
            <a:br>
              <a:rPr lang="en-US" b="1" dirty="0"/>
            </a:br>
            <a:r>
              <a:rPr lang="en-US" b="1" dirty="0"/>
              <a:t>Navigating Under a Flag of Convenience!</a:t>
            </a:r>
            <a:endParaRPr lang="en-CA" sz="6600" dirty="0">
              <a:solidFill>
                <a:srgbClr val="EBEBE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5D7CD-DA47-4887-B55F-5FCA832A4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5240851"/>
            <a:ext cx="8825658" cy="828932"/>
          </a:xfrm>
        </p:spPr>
        <p:txBody>
          <a:bodyPr>
            <a:normAutofit/>
          </a:bodyPr>
          <a:lstStyle/>
          <a:p>
            <a:pPr algn="ctr"/>
            <a:r>
              <a:rPr lang="en-CA" sz="4400" b="1" dirty="0"/>
              <a:t>Text: I Samuel 8</a:t>
            </a:r>
            <a:endParaRPr lang="en-CA" sz="4400" dirty="0">
              <a:solidFill>
                <a:schemeClr val="tx2"/>
              </a:solidFill>
            </a:endParaRPr>
          </a:p>
        </p:txBody>
      </p:sp>
      <p:pic>
        <p:nvPicPr>
          <p:cNvPr id="5" name="Picture 4" descr="A close up of a flag&#10;&#10;Description generated with very high confidence">
            <a:extLst>
              <a:ext uri="{FF2B5EF4-FFF2-40B4-BE49-F238E27FC236}">
                <a16:creationId xmlns:a16="http://schemas.microsoft.com/office/drawing/2014/main" id="{FC05FA1B-EE96-4937-AA9F-5DBC6D629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06599">
            <a:off x="9575675" y="3355763"/>
            <a:ext cx="2076450" cy="1609725"/>
          </a:xfrm>
          <a:prstGeom prst="rect">
            <a:avLst/>
          </a:prstGeom>
        </p:spPr>
      </p:pic>
      <p:pic>
        <p:nvPicPr>
          <p:cNvPr id="7" name="Picture 6" descr="A red white and blue flag&#10;&#10;Description generated with very high confidence">
            <a:extLst>
              <a:ext uri="{FF2B5EF4-FFF2-40B4-BE49-F238E27FC236}">
                <a16:creationId xmlns:a16="http://schemas.microsoft.com/office/drawing/2014/main" id="{AE7C8EEF-F266-42AB-B30D-9637D45C2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53328">
            <a:off x="9548239" y="4835890"/>
            <a:ext cx="2509261" cy="1469807"/>
          </a:xfrm>
          <a:prstGeom prst="rect">
            <a:avLst/>
          </a:prstGeom>
        </p:spPr>
      </p:pic>
      <p:pic>
        <p:nvPicPr>
          <p:cNvPr id="11" name="Picture 10" descr="A close up of a flag&#10;&#10;Description generated with very high confidence">
            <a:extLst>
              <a:ext uri="{FF2B5EF4-FFF2-40B4-BE49-F238E27FC236}">
                <a16:creationId xmlns:a16="http://schemas.microsoft.com/office/drawing/2014/main" id="{F9CF8033-2B4C-4284-8655-8CE8A2383D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95002">
            <a:off x="9528174" y="1776221"/>
            <a:ext cx="2505075" cy="1657350"/>
          </a:xfrm>
          <a:prstGeom prst="rect">
            <a:avLst/>
          </a:prstGeom>
        </p:spPr>
      </p:pic>
      <p:pic>
        <p:nvPicPr>
          <p:cNvPr id="14" name="Picture 13" descr="A close up of a flag&#10;&#10;Description generated with very high confidence">
            <a:extLst>
              <a:ext uri="{FF2B5EF4-FFF2-40B4-BE49-F238E27FC236}">
                <a16:creationId xmlns:a16="http://schemas.microsoft.com/office/drawing/2014/main" id="{124B9948-A9CA-45CF-A889-651726742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35516">
            <a:off x="9523412" y="184160"/>
            <a:ext cx="251460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86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0468-DEEC-4CB0-AFAA-F2C12012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886" y="2455460"/>
            <a:ext cx="2793158" cy="1600200"/>
          </a:xfrm>
        </p:spPr>
        <p:txBody>
          <a:bodyPr/>
          <a:lstStyle/>
          <a:p>
            <a:r>
              <a:rPr lang="en-US" sz="4000" b="1" dirty="0"/>
              <a:t>II. THE NATION OF THE UNITED STATES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E0FC6-27F1-482E-8AEC-2E988A8EC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501" y="600500"/>
            <a:ext cx="6878471" cy="608690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preamble of the constitution says that the people are in authority and that our founding fathers wrote it to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more perfect union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establish justice, ensure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domestice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tranquility, or peace and to secure liberty for them and their children.”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0342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0468-DEEC-4CB0-AFAA-F2C12012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886" y="2455460"/>
            <a:ext cx="2793158" cy="1600200"/>
          </a:xfrm>
        </p:spPr>
        <p:txBody>
          <a:bodyPr/>
          <a:lstStyle/>
          <a:p>
            <a:r>
              <a:rPr lang="en-US" sz="4000" b="1" dirty="0"/>
              <a:t>II. THE NATION OF THE UNITED STATES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E0FC6-27F1-482E-8AEC-2E988A8EC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910" y="1447800"/>
            <a:ext cx="6441744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Pledge to Allegiance </a:t>
            </a:r>
          </a:p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pledge allegiance to the Flag of the United States of America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to the Republic for which it stands,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Nation under God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indivisible, with liberty and justice for all."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4608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0468-DEEC-4CB0-AFAA-F2C12012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886" y="2455460"/>
            <a:ext cx="2793158" cy="1600200"/>
          </a:xfrm>
        </p:spPr>
        <p:txBody>
          <a:bodyPr/>
          <a:lstStyle/>
          <a:p>
            <a:r>
              <a:rPr lang="en-US" sz="4000" b="1" dirty="0"/>
              <a:t>II. THE NATION OF THE UNITED STATES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E0FC6-27F1-482E-8AEC-2E988A8EC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also remember the slogan placed upon their currency?</a:t>
            </a:r>
          </a:p>
          <a:p>
            <a:pPr marL="0" indent="0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GOD WE TRUST”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0870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B475-3FE8-4D9D-88B5-3720B234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72" y="973668"/>
            <a:ext cx="10054378" cy="706964"/>
          </a:xfrm>
        </p:spPr>
        <p:txBody>
          <a:bodyPr/>
          <a:lstStyle/>
          <a:p>
            <a:r>
              <a:rPr lang="en-US" b="1" dirty="0"/>
              <a:t>III. THE NATION OF CANADA</a:t>
            </a:r>
            <a:endParaRPr lang="en-C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E271F2-9F85-4099-899D-8321A206E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about the Nation of Canada or as it began to be known as the Commonwealth or Dominion of Canada?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6949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B475-3FE8-4D9D-88B5-3720B234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72" y="973668"/>
            <a:ext cx="10054378" cy="706964"/>
          </a:xfrm>
        </p:spPr>
        <p:txBody>
          <a:bodyPr/>
          <a:lstStyle/>
          <a:p>
            <a:r>
              <a:rPr lang="en-US" b="1" dirty="0"/>
              <a:t>Fathers of Confederation Photo Information</a:t>
            </a:r>
            <a:r>
              <a:rPr lang="en-US" dirty="0"/>
              <a:t>: 1 Sept. 1864 / Charlottetown, P.E.I. </a:t>
            </a:r>
            <a:endParaRPr lang="en-CA" dirty="0"/>
          </a:p>
        </p:txBody>
      </p:sp>
      <p:pic>
        <p:nvPicPr>
          <p:cNvPr id="5" name="Content Placeholder 4" descr="A group of people posing for a photo&#10;&#10;Description generated with very high confidence">
            <a:extLst>
              <a:ext uri="{FF2B5EF4-FFF2-40B4-BE49-F238E27FC236}">
                <a16:creationId xmlns:a16="http://schemas.microsoft.com/office/drawing/2014/main" id="{D0EDFCEE-33CD-44F3-871F-23365BCAE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8372" y="2442290"/>
            <a:ext cx="11284422" cy="4071052"/>
          </a:xfrm>
        </p:spPr>
      </p:pic>
    </p:spTree>
    <p:extLst>
      <p:ext uri="{BB962C8B-B14F-4D97-AF65-F5344CB8AC3E}">
        <p14:creationId xmlns:p14="http://schemas.microsoft.com/office/powerpoint/2010/main" val="1275161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B475-3FE8-4D9D-88B5-3720B234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72" y="973668"/>
            <a:ext cx="10054378" cy="706964"/>
          </a:xfrm>
        </p:spPr>
        <p:txBody>
          <a:bodyPr/>
          <a:lstStyle/>
          <a:p>
            <a:r>
              <a:rPr lang="en-US" b="1" dirty="0"/>
              <a:t>III. THE NATION OF CANADA</a:t>
            </a:r>
            <a:endParaRPr lang="en-C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E271F2-9F85-4099-899D-8321A206E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Georges Vanier (1888-1967)</a:t>
            </a:r>
          </a:p>
          <a:p>
            <a:pPr marL="0" indent="0">
              <a:buNone/>
            </a:pPr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Education System - Bishop John Strachan</a:t>
            </a:r>
          </a:p>
          <a:p>
            <a:pPr marL="0" indent="0">
              <a:buNone/>
            </a:pPr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Congregationalist, named Henry Alline</a:t>
            </a:r>
          </a:p>
        </p:txBody>
      </p:sp>
    </p:spTree>
    <p:extLst>
      <p:ext uri="{BB962C8B-B14F-4D97-AF65-F5344CB8AC3E}">
        <p14:creationId xmlns:p14="http://schemas.microsoft.com/office/powerpoint/2010/main" val="1046367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BB475-3FE8-4D9D-88B5-3720B234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372" y="973668"/>
            <a:ext cx="10054378" cy="706964"/>
          </a:xfrm>
        </p:spPr>
        <p:txBody>
          <a:bodyPr/>
          <a:lstStyle/>
          <a:p>
            <a:r>
              <a:rPr lang="en-US" b="1" dirty="0"/>
              <a:t>III. THE NATION OF CANADA</a:t>
            </a:r>
            <a:endParaRPr lang="en-C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CE271F2-9F85-4099-899D-8321A206E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Sir Samuel Leonard Tilley</a:t>
            </a:r>
          </a:p>
          <a:p>
            <a:pPr marL="0" indent="0">
              <a:buNone/>
            </a:pPr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Egerton Ryerson (1803-1882)</a:t>
            </a:r>
          </a:p>
          <a:p>
            <a:pPr marL="0" indent="0">
              <a:buNone/>
            </a:pPr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1896 Ontario Public School Act.</a:t>
            </a:r>
          </a:p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Robert Stanley Weir - The National Anthem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6322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5137-46B8-4891-B74E-3A3B85771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72:11-14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BCE93C-1D3F-49DA-893E-35656D4AA4DB}"/>
              </a:ext>
            </a:extLst>
          </p:cNvPr>
          <p:cNvSpPr/>
          <p:nvPr/>
        </p:nvSpPr>
        <p:spPr>
          <a:xfrm>
            <a:off x="1154955" y="296291"/>
            <a:ext cx="882565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May all kings bow down to him</a:t>
            </a:r>
          </a:p>
          <a:p>
            <a:pPr marR="21600"/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and all nations serve him.</a:t>
            </a:r>
          </a:p>
          <a:p>
            <a:pPr marR="21600"/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For he will deliver the needy who cry out,</a:t>
            </a:r>
          </a:p>
          <a:p>
            <a:pPr marR="21600"/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the afflicted who have no one to help.</a:t>
            </a:r>
          </a:p>
          <a:p>
            <a:pPr marR="21600"/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He will take pity on the weak and the needy</a:t>
            </a:r>
          </a:p>
          <a:p>
            <a:pPr marR="21600"/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and save the needy from death.</a:t>
            </a:r>
          </a:p>
          <a:p>
            <a:pPr marR="21600"/>
            <a:r>
              <a:rPr lang="en-US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He will rescue them from oppression and violence, for precious is their blood in his sight.</a:t>
            </a:r>
            <a:endParaRPr lang="en-CA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56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B5137-46B8-4891-B74E-3A3B85771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C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72:17,18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BCE93C-1D3F-49DA-893E-35656D4AA4DB}"/>
              </a:ext>
            </a:extLst>
          </p:cNvPr>
          <p:cNvSpPr/>
          <p:nvPr/>
        </p:nvSpPr>
        <p:spPr>
          <a:xfrm>
            <a:off x="1154953" y="501007"/>
            <a:ext cx="88256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May his name endure forever;</a:t>
            </a:r>
          </a:p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may it continue as long as the sun.</a:t>
            </a:r>
          </a:p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all nations will be blessed through him,</a:t>
            </a:r>
          </a:p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and they will call him blessed.</a:t>
            </a:r>
          </a:p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Praise be to the Lord God, the God of Israel,</a:t>
            </a:r>
          </a:p>
          <a:p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who alone does marvelous deeds.</a:t>
            </a:r>
          </a:p>
          <a:p>
            <a:pPr marR="21600"/>
            <a:endParaRPr lang="en-C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319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EB147-19D6-4C8D-9FDB-A17B0CB78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901" y="1530950"/>
            <a:ext cx="9804197" cy="3796100"/>
          </a:xfrm>
        </p:spPr>
        <p:txBody>
          <a:bodyPr/>
          <a:lstStyle/>
          <a:p>
            <a:pPr algn="ctr"/>
            <a:r>
              <a:rPr lang="en-US" b="1" dirty="0"/>
              <a:t>As We Navigate Through Life Are We Changing to</a:t>
            </a:r>
            <a:br>
              <a:rPr lang="en-US" b="1" dirty="0"/>
            </a:br>
            <a:r>
              <a:rPr lang="en-US" b="1" dirty="0"/>
              <a:t>“Flags of Convenience”</a:t>
            </a:r>
            <a:br>
              <a:rPr lang="en-US" b="1" dirty="0"/>
            </a:br>
            <a:r>
              <a:rPr lang="en-US" b="1" dirty="0"/>
              <a:t>to Avoid</a:t>
            </a:r>
            <a:br>
              <a:rPr lang="en-US" b="1" dirty="0"/>
            </a:br>
            <a:r>
              <a:rPr lang="en-US" b="1" dirty="0"/>
              <a:t>“God’s Stricter Regulations?”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3261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6AF7-383C-4542-963D-81D3C89B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I. THE NATION OF ISRAEL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37DA-67C0-4915-8BB6-5FC9B9FE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“In those days Israel had no king; everyone did as he saw fit.”</a:t>
            </a:r>
          </a:p>
          <a:p>
            <a:pPr marL="0" indent="0">
              <a:buNone/>
            </a:pPr>
            <a:r>
              <a:rPr lang="en-C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	Judges 21:25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50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6AF7-383C-4542-963D-81D3C89B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I. THE NATION OF ISRAEL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37DA-67C0-4915-8BB6-5FC9B9FE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his sons did not walk in his ways. They turned aside after dishonest gain and accepting brides and perverted justice.”</a:t>
            </a:r>
          </a:p>
          <a:p>
            <a:pPr marL="0" indent="0">
              <a:buNone/>
            </a:pPr>
            <a:r>
              <a:rPr lang="en-C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		I Samuel 8:3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283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6AF7-383C-4542-963D-81D3C89B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I. THE NATION OF ISRAEL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37DA-67C0-4915-8BB6-5FC9B9FE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everyone looks out for his own interests, not those of Jesus Christ.”</a:t>
            </a:r>
          </a:p>
          <a:p>
            <a:pPr marL="0" indent="0">
              <a:buNone/>
            </a:pPr>
            <a:r>
              <a:rPr lang="en-CA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Philippians 2:21</a:t>
            </a:r>
            <a:endParaRPr lang="en-C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39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6AF7-383C-4542-963D-81D3C89B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I. THE NATION OF ISRAEL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37DA-67C0-4915-8BB6-5FC9B9FE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8825659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I am afraid that just as Eve was deceived by the serpent’s cunning, your minds may somehow be led astray from your sincere and pure devotion to Christ.’</a:t>
            </a:r>
          </a:p>
          <a:p>
            <a:pPr marL="0" indent="0"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II Corinthians 11:3</a:t>
            </a:r>
          </a:p>
        </p:txBody>
      </p:sp>
    </p:spTree>
    <p:extLst>
      <p:ext uri="{BB962C8B-B14F-4D97-AF65-F5344CB8AC3E}">
        <p14:creationId xmlns:p14="http://schemas.microsoft.com/office/powerpoint/2010/main" val="46356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6AF7-383C-4542-963D-81D3C89B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I. THE NATION OF ISRAEL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37DA-67C0-4915-8BB6-5FC9B9FE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10008915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if someone comes to you and preaches a Jesus other than the Jesus we preached, or if you receive a different spirit from the Spirit you received, or a different gospel from the one you accepted, you put up with it easily enough”.		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  <a:p>
            <a:pPr marL="0" indent="0"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		II Corinthians 11:4</a:t>
            </a:r>
          </a:p>
        </p:txBody>
      </p:sp>
    </p:spTree>
    <p:extLst>
      <p:ext uri="{BB962C8B-B14F-4D97-AF65-F5344CB8AC3E}">
        <p14:creationId xmlns:p14="http://schemas.microsoft.com/office/powerpoint/2010/main" val="490773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6AF7-383C-4542-963D-81D3C89B8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I. THE NATION OF ISRAEL</a:t>
            </a:r>
            <a:endParaRPr lang="en-CA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37DA-67C0-4915-8BB6-5FC9B9FE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68032"/>
            <a:ext cx="10008915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if someone comes to you and preaches a Jesus other than the Jesus we preached, or if you receive a different spirit from the Spirit you received, or a different gospel from the one you accepted, you put up with it easily enough”.		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  <a:p>
            <a:pPr marL="0" indent="0">
              <a:buNone/>
            </a:pP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				II Corinthians 11:4</a:t>
            </a:r>
          </a:p>
        </p:txBody>
      </p:sp>
    </p:spTree>
    <p:extLst>
      <p:ext uri="{BB962C8B-B14F-4D97-AF65-F5344CB8AC3E}">
        <p14:creationId xmlns:p14="http://schemas.microsoft.com/office/powerpoint/2010/main" val="126053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0468-DEEC-4CB0-AFAA-F2C12012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886" y="2455460"/>
            <a:ext cx="2793158" cy="1600200"/>
          </a:xfrm>
        </p:spPr>
        <p:txBody>
          <a:bodyPr/>
          <a:lstStyle/>
          <a:p>
            <a:r>
              <a:rPr lang="en-US" sz="4000" b="1" dirty="0"/>
              <a:t>II. THE NATION OF THE UNITED STATES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E0FC6-27F1-482E-8AEC-2E988A8EC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146" y="381000"/>
            <a:ext cx="5190066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United States began with a constitution that was ratified June 21, 1788 in which 12 states were represented.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427F601B-9D71-4B62-A56B-37F17E3D23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54722">
            <a:off x="9175261" y="3242137"/>
            <a:ext cx="2696201" cy="325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906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636</Words>
  <Application>Microsoft Office PowerPoint</Application>
  <PresentationFormat>Widescreen</PresentationFormat>
  <Paragraphs>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NAVIGATING TOWARD OUR DESTINY - Part VI Navigating Under a Flag of Convenience!</vt:lpstr>
      <vt:lpstr>As We Navigate Through Life Are We Changing to “Flags of Convenience” to Avoid “God’s Stricter Regulations?” </vt:lpstr>
      <vt:lpstr>I. THE NATION OF ISRAEL</vt:lpstr>
      <vt:lpstr>I. THE NATION OF ISRAEL</vt:lpstr>
      <vt:lpstr>I. THE NATION OF ISRAEL</vt:lpstr>
      <vt:lpstr>I. THE NATION OF ISRAEL</vt:lpstr>
      <vt:lpstr>I. THE NATION OF ISRAEL</vt:lpstr>
      <vt:lpstr>I. THE NATION OF ISRAEL</vt:lpstr>
      <vt:lpstr>II. THE NATION OF THE UNITED STATES</vt:lpstr>
      <vt:lpstr>II. THE NATION OF THE UNITED STATES</vt:lpstr>
      <vt:lpstr>II. THE NATION OF THE UNITED STATES</vt:lpstr>
      <vt:lpstr>II. THE NATION OF THE UNITED STATES</vt:lpstr>
      <vt:lpstr>III. THE NATION OF CANADA</vt:lpstr>
      <vt:lpstr>Fathers of Confederation Photo Information: 1 Sept. 1864 / Charlottetown, P.E.I. </vt:lpstr>
      <vt:lpstr>III. THE NATION OF CANADA</vt:lpstr>
      <vt:lpstr>III. THE NATION OF CANADA</vt:lpstr>
      <vt:lpstr>Psalm 72:11-14</vt:lpstr>
      <vt:lpstr>Psalm 72:17,18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TOWARD OUR DESTINY - Part VI Navigating Under a Flag of Convenience!</dc:title>
  <dc:creator>Brad Montsion</dc:creator>
  <cp:lastModifiedBy>Brad Montsion</cp:lastModifiedBy>
  <cp:revision>13</cp:revision>
  <dcterms:created xsi:type="dcterms:W3CDTF">2018-07-14T18:17:03Z</dcterms:created>
  <dcterms:modified xsi:type="dcterms:W3CDTF">2018-07-22T19:03:44Z</dcterms:modified>
</cp:coreProperties>
</file>