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52637" autoAdjust="0"/>
  </p:normalViewPr>
  <p:slideViewPr>
    <p:cSldViewPr>
      <p:cViewPr varScale="1">
        <p:scale>
          <a:sx n="72" d="100"/>
          <a:sy n="72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81328-C54B-47C6-A315-0652DD55C278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88F26-A6D2-46F4-9032-094DD442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7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b="1" dirty="0"/>
              <a:t>Faded picture background </a:t>
            </a:r>
            <a:r>
              <a:rPr lang="en-US" sz="1400" b="1" baseline="0" dirty="0"/>
              <a:t>with full-color overlay</a:t>
            </a:r>
          </a:p>
          <a:p>
            <a:r>
              <a:rPr lang="en-US" sz="1400" b="0" baseline="0" dirty="0"/>
              <a:t>(Intermediate)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1" baseline="0" dirty="0"/>
              <a:t>Tip</a:t>
            </a:r>
            <a:r>
              <a:rPr lang="en-US" sz="1200" baseline="0" dirty="0"/>
              <a:t>: For best results with the picture overlay on this slide, use a picture that is the same dimensions as the slide: 7.5” high and 10” wide. If the picture is not the same height and width, resize or crop to those dimensions before following the instructions below. </a:t>
            </a:r>
          </a:p>
          <a:p>
            <a:endParaRPr lang="en-US" sz="1200" baseline="0" dirty="0"/>
          </a:p>
          <a:p>
            <a:endParaRPr lang="en-US" sz="1200" baseline="0" dirty="0"/>
          </a:p>
          <a:p>
            <a:r>
              <a:rPr lang="en-US" sz="1200" b="0" dirty="0"/>
              <a:t>To reproduce the background effects on this</a:t>
            </a:r>
            <a:r>
              <a:rPr lang="en-US" sz="1200" b="0" baseline="0" dirty="0"/>
              <a:t>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="0" baseline="0" dirty="0"/>
              <a:t>,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then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50%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 </a:t>
            </a:r>
            <a:r>
              <a:rPr lang="en-US" sz="1200" b="1" baseline="0" dirty="0"/>
              <a:t>Color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Picture Color</a:t>
            </a:r>
            <a:r>
              <a:rPr lang="en-US" sz="1200" b="0" baseline="0" dirty="0"/>
              <a:t> pane, under </a:t>
            </a:r>
            <a:r>
              <a:rPr lang="en-US" sz="1200" b="1" baseline="0" dirty="0"/>
              <a:t>Recolor</a:t>
            </a:r>
            <a:r>
              <a:rPr lang="en-US" sz="1200" b="0" baseline="0" dirty="0"/>
              <a:t>, click the button next to </a:t>
            </a:r>
            <a:r>
              <a:rPr lang="en-US" sz="1200" b="1" baseline="0" dirty="0"/>
              <a:t>Presets</a:t>
            </a:r>
            <a:r>
              <a:rPr lang="en-US" sz="1200" b="0" baseline="0" dirty="0"/>
              <a:t>, and then click </a:t>
            </a:r>
            <a:r>
              <a:rPr lang="en-US" sz="1200" b="1" baseline="0" dirty="0"/>
              <a:t>Tan, Background color 2 Light </a:t>
            </a:r>
            <a:r>
              <a:rPr lang="en-US" sz="1200" b="0" baseline="0" dirty="0"/>
              <a:t>(third row, first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On the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 tab, in the </a:t>
            </a:r>
            <a:r>
              <a:rPr lang="en-US" sz="1200" b="1" baseline="0" dirty="0"/>
              <a:t>Images</a:t>
            </a:r>
            <a:r>
              <a:rPr lang="en-US" sz="1200" b="0" baseline="0" dirty="0"/>
              <a:t> group, click </a:t>
            </a:r>
            <a:r>
              <a:rPr lang="en-US" sz="1200" b="1" baseline="0" dirty="0"/>
              <a:t>Picture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the same picture chosen for the background,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 </a:t>
            </a:r>
            <a:endParaRPr lang="en-US" sz="1200" b="0" i="1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/>
              <a:t>Select the picture. Under </a:t>
            </a:r>
            <a:r>
              <a:rPr lang="en-US" sz="1200" b="1" baseline="0" dirty="0"/>
              <a:t>Picture Tools</a:t>
            </a:r>
            <a:r>
              <a:rPr lang="en-US" sz="1200" b="0" baseline="0" dirty="0"/>
              <a:t>, on the </a:t>
            </a:r>
            <a:r>
              <a:rPr lang="en-US" sz="1200" b="1" baseline="0" dirty="0"/>
              <a:t>Format</a:t>
            </a:r>
            <a:r>
              <a:rPr lang="en-US" sz="1200" b="0" baseline="0" dirty="0"/>
              <a:t> tab, in the bottom right corner of the </a:t>
            </a:r>
            <a:r>
              <a:rPr lang="en-US" sz="1200" b="1" baseline="0" dirty="0"/>
              <a:t>Size</a:t>
            </a:r>
            <a:r>
              <a:rPr lang="en-US" sz="1200" b="0" baseline="0" dirty="0"/>
              <a:t> group, click the </a:t>
            </a:r>
            <a:r>
              <a:rPr lang="en-US" sz="1200" b="1" baseline="0" dirty="0"/>
              <a:t>Size and Position </a:t>
            </a:r>
            <a:r>
              <a:rPr lang="en-US" sz="1200" b="0" baseline="0" dirty="0"/>
              <a:t>dialog box launcher.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2.25”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baseline="0" dirty="0"/>
              <a:t>Also in the </a:t>
            </a:r>
            <a:r>
              <a:rPr lang="en-US" sz="1200" b="1" i="0" baseline="0" dirty="0"/>
              <a:t>Format Picture </a:t>
            </a:r>
            <a:r>
              <a:rPr lang="en-US" sz="1200" b="0" i="0" baseline="0" dirty="0"/>
              <a:t>dialog box, click </a:t>
            </a:r>
            <a:r>
              <a:rPr lang="en-US" sz="1200" b="1" i="0" baseline="0" dirty="0"/>
              <a:t>Glow and Soft Edges </a:t>
            </a:r>
            <a:r>
              <a:rPr lang="en-US" sz="1200" b="0" i="0" baseline="0" dirty="0"/>
              <a:t>in the left pane, and then in the </a:t>
            </a:r>
            <a:r>
              <a:rPr lang="en-US" sz="1200" b="1" i="0" baseline="0" dirty="0"/>
              <a:t>Glow and Soft Edges</a:t>
            </a:r>
            <a:r>
              <a:rPr lang="en-US" sz="1200" b="0" i="0" baseline="0" dirty="0"/>
              <a:t> pane, under </a:t>
            </a:r>
            <a:r>
              <a:rPr lang="en-US" sz="1200" b="1" i="0" baseline="0" dirty="0"/>
              <a:t>Soft Edges</a:t>
            </a:r>
            <a:r>
              <a:rPr lang="en-US" sz="1200" b="0" i="0" baseline="0" dirty="0"/>
              <a:t>, in the </a:t>
            </a:r>
            <a:r>
              <a:rPr lang="en-US" sz="1200" b="1" i="0" baseline="0" dirty="0"/>
              <a:t>Size</a:t>
            </a:r>
            <a:r>
              <a:rPr lang="en-US" sz="1200" b="0" i="0" baseline="0" dirty="0"/>
              <a:t> box enter </a:t>
            </a:r>
            <a:r>
              <a:rPr lang="en-US" sz="1200" b="1" i="0" baseline="0" dirty="0"/>
              <a:t>10 point</a:t>
            </a:r>
            <a:r>
              <a:rPr lang="en-US" sz="1200" b="0" i="0" baseline="0" dirty="0"/>
              <a:t>. </a:t>
            </a:r>
          </a:p>
          <a:p>
            <a:endParaRPr lang="en-US" sz="1200" b="0" baseline="0" dirty="0"/>
          </a:p>
          <a:p>
            <a:endParaRPr lang="en-US" sz="1200" baseline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3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21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0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2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7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4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1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0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4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9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0392412-2F6C-42E0-A973-AD28DD6CFE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46"/>
            <a:ext cx="9144001" cy="686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7/21/2018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8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99B3-E35F-4A2D-B58A-FF999C7BA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NAVIGATING TOWARD OUR DESTINY - Part VII</a:t>
            </a:r>
            <a:br>
              <a:rPr lang="en-US" b="1" dirty="0"/>
            </a:br>
            <a:r>
              <a:rPr lang="en-US" b="1" dirty="0"/>
              <a:t>Navigating Under the Flag of Honest Freedom!</a:t>
            </a:r>
            <a:br>
              <a:rPr lang="en-US" dirty="0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D7F97-8AEA-414C-BBAF-DBA13DC9B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8796" y="5085184"/>
            <a:ext cx="3848472" cy="1320552"/>
          </a:xfrm>
        </p:spPr>
        <p:txBody>
          <a:bodyPr/>
          <a:lstStyle/>
          <a:p>
            <a:r>
              <a:rPr lang="en-CA" b="1" dirty="0">
                <a:solidFill>
                  <a:schemeClr val="tx1"/>
                </a:solidFill>
              </a:rPr>
              <a:t>Text: John 8:31-36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2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13EE-B113-42B2-9250-D70C2AAC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WHAT DOES IT MEAN TO BE</a:t>
            </a:r>
            <a:br>
              <a:rPr lang="en-US" b="1" dirty="0"/>
            </a:br>
            <a:r>
              <a:rPr lang="en-US" b="1" dirty="0"/>
              <a:t>FREE INDEED?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8DCA3-6A49-40B9-9316-1DEE8597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it is written that Abraham had two sons, one by the slave woman and the other by the free woman.”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Galatians 4:22</a:t>
            </a:r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769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13EE-B113-42B2-9250-D70C2AAC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II. WHAT DOES IT MEAN TO BE</a:t>
            </a:r>
            <a:br>
              <a:rPr lang="en-US" b="1" dirty="0"/>
            </a:br>
            <a:r>
              <a:rPr lang="en-US" b="1" dirty="0"/>
              <a:t>FREE INDEED?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8DCA3-6A49-40B9-9316-1DEE8597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should not be surprised at my saying, 'You must be born again.’”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John 3:7</a:t>
            </a:r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531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EC4D87-A388-4CA8-ADF3-A09D9906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912" y="3212976"/>
            <a:ext cx="5122912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a Contrast it Is to Navigate Toward Our Destiny under Flag of God’s Freedom!</a:t>
            </a: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875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6541-9375-4A13-A26A-6CC7147D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84984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Jesus was saying to those Jews who had believed Him, “If you continue in My word, then you are truly disciples of Mine; 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32.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 will know the truth, and the truth will make you free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33. They answered Him, “We are Abraham’s descendants and have never yet been enslaved to anyone; how is it that You say,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‘You will become free’?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			John 8:31-33 </a:t>
            </a:r>
            <a:br>
              <a:rPr lang="en-US" i="1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0115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6541-9375-4A13-A26A-6CC7147D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284984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 Jesus answered them, “Truly, truly, I say to you, everyone who commits sin is the slave of sin. 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 “The slave does not remain in the house forever; the son does remain forever. 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 “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if the Son makes you free, you will be free indeed.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John 8:34-36 </a:t>
            </a:r>
            <a:br>
              <a:rPr lang="en-US" i="1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1746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13EE-B113-42B2-9250-D70C2AAC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I. HOW DOES THE SON OF GOD</a:t>
            </a:r>
            <a:br>
              <a:rPr lang="en-US" b="1" dirty="0"/>
            </a:br>
            <a:r>
              <a:rPr lang="en-US" b="1" dirty="0"/>
              <a:t>SET US FREE?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8DCA3-6A49-40B9-9316-1DEE8597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600200"/>
            <a:ext cx="49685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judge by human standards; I pass judgement on no one.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if I do judge, my decisions are right, because I am not alone, I stand with the Father who sent me.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0" indent="0">
              <a:buNone/>
            </a:pPr>
            <a: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John 8:15-16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139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13EE-B113-42B2-9250-D70C2AAC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I. HOW DOES THE SON OF GOD</a:t>
            </a:r>
            <a:br>
              <a:rPr lang="en-US" b="1" dirty="0"/>
            </a:br>
            <a:r>
              <a:rPr lang="en-US" b="1" dirty="0"/>
              <a:t>SET US FREE?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8DCA3-6A49-40B9-9316-1DEE8597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 In your own Law it is written that the testimony of two witnesses is true. 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I am one who testifies for myself;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 other witness is the Father, who sent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me." </a:t>
            </a:r>
          </a:p>
          <a:p>
            <a:pPr marL="0" indent="0">
              <a:buNone/>
            </a:pPr>
            <a: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John 8:17-18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2055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13EE-B113-42B2-9250-D70C2AAC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I. HOW DOES THE SON OF GOD</a:t>
            </a:r>
            <a:br>
              <a:rPr lang="en-US" b="1" dirty="0"/>
            </a:br>
            <a:r>
              <a:rPr lang="en-US" b="1" dirty="0"/>
              <a:t>SET US FREE?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8DCA3-6A49-40B9-9316-1DEE8597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Spirit himself testifies with our spirit that we are God's children.”</a:t>
            </a:r>
          </a:p>
          <a:p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Romans 8:16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156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13EE-B113-42B2-9250-D70C2AAC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I. HOW DOES THE SON OF GOD</a:t>
            </a:r>
            <a:br>
              <a:rPr lang="en-US" b="1" dirty="0"/>
            </a:br>
            <a:r>
              <a:rPr lang="en-US" b="1" dirty="0"/>
              <a:t>SET US FREE?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8DCA3-6A49-40B9-9316-1DEE8597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 their fruit you will recognize them.”</a:t>
            </a:r>
          </a:p>
          <a:p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Matthew 7:16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47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13EE-B113-42B2-9250-D70C2AAC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I. HOW DOES THE SON OF GOD</a:t>
            </a:r>
            <a:br>
              <a:rPr lang="en-US" b="1" dirty="0"/>
            </a:br>
            <a:r>
              <a:rPr lang="en-US" b="1" dirty="0"/>
              <a:t>SET US FREE?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8DCA3-6A49-40B9-9316-1DEE8597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600200"/>
            <a:ext cx="496855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not conform to the pattern of this world, but be transformed by the renewing of your mind. Then you will be able to test and approve what God's will is-his good, pleasing and perfect will.”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Romans 12:2</a:t>
            </a:r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128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2013891 Faded background picture with full-color overlay NEW.potx" id="{F0BFCD5F-5026-40FB-B1A8-3940FA0558AC}" vid="{3C222303-5239-4D08-BD6C-E9ED2BF804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Faded background picture with full-color overlay</Template>
  <TotalTime>66</TotalTime>
  <Words>752</Words>
  <Application>Microsoft Office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NAVIGATING TOWARD OUR DESTINY - Part VII Navigating Under the Flag of Honest Freedom! </vt:lpstr>
      <vt:lpstr>What a Contrast it Is to Navigate Toward Our Destiny under Flag of God’s Freedom! </vt:lpstr>
      <vt:lpstr>So Jesus was saying to those Jews who had believed Him, “If you continue in My word, then you are truly disciples of Mine;  32. and you will know the truth, and the truth will make you free.” 33. They answered Him, “We are Abraham’s descendants and have never yet been enslaved to anyone; how is it that You say, ‘You will become free’?”    John 8:31-33  </vt:lpstr>
      <vt:lpstr>34. Jesus answered them, “Truly, truly, I say to you, everyone who commits sin is the slave of sin.  35. “The slave does not remain in the house forever; the son does remain forever.  36. “So if the Son makes you free, you will be free indeed.”     John 8:34-36  </vt:lpstr>
      <vt:lpstr>I. HOW DOES THE SON OF GOD SET US FREE?</vt:lpstr>
      <vt:lpstr>I. HOW DOES THE SON OF GOD SET US FREE?</vt:lpstr>
      <vt:lpstr>I. HOW DOES THE SON OF GOD SET US FREE?</vt:lpstr>
      <vt:lpstr>I. HOW DOES THE SON OF GOD SET US FREE?</vt:lpstr>
      <vt:lpstr>I. HOW DOES THE SON OF GOD SET US FREE?</vt:lpstr>
      <vt:lpstr>II. WHAT DOES IT MEAN TO BE FREE INDEED?</vt:lpstr>
      <vt:lpstr>II. WHAT DOES IT MEAN TO BE FREE INDEED?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TOWARD OUR DESTINY - Part VII Navigating Under the Flag of Honest Freedom!</dc:title>
  <dc:creator>Brad Montsion</dc:creator>
  <cp:lastModifiedBy>Brad Montsion</cp:lastModifiedBy>
  <cp:revision>11</cp:revision>
  <dcterms:created xsi:type="dcterms:W3CDTF">2018-07-21T20:50:44Z</dcterms:created>
  <dcterms:modified xsi:type="dcterms:W3CDTF">2018-07-21T21:56:49Z</dcterms:modified>
</cp:coreProperties>
</file>