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5" r:id="rId12"/>
    <p:sldId id="278" r:id="rId13"/>
    <p:sldId id="279" r:id="rId14"/>
    <p:sldId id="280" r:id="rId15"/>
    <p:sldId id="281" r:id="rId16"/>
    <p:sldId id="282" r:id="rId17"/>
    <p:sldId id="25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291" autoAdjust="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04.08.2018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Alexander </a:t>
            </a:r>
            <a:r>
              <a:rPr lang="en-US" dirty="0" err="1"/>
              <a:t>Martensson</a:t>
            </a:r>
            <a:endParaRPr lang="en-US" dirty="0"/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 SLIDE</a:t>
            </a:r>
            <a:endParaRPr lang="ru-R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VIDEO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57" y="798877"/>
            <a:ext cx="10117959" cy="2281355"/>
          </a:xfrm>
        </p:spPr>
        <p:txBody>
          <a:bodyPr/>
          <a:lstStyle/>
          <a:p>
            <a:r>
              <a:rPr lang="en-US" sz="5400" b="1" dirty="0"/>
              <a:t>NAVIGATING TOWARD OUR DESTINY - Part VIII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Navigating the Storms of Life</a:t>
            </a:r>
            <a:endParaRPr lang="ru-RU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sz="4800" b="1" dirty="0">
                <a:solidFill>
                  <a:schemeClr val="bg1"/>
                </a:solidFill>
                <a:latin typeface="+mj-lt"/>
              </a:rPr>
              <a:t>Text:</a:t>
            </a:r>
            <a:r>
              <a:rPr lang="en-CA" sz="4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CA" sz="4800" b="1" dirty="0">
                <a:solidFill>
                  <a:schemeClr val="bg1"/>
                </a:solidFill>
                <a:latin typeface="+mj-lt"/>
              </a:rPr>
              <a:t>Acts 27:1-44</a:t>
            </a:r>
            <a:endParaRPr lang="ru-RU" sz="4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648" y="1962042"/>
            <a:ext cx="8677656" cy="10705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Can We Do When the Storms of Life </a:t>
            </a:r>
            <a:b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Try to Overtake Us?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46D74CD-CF90-4D7F-96D2-AC19DA12C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648" y="3228943"/>
            <a:ext cx="8677656" cy="2071677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25. </a:t>
            </a:r>
            <a:r>
              <a:rPr lang="en-US" b="1" i="1" dirty="0">
                <a:solidFill>
                  <a:schemeClr val="bg1"/>
                </a:solidFill>
              </a:rPr>
              <a:t>So keep up your courage</a:t>
            </a:r>
            <a:r>
              <a:rPr lang="en-US" i="1" dirty="0">
                <a:solidFill>
                  <a:schemeClr val="bg1"/>
                </a:solidFill>
              </a:rPr>
              <a:t>, men, for I have faith in God that it will happen just as he told me.</a:t>
            </a:r>
          </a:p>
          <a:p>
            <a:r>
              <a:rPr lang="en-US" i="1" dirty="0">
                <a:solidFill>
                  <a:schemeClr val="bg1"/>
                </a:solidFill>
              </a:rPr>
              <a:t>26. Nevertheless, we must run aground</a:t>
            </a:r>
            <a:r>
              <a:rPr lang="en-US" i="1" u="sng" dirty="0">
                <a:solidFill>
                  <a:schemeClr val="bg1"/>
                </a:solidFill>
              </a:rPr>
              <a:t> on some island</a:t>
            </a:r>
            <a:r>
              <a:rPr lang="en-US" i="1" dirty="0">
                <a:solidFill>
                  <a:schemeClr val="bg1"/>
                </a:solidFill>
              </a:rPr>
              <a:t>.”	</a:t>
            </a:r>
          </a:p>
          <a:p>
            <a:pPr algn="r"/>
            <a:r>
              <a:rPr lang="en-CA" i="1" dirty="0">
                <a:solidFill>
                  <a:schemeClr val="bg1"/>
                </a:solidFill>
              </a:rPr>
              <a:t>Acts 27:22-26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07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38" y="1232033"/>
            <a:ext cx="10104124" cy="1517356"/>
          </a:xfrm>
        </p:spPr>
        <p:txBody>
          <a:bodyPr/>
          <a:lstStyle/>
          <a:p>
            <a:r>
              <a:rPr lang="en-US" b="1" dirty="0"/>
              <a:t>II. NAVIGATE WITH SPIRITUAL STRENGTH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BBAB-4628-42F5-BF78-BE0E5947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3938" y="3805282"/>
            <a:ext cx="10090287" cy="606659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“</a:t>
            </a:r>
            <a:r>
              <a:rPr lang="en-US" b="1" i="1" dirty="0">
                <a:solidFill>
                  <a:schemeClr val="bg1"/>
                </a:solidFill>
              </a:rPr>
              <a:t>Just before dawn</a:t>
            </a:r>
            <a:r>
              <a:rPr lang="en-US" i="1" dirty="0">
                <a:solidFill>
                  <a:schemeClr val="bg1"/>
                </a:solidFill>
              </a:rPr>
              <a:t> Paul urged them all to eat.</a:t>
            </a:r>
          </a:p>
          <a:p>
            <a:r>
              <a:rPr lang="en-US" i="1" dirty="0">
                <a:solidFill>
                  <a:schemeClr val="bg1"/>
                </a:solidFill>
              </a:rPr>
              <a:t>“For the </a:t>
            </a:r>
            <a:r>
              <a:rPr lang="en-US" b="1" i="1" dirty="0">
                <a:solidFill>
                  <a:schemeClr val="bg1"/>
                </a:solidFill>
              </a:rPr>
              <a:t>last fourteen days,</a:t>
            </a:r>
            <a:r>
              <a:rPr lang="en-US" i="1" dirty="0">
                <a:solidFill>
                  <a:schemeClr val="bg1"/>
                </a:solidFill>
              </a:rPr>
              <a:t>” he said, “you have been in constant suspense and </a:t>
            </a:r>
            <a:r>
              <a:rPr lang="en-US" i="1" u="sng" dirty="0">
                <a:solidFill>
                  <a:schemeClr val="bg1"/>
                </a:solidFill>
              </a:rPr>
              <a:t>have gone without food—you haven’t eaten anything.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7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38" y="1232033"/>
            <a:ext cx="10104124" cy="1517356"/>
          </a:xfrm>
        </p:spPr>
        <p:txBody>
          <a:bodyPr/>
          <a:lstStyle/>
          <a:p>
            <a:r>
              <a:rPr lang="en-US" b="1" dirty="0"/>
              <a:t>II. NAVIGATE WITH SPIRITUAL STRENGTH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BBAB-4628-42F5-BF78-BE0E5947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3938" y="3805282"/>
            <a:ext cx="10090287" cy="606659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34. Now I urge you to take some food. You need it to survive. Not one of you will lose a single hair from his head.” </a:t>
            </a:r>
          </a:p>
        </p:txBody>
      </p:sp>
    </p:spTree>
    <p:extLst>
      <p:ext uri="{BB962C8B-B14F-4D97-AF65-F5344CB8AC3E}">
        <p14:creationId xmlns:p14="http://schemas.microsoft.com/office/powerpoint/2010/main" val="300290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38" y="1232033"/>
            <a:ext cx="10104124" cy="1517356"/>
          </a:xfrm>
        </p:spPr>
        <p:txBody>
          <a:bodyPr/>
          <a:lstStyle/>
          <a:p>
            <a:r>
              <a:rPr lang="en-US" b="1" dirty="0"/>
              <a:t>II. NAVIGATE WITH SPIRITUAL STRENGTH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BBAB-4628-42F5-BF78-BE0E5947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288" y="3805282"/>
            <a:ext cx="11714922" cy="606659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35. </a:t>
            </a:r>
            <a:r>
              <a:rPr lang="en-US" i="1" u="sng" dirty="0">
                <a:solidFill>
                  <a:schemeClr val="bg1"/>
                </a:solidFill>
              </a:rPr>
              <a:t>After he said this, he took some bread and</a:t>
            </a:r>
            <a:r>
              <a:rPr lang="en-US" b="1" i="1" u="sng" dirty="0">
                <a:solidFill>
                  <a:schemeClr val="bg1"/>
                </a:solidFill>
              </a:rPr>
              <a:t> gave thanks to God </a:t>
            </a:r>
            <a:r>
              <a:rPr lang="en-US" i="1" u="sng" dirty="0">
                <a:solidFill>
                  <a:schemeClr val="bg1"/>
                </a:solidFill>
              </a:rPr>
              <a:t>in front of them all. Then he broke it and began to eat</a:t>
            </a:r>
            <a:r>
              <a:rPr lang="en-US" i="1" dirty="0">
                <a:solidFill>
                  <a:schemeClr val="bg1"/>
                </a:solidFill>
              </a:rPr>
              <a:t>. </a:t>
            </a:r>
          </a:p>
          <a:p>
            <a:r>
              <a:rPr lang="en-US" i="1" dirty="0">
                <a:solidFill>
                  <a:schemeClr val="bg1"/>
                </a:solidFill>
              </a:rPr>
              <a:t>36. They were all encouraged and ate some food themselves.”</a:t>
            </a:r>
            <a:endParaRPr lang="en-CA" i="1" dirty="0">
              <a:solidFill>
                <a:schemeClr val="bg1"/>
              </a:solidFill>
            </a:endParaRPr>
          </a:p>
          <a:p>
            <a:pPr algn="r"/>
            <a:r>
              <a:rPr lang="en-CA" i="1" dirty="0">
                <a:solidFill>
                  <a:schemeClr val="bg1"/>
                </a:solidFill>
              </a:rPr>
              <a:t>	Acts 27:33-36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6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38" y="1232033"/>
            <a:ext cx="10104124" cy="1517356"/>
          </a:xfrm>
        </p:spPr>
        <p:txBody>
          <a:bodyPr/>
          <a:lstStyle/>
          <a:p>
            <a:r>
              <a:rPr lang="en-US" b="1" dirty="0"/>
              <a:t>II. NAVIGATE WITH SPIRITUAL STRENGTH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BBAB-4628-42F5-BF78-BE0E5947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288" y="3805282"/>
            <a:ext cx="11714922" cy="606659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“The soldiers planned to kill the prisoners to prevent any of them from swimming away</a:t>
            </a:r>
            <a:r>
              <a:rPr lang="en-US" i="1" u="sng" dirty="0">
                <a:solidFill>
                  <a:schemeClr val="bg1"/>
                </a:solidFill>
              </a:rPr>
              <a:t> and escaping</a:t>
            </a:r>
            <a:r>
              <a:rPr lang="en-US" i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276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38" y="1232033"/>
            <a:ext cx="10104124" cy="1517356"/>
          </a:xfrm>
        </p:spPr>
        <p:txBody>
          <a:bodyPr/>
          <a:lstStyle/>
          <a:p>
            <a:r>
              <a:rPr lang="en-US" b="1" dirty="0"/>
              <a:t>II. NAVIGATE WITH SPIRITUAL STRENGTH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BBAB-4628-42F5-BF78-BE0E5947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288" y="3805282"/>
            <a:ext cx="11714922" cy="606659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43. But the centurion wanted to spare Paul’s life and kept them from carrying out their plan. He ordered those who could swim to jump overboard first and get to land. </a:t>
            </a:r>
          </a:p>
        </p:txBody>
      </p:sp>
    </p:spTree>
    <p:extLst>
      <p:ext uri="{BB962C8B-B14F-4D97-AF65-F5344CB8AC3E}">
        <p14:creationId xmlns:p14="http://schemas.microsoft.com/office/powerpoint/2010/main" val="381783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38" y="1232033"/>
            <a:ext cx="10104124" cy="1517356"/>
          </a:xfrm>
        </p:spPr>
        <p:txBody>
          <a:bodyPr/>
          <a:lstStyle/>
          <a:p>
            <a:r>
              <a:rPr lang="en-US" b="1" dirty="0"/>
              <a:t>II. NAVIGATE WITH SPIRITUAL STRENGTH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BBAB-4628-42F5-BF78-BE0E5947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288" y="3805282"/>
            <a:ext cx="11714922" cy="606659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44. The rest were to get there on planks or on other pieces of the ship. </a:t>
            </a:r>
            <a:r>
              <a:rPr lang="en-US" b="1" i="1" u="sng" dirty="0">
                <a:solidFill>
                  <a:schemeClr val="bg1"/>
                </a:solidFill>
              </a:rPr>
              <a:t>In this way everyone reached land safely</a:t>
            </a:r>
            <a:r>
              <a:rPr lang="en-US" b="1" i="1" dirty="0">
                <a:solidFill>
                  <a:schemeClr val="bg1"/>
                </a:solidFill>
              </a:rPr>
              <a:t>.”</a:t>
            </a:r>
          </a:p>
          <a:p>
            <a:pPr algn="r"/>
            <a:r>
              <a:rPr lang="en-CA" i="1" dirty="0">
                <a:solidFill>
                  <a:schemeClr val="bg1"/>
                </a:solidFill>
              </a:rPr>
              <a:t>Acts 27:42-44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8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2345635"/>
            <a:ext cx="8163339" cy="4299848"/>
          </a:xfrm>
        </p:spPr>
        <p:txBody>
          <a:bodyPr/>
          <a:lstStyle/>
          <a:p>
            <a:r>
              <a:rPr lang="en-US" dirty="0"/>
              <a:t>	Navigating is a precise act. </a:t>
            </a:r>
            <a:br>
              <a:rPr lang="en-US" dirty="0"/>
            </a:br>
            <a:r>
              <a:rPr lang="en-US" dirty="0"/>
              <a:t>It requires </a:t>
            </a:r>
            <a:r>
              <a:rPr lang="en-US" b="1" dirty="0"/>
              <a:t>strategic support</a:t>
            </a:r>
            <a:r>
              <a:rPr lang="en-US" dirty="0"/>
              <a:t> and </a:t>
            </a:r>
            <a:r>
              <a:rPr lang="en-US" b="1" dirty="0"/>
              <a:t>spiritual strength</a:t>
            </a:r>
            <a:r>
              <a:rPr lang="en-US" dirty="0"/>
              <a:t> neither of which we have without God.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2878754"/>
            <a:ext cx="6105194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 dirty="0"/>
              <a:t>What Can We Do When the</a:t>
            </a:r>
            <a:br>
              <a:rPr lang="en-US" sz="4800" b="1" dirty="0"/>
            </a:br>
            <a:r>
              <a:rPr lang="en-US" sz="4800" b="1" u="sng" dirty="0"/>
              <a:t>Storms of Life </a:t>
            </a:r>
            <a:br>
              <a:rPr lang="en-US" sz="4800" b="1" dirty="0"/>
            </a:br>
            <a:r>
              <a:rPr lang="en-US" sz="4800" b="1" dirty="0"/>
              <a:t>Try to</a:t>
            </a:r>
            <a:br>
              <a:rPr lang="en-US" sz="4800" b="1" dirty="0"/>
            </a:br>
            <a:r>
              <a:rPr lang="en-US" sz="4800" b="1" dirty="0"/>
              <a:t>Overtake Us?</a:t>
            </a:r>
            <a:endParaRPr lang="en-US" sz="4800" kern="1200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1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648" y="1962042"/>
            <a:ext cx="8677656" cy="10705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Can We Do When the Storms of Life </a:t>
            </a:r>
            <a:b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Try to Overtake Us?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46D74CD-CF90-4D7F-96D2-AC19DA12C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648" y="3228943"/>
            <a:ext cx="8677656" cy="207167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“Rather, as servants of God we commend ourselves in every way: in great endurance; in troubles, hardships and distresses; </a:t>
            </a:r>
          </a:p>
          <a:p>
            <a:r>
              <a:rPr lang="en-US" i="1" dirty="0">
                <a:solidFill>
                  <a:schemeClr val="bg1"/>
                </a:solidFill>
              </a:rPr>
              <a:t>5. in beatings, imprisonments and riots; in hard work, sleepless nights and hunger; . . . </a:t>
            </a:r>
            <a:endParaRPr lang="en-US" sz="24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4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648" y="1962042"/>
            <a:ext cx="8677656" cy="10705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Can We Do When the Storms of Life </a:t>
            </a:r>
            <a:b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Try to Overtake Us?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46D74CD-CF90-4D7F-96D2-AC19DA12C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648" y="3228943"/>
            <a:ext cx="8677656" cy="2071677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“8. through glory and dishonor, bad report and good report; genuine, yet regarded as impostors;</a:t>
            </a:r>
          </a:p>
          <a:p>
            <a:r>
              <a:rPr lang="en-US" i="1" dirty="0">
                <a:solidFill>
                  <a:schemeClr val="bg1"/>
                </a:solidFill>
              </a:rPr>
              <a:t>9. known, yet regarded as unknown; dying, and yet we live on; beaten, and yet not killed;</a:t>
            </a:r>
            <a:endParaRPr lang="en-US" sz="24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0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648" y="1962042"/>
            <a:ext cx="8677656" cy="10705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Can We Do When the Storms of Life </a:t>
            </a:r>
            <a:b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Try to Overtake Us?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46D74CD-CF90-4D7F-96D2-AC19DA12C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648" y="3228943"/>
            <a:ext cx="8677656" cy="207167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10. sorrowful, yet always rejoicing; poor, yet making many rich; having nothing, and yet possessing everything.”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CA" dirty="0">
                <a:solidFill>
                  <a:schemeClr val="bg1"/>
                </a:solidFill>
              </a:rPr>
              <a:t>	</a:t>
            </a:r>
            <a:r>
              <a:rPr lang="en-CA" i="1" dirty="0">
                <a:solidFill>
                  <a:schemeClr val="bg1"/>
                </a:solidFill>
              </a:rPr>
              <a:t>II Corinthians 6:4,5,8-10</a:t>
            </a:r>
            <a:endParaRPr lang="en-US" sz="24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5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648" y="1962042"/>
            <a:ext cx="8677656" cy="10705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Can We Do When the Storms of Life </a:t>
            </a:r>
            <a:b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Try to Overtake Us?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46D74CD-CF90-4D7F-96D2-AC19DA12C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648" y="3228943"/>
            <a:ext cx="8677656" cy="207167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“We took such a violent battering from the storm that the next day they began to throw the cargo overboard. </a:t>
            </a:r>
          </a:p>
          <a:p>
            <a:r>
              <a:rPr lang="en-US" i="1" dirty="0">
                <a:solidFill>
                  <a:schemeClr val="bg1"/>
                </a:solidFill>
              </a:rPr>
              <a:t>19. On the third day, they threw the ship’s tackle overboard with their own hands. </a:t>
            </a:r>
          </a:p>
        </p:txBody>
      </p:sp>
    </p:spTree>
    <p:extLst>
      <p:ext uri="{BB962C8B-B14F-4D97-AF65-F5344CB8AC3E}">
        <p14:creationId xmlns:p14="http://schemas.microsoft.com/office/powerpoint/2010/main" val="3343260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648" y="1962042"/>
            <a:ext cx="8677656" cy="10705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Can We Do When the Storms of Life </a:t>
            </a:r>
            <a:b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Try to Overtake Us?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46D74CD-CF90-4D7F-96D2-AC19DA12C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648" y="3228943"/>
            <a:ext cx="8677656" cy="207167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20. When neither sun nor stars appeared for many days and the storm continued raging,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u="sng" dirty="0">
                <a:solidFill>
                  <a:schemeClr val="bg1"/>
                </a:solidFill>
              </a:rPr>
              <a:t>we finally gave up all hope of being saved.</a:t>
            </a:r>
            <a:r>
              <a:rPr lang="en-US" b="1" i="1" dirty="0">
                <a:solidFill>
                  <a:schemeClr val="bg1"/>
                </a:solidFill>
              </a:rPr>
              <a:t>”</a:t>
            </a:r>
            <a:endParaRPr lang="en-US" i="1" dirty="0">
              <a:solidFill>
                <a:schemeClr val="bg1"/>
              </a:solidFill>
            </a:endParaRPr>
          </a:p>
          <a:p>
            <a:pPr algn="r"/>
            <a:r>
              <a:rPr lang="en-CA" i="1" dirty="0">
                <a:solidFill>
                  <a:schemeClr val="bg1"/>
                </a:solidFill>
              </a:rPr>
              <a:t>Acts 27:18-20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33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648" y="1962042"/>
            <a:ext cx="8677656" cy="10705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Can We Do When the Storms of Life </a:t>
            </a:r>
            <a:b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Try to Overtake Us?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46D74CD-CF90-4D7F-96D2-AC19DA12C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648" y="3228944"/>
            <a:ext cx="8677656" cy="18841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“But now I urge you to </a:t>
            </a:r>
            <a:r>
              <a:rPr lang="en-US" b="1" i="1" dirty="0">
                <a:solidFill>
                  <a:schemeClr val="bg1"/>
                </a:solidFill>
              </a:rPr>
              <a:t>keep up your courage</a:t>
            </a:r>
            <a:r>
              <a:rPr lang="en-US" i="1" dirty="0">
                <a:solidFill>
                  <a:schemeClr val="bg1"/>
                </a:solidFill>
              </a:rPr>
              <a:t>, because not one of you will be lost; only the ship will be destroyed. </a:t>
            </a:r>
          </a:p>
        </p:txBody>
      </p:sp>
    </p:spTree>
    <p:extLst>
      <p:ext uri="{BB962C8B-B14F-4D97-AF65-F5344CB8AC3E}">
        <p14:creationId xmlns:p14="http://schemas.microsoft.com/office/powerpoint/2010/main" val="706094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648" y="1962042"/>
            <a:ext cx="8677656" cy="10705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Can We Do When the Storms of Life </a:t>
            </a:r>
            <a:b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Try to Overtake Us?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46D74CD-CF90-4D7F-96D2-AC19DA12C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648" y="3228943"/>
            <a:ext cx="8677656" cy="207167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23. </a:t>
            </a:r>
            <a:r>
              <a:rPr lang="en-US" i="1" u="sng" dirty="0">
                <a:solidFill>
                  <a:schemeClr val="bg1"/>
                </a:solidFill>
              </a:rPr>
              <a:t>Last night </a:t>
            </a:r>
            <a:r>
              <a:rPr lang="en-US" b="1" i="1" u="sng" dirty="0">
                <a:solidFill>
                  <a:schemeClr val="bg1"/>
                </a:solidFill>
              </a:rPr>
              <a:t>an angel of the God</a:t>
            </a:r>
            <a:r>
              <a:rPr lang="en-US" i="1" u="sng" dirty="0">
                <a:solidFill>
                  <a:schemeClr val="bg1"/>
                </a:solidFill>
              </a:rPr>
              <a:t> to whom I belong and whom I serve stood beside me</a:t>
            </a:r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24. and said, ‘</a:t>
            </a:r>
            <a:r>
              <a:rPr lang="en-US" b="1" i="1" dirty="0">
                <a:solidFill>
                  <a:schemeClr val="bg1"/>
                </a:solidFill>
              </a:rPr>
              <a:t>Do not be afraid, Paul.</a:t>
            </a:r>
            <a:r>
              <a:rPr lang="en-US" i="1" dirty="0">
                <a:solidFill>
                  <a:schemeClr val="bg1"/>
                </a:solidFill>
              </a:rPr>
              <a:t> You must stand trial before Caesar; and God has graciously given you the lives of all who sail with you.’</a:t>
            </a:r>
          </a:p>
        </p:txBody>
      </p:sp>
    </p:spTree>
    <p:extLst>
      <p:ext uri="{BB962C8B-B14F-4D97-AF65-F5344CB8AC3E}">
        <p14:creationId xmlns:p14="http://schemas.microsoft.com/office/powerpoint/2010/main" val="693507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onBusiness Presentation Layout_Nature_MO - v4.potx" id="{20ED95C4-FC77-4325-ADE4-6B61169EE19C}" vid="{A4071738-43E8-4B3B-A646-9FFE68819E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Widescreen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Franklin Gothic Book</vt:lpstr>
      <vt:lpstr>Gill Sans MT</vt:lpstr>
      <vt:lpstr>Office Theme</vt:lpstr>
      <vt:lpstr>NAVIGATING TOWARD OUR DESTINY - Part VIII  Navigating the Storms of Life</vt:lpstr>
      <vt:lpstr>What Can We Do When the Storms of Life  Try to Overtake Us?</vt:lpstr>
      <vt:lpstr>What Can We Do When the Storms of Life  Try to Overtake Us?</vt:lpstr>
      <vt:lpstr>What Can We Do When the Storms of Life  Try to Overtake Us?</vt:lpstr>
      <vt:lpstr>What Can We Do When the Storms of Life  Try to Overtake Us?</vt:lpstr>
      <vt:lpstr>What Can We Do When the Storms of Life  Try to Overtake Us?</vt:lpstr>
      <vt:lpstr>What Can We Do When the Storms of Life  Try to Overtake Us?</vt:lpstr>
      <vt:lpstr>What Can We Do When the Storms of Life  Try to Overtake Us?</vt:lpstr>
      <vt:lpstr>What Can We Do When the Storms of Life  Try to Overtake Us?</vt:lpstr>
      <vt:lpstr>What Can We Do When the Storms of Life  Try to Overtake Us?</vt:lpstr>
      <vt:lpstr>II. NAVIGATE WITH SPIRITUAL STRENGTH</vt:lpstr>
      <vt:lpstr>II. NAVIGATE WITH SPIRITUAL STRENGTH</vt:lpstr>
      <vt:lpstr>II. NAVIGATE WITH SPIRITUAL STRENGTH</vt:lpstr>
      <vt:lpstr>II. NAVIGATE WITH SPIRITUAL STRENGTH</vt:lpstr>
      <vt:lpstr>II. NAVIGATE WITH SPIRITUAL STRENGTH</vt:lpstr>
      <vt:lpstr>II. NAVIGATE WITH SPIRITUAL STRENGTH</vt:lpstr>
      <vt:lpstr> Navigating is a precise act.  It requires strategic support and spiritual strength neither of which we have without God.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2018-08-04T23:04:12Z</dcterms:created>
  <dcterms:modified xsi:type="dcterms:W3CDTF">2018-08-04T23:33:36Z</dcterms:modified>
</cp:coreProperties>
</file>