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5" r:id="rId4"/>
  </p:sldMasterIdLst>
  <p:notesMasterIdLst>
    <p:notesMasterId r:id="rId11"/>
  </p:notesMasterIdLst>
  <p:handoutMasterIdLst>
    <p:handoutMasterId r:id="rId12"/>
  </p:handoutMasterIdLst>
  <p:sldIdLst>
    <p:sldId id="322" r:id="rId5"/>
    <p:sldId id="319" r:id="rId6"/>
    <p:sldId id="317" r:id="rId7"/>
    <p:sldId id="323" r:id="rId8"/>
    <p:sldId id="314" r:id="rId9"/>
    <p:sldId id="310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B8BF"/>
    <a:srgbClr val="5869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E3FDE45-AF77-4B5C-9715-49D594BDF05E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5388" autoAdjust="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/>
    </p:cSldViewPr>
  </p:slideViewPr>
  <p:outlineViewPr>
    <p:cViewPr>
      <p:scale>
        <a:sx n="33" d="100"/>
        <a:sy n="33" d="100"/>
      </p:scale>
      <p:origin x="0" y="-777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3480" y="55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1A50702-3C68-4B14-B819-72B57D27F9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0F4880-E690-44D0-8356-A9E7BDBAB0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E6205E-B305-4B90-9534-3C5E99A0275E}" type="datetimeFigureOut">
              <a:rPr lang="en-US" smtClean="0"/>
              <a:t>3/14/2024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B4ACF6-39FD-4B08-A7D5-5BFDC37B462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7C9FD2-2C57-4DE7-8EA4-86DEE80B988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AC623C-86E0-4A85-83FB-F4A716956F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55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3722F1-E430-42A1-A473-1759336AECCE}" type="datetimeFigureOut">
              <a:rPr lang="en-US" smtClean="0"/>
              <a:t>3/14/2024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7D7554-D10C-4E29-B8E6-BB7111FA61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347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2274555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6197455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8864713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1"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1B5E70F-EF03-B535-2505-BC971E3BC3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943600"/>
            <a:ext cx="914400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794424E-93DD-A404-D05E-EF6030A76D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6628" y="0"/>
            <a:ext cx="0" cy="6858000"/>
          </a:xfrm>
          <a:prstGeom prst="line">
            <a:avLst/>
          </a:prstGeom>
          <a:ln w="1905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B03A3B6B-5129-A46A-A20C-5D7BC706C9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4E401A1-8CEE-5E1B-343B-D737433AE6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17615" y="690511"/>
            <a:ext cx="5185821" cy="5253089"/>
          </a:xfrm>
        </p:spPr>
        <p:txBody>
          <a:bodyPr anchor="b"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2364224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Subtitle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BB6B956C-A124-5A7C-EBD4-CBB618B9B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53827" y="3508311"/>
            <a:ext cx="9923770" cy="1438762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B92702B-E14C-886C-445A-349265F3759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5600" y="0"/>
            <a:ext cx="10361995" cy="3429000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9C76C37-CBD2-36CF-1413-53DD1CB4A5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943600"/>
            <a:ext cx="914400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0D1AAD-E663-5B8E-CE72-64C1DBF19C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C250190-89C1-EAA3-6C2A-15A60C675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6628" y="0"/>
            <a:ext cx="0" cy="685800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D179113D-0374-3934-841E-56AD5AFCF9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53828" y="5228488"/>
            <a:ext cx="9923770" cy="136825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20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3044424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Tit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07175C5-CB2F-2BAC-3704-54DCD1BF04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8031" y="1068169"/>
            <a:ext cx="10115939" cy="2681549"/>
          </a:xfrm>
        </p:spPr>
        <p:txBody>
          <a:bodyPr anchor="b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01905E-33E7-852F-94E3-8E100B3D1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4400" y="914400"/>
            <a:ext cx="10363200" cy="5029200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B7799F7-CBB1-9649-7D06-F7EEFD4F01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943600"/>
            <a:ext cx="914400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1AFC5CA-DB29-4B8C-C004-72E4EC761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E3CB2D2A-7172-87CE-D493-DAF52D62EBF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38031" y="4027047"/>
            <a:ext cx="10115939" cy="176278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2000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7087426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Picture and Content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5B3424C-4925-A7F7-02CD-84526B2E22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8814" y="503852"/>
            <a:ext cx="9808773" cy="1427585"/>
          </a:xfrm>
        </p:spPr>
        <p:txBody>
          <a:bodyPr lIns="0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57912CB-B8F8-1E65-094F-AD3220E6C79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503363" y="2061969"/>
            <a:ext cx="4592637" cy="4805362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Content Placeholder 7">
            <a:extLst>
              <a:ext uri="{FF2B5EF4-FFF2-40B4-BE49-F238E27FC236}">
                <a16:creationId xmlns:a16="http://schemas.microsoft.com/office/drawing/2014/main" id="{617CE1C3-9892-2E23-986F-80ABB41823D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787262" y="2052736"/>
            <a:ext cx="4490320" cy="4800598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None/>
              <a:defRPr sz="2000"/>
            </a:lvl1pPr>
            <a:lvl2pPr marL="800100" indent="-342900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2pPr>
            <a:lvl3pPr marL="1257300" indent="-3429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3pPr>
            <a:lvl4pPr marL="1714500" indent="-3429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4pPr>
            <a:lvl5pPr marL="2171700" indent="-3429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8809D86D-3DDE-CA24-4CAA-DF6944B9BCB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412136" y="5943601"/>
            <a:ext cx="968983" cy="651912"/>
          </a:xfrm>
        </p:spPr>
        <p:txBody>
          <a:bodyPr/>
          <a:lstStyle/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389812-0415-9025-AB21-4503F7DF3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459A5A0-86AD-344B-A0E4-6C5595815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6628" y="0"/>
            <a:ext cx="0" cy="594360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29334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 1"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1B5E70F-EF03-B535-2505-BC971E3BC3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943600"/>
            <a:ext cx="914400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794424E-93DD-A404-D05E-EF6030A76D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6628" y="0"/>
            <a:ext cx="0" cy="6858000"/>
          </a:xfrm>
          <a:prstGeom prst="line">
            <a:avLst/>
          </a:prstGeom>
          <a:ln w="1905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B03A3B6B-5129-A46A-A20C-5D7BC706C9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4E401A1-8CEE-5E1B-343B-D737433AE6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17614" y="690511"/>
            <a:ext cx="4964671" cy="5253089"/>
          </a:xfrm>
        </p:spPr>
        <p:txBody>
          <a:bodyPr anchor="b"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D608249-3D60-D3B2-68C5-778D0EA18F2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282286" y="690465"/>
            <a:ext cx="4784372" cy="5253089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000">
                <a:solidFill>
                  <a:schemeClr val="bg1"/>
                </a:solidFill>
              </a:defRPr>
            </a:lvl1pPr>
            <a:lvl2pPr marL="742950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2pPr>
            <a:lvl3pPr marL="1200150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3pPr>
            <a:lvl4pPr marL="1657350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4pPr>
            <a:lvl5pPr marL="2114550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9833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9034164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8890389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7427475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9101071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5973475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707508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5651714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0842527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3248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10" r:id="rId13"/>
    <p:sldLayoutId id="2147483712" r:id="rId14"/>
    <p:sldLayoutId id="2147483715" r:id="rId15"/>
    <p:sldLayoutId id="2147483719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pixabay.com/en/chairs-chair-series-rows-of-seats-143244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usgamblingsites.com/news/super-bowl-liv-proposition-betting-preview/attachment/super-bowl-liv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4.xml"/><Relationship Id="rId5" Type="http://schemas.openxmlformats.org/officeDocument/2006/relationships/hyperlink" Target="https://svgsilh.com/image/304633.html" TargetMode="External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pxhere.com/en/photo/352734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view-image.php?image=354659&amp;picture=penalty-black-stamp-text-on-blue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6.xml"/><Relationship Id="rId4" Type="http://schemas.openxmlformats.org/officeDocument/2006/relationships/hyperlink" Target="https://www.publicdomainpictures.net/en/view-image.php?image=188411&amp;picture=rising-of-the-cros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4977F1E1-2B6F-4BB6-899F-67D8764D8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60" name="Rectangle 59">
            <a:extLst>
              <a:ext uri="{FF2B5EF4-FFF2-40B4-BE49-F238E27FC236}">
                <a16:creationId xmlns:a16="http://schemas.microsoft.com/office/drawing/2014/main" id="{65513E21-21B0-48DB-8CF1-35E43B33A4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Rows of chairs in a room&#10;&#10;Description automatically generated">
            <a:extLst>
              <a:ext uri="{FF2B5EF4-FFF2-40B4-BE49-F238E27FC236}">
                <a16:creationId xmlns:a16="http://schemas.microsoft.com/office/drawing/2014/main" id="{E2947436-2967-0E06-A9F9-CA7175AED8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24875" r="-1" b="123"/>
          <a:stretch/>
        </p:blipFill>
        <p:spPr>
          <a:xfrm>
            <a:off x="20" y="10"/>
            <a:ext cx="12191675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454C9E-20FB-B999-9303-C71D1334B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6636" y="992221"/>
            <a:ext cx="6247308" cy="4873558"/>
          </a:xfrm>
        </p:spPr>
        <p:txBody>
          <a:bodyPr vert="horz" lIns="91440" tIns="45720" rIns="91440" bIns="0" rtlCol="0" anchor="ctr">
            <a:normAutofit/>
          </a:bodyPr>
          <a:lstStyle/>
          <a:p>
            <a:r>
              <a:rPr lang="en-US" sz="4800">
                <a:solidFill>
                  <a:schemeClr val="tx1"/>
                </a:solidFill>
              </a:rPr>
              <a:t>NO CHEAP SEATS 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580B8A35-DEA7-4D43-9DF8-90B4681D0F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88224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9D4B225-18E9-4C5B-94D8-2ABE6D161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itle 6">
            <a:extLst>
              <a:ext uri="{FF2B5EF4-FFF2-40B4-BE49-F238E27FC236}">
                <a16:creationId xmlns:a16="http://schemas.microsoft.com/office/drawing/2014/main" id="{4C0FEFBF-60FD-0161-6F6E-89EE39389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/>
              <a:t> 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D542008-8017-76E5-ABC0-32401068875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51579" y="2015734"/>
            <a:ext cx="4158849" cy="345061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120000"/>
              </a:lnSpc>
              <a:spcAft>
                <a:spcPts val="600"/>
              </a:spcAft>
            </a:pPr>
            <a:r>
              <a:rPr lang="en-US" sz="6000" dirty="0"/>
              <a:t>Super Bowl</a:t>
            </a:r>
          </a:p>
          <a:p>
            <a:pPr indent="-228600" algn="ctr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6000" dirty="0"/>
          </a:p>
          <a:p>
            <a:pPr indent="-228600" algn="ctr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6000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3401815-9C3D-43EE-B4E4-2504090CE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09823" y="2012810"/>
            <a:ext cx="4948659" cy="3453535"/>
            <a:chOff x="7807230" y="2012810"/>
            <a:chExt cx="3251252" cy="3459865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DC52205-72B7-41BE-99DF-6B24F25ED6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98BFFC9-C8B3-41FE-B9CC-C492B07945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Placeholder 84">
            <a:extLst>
              <a:ext uri="{FF2B5EF4-FFF2-40B4-BE49-F238E27FC236}">
                <a16:creationId xmlns:a16="http://schemas.microsoft.com/office/drawing/2014/main" id="{E71238CA-461F-1B03-D7E1-786C002AB7D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6933" b="3162"/>
          <a:stretch/>
        </p:blipFill>
        <p:spPr>
          <a:xfrm>
            <a:off x="6277257" y="2174242"/>
            <a:ext cx="4613872" cy="3093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680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EEA869E1-F851-4A52-92F5-77E592B76A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B083AD55-8296-44BD-8E14-DD2DDBC351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BF46B26-15FC-4C5A-94FA-AE9ED64B5C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12F6065-5345-44BD-B66E-5487CCD7A9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0EF77632-1A0C-4B9F-829B-226E68A78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3DCFC27-6BCE-42B6-8372-070EA0768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061384-8C2A-AC46-D296-2DF95CBF1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6424" y="4286170"/>
            <a:ext cx="8637073" cy="732692"/>
          </a:xfrm>
        </p:spPr>
        <p:txBody>
          <a:bodyPr vert="horz" lIns="91440" tIns="45720" rIns="91440" bIns="0" rtlCol="0" anchor="b">
            <a:normAutofit/>
          </a:bodyPr>
          <a:lstStyle/>
          <a:p>
            <a:pPr algn="l"/>
            <a:r>
              <a:rPr lang="en-US" sz="4000" u="sng" dirty="0">
                <a:solidFill>
                  <a:schemeClr val="tx1"/>
                </a:solidFill>
              </a:rPr>
              <a:t>I. JESUS SHARES A Pattern 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7A9A004B-ACD3-0C21-8CAB-BC75C61D9A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125166" y="342855"/>
            <a:ext cx="3999254" cy="3954740"/>
          </a:xfrm>
          <a:prstGeom prst="rect">
            <a:avLst/>
          </a:prstGeom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96A4B1E0-284C-4A01-8141-A24D2B8EE0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776728" y="5027185"/>
            <a:ext cx="864301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7" name="Picture 36">
            <a:extLst>
              <a:ext uri="{FF2B5EF4-FFF2-40B4-BE49-F238E27FC236}">
                <a16:creationId xmlns:a16="http://schemas.microsoft.com/office/drawing/2014/main" id="{F82046CE-87C5-4670-A404-6AB453F5A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A224BAD7-5931-4CA6-BB58-0CBCFCFA65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1334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63C853E-3842-4594-86A9-051FFAF4D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591CDC5-6B61-4116-B3B5-0FF42B6E6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5B08984-5BEB-422F-A364-2B41E6A516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8F413B1-54E0-4B16-92AB-1CC5C7D645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sign with yellow text on it&#10;&#10;Description automatically generated">
            <a:extLst>
              <a:ext uri="{FF2B5EF4-FFF2-40B4-BE49-F238E27FC236}">
                <a16:creationId xmlns:a16="http://schemas.microsoft.com/office/drawing/2014/main" id="{918DB579-C6EC-F4B9-C16D-F3112B86BB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r="-1" b="15728"/>
          <a:stretch/>
        </p:blipFill>
        <p:spPr>
          <a:xfrm>
            <a:off x="20" y="10"/>
            <a:ext cx="12191675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2E67E8BF-E4B2-4098-9FB3-9E400BD86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30686" y="4905349"/>
            <a:ext cx="5610646" cy="1450464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43439D-4B30-2476-BA4A-32B0AD0A4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5239131"/>
            <a:ext cx="5279490" cy="960087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en-US" sz="3600" u="sng" dirty="0">
                <a:solidFill>
                  <a:srgbClr val="FFFFFE"/>
                </a:solidFill>
              </a:rPr>
              <a:t> II. Jesus shares a paradox 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781A10F-5DF6-4C9B-AE0B-5249E4399D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1" y="5073596"/>
            <a:ext cx="5283196" cy="0"/>
          </a:xfrm>
          <a:prstGeom prst="line">
            <a:avLst/>
          </a:prstGeom>
          <a:ln w="31750">
            <a:solidFill>
              <a:srgbClr val="D38F2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3281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52EF1C1-5933-D909-38D2-D22F630A8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Speaking impact</a:t>
            </a:r>
            <a:endParaRPr lang="en-ZA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B3004F-891E-E0B4-FC2D-A5949EC33A3D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u="sng" dirty="0"/>
              <a:t>III.   JESUS SPEAKS OF A PENALTY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1D94129-1999-7159-E6E3-7D6C478655B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0" name="Picture Placeholder 9" descr="A blue diamond shaped sign with black text&#10;&#10;Description automatically generated">
            <a:extLst>
              <a:ext uri="{FF2B5EF4-FFF2-40B4-BE49-F238E27FC236}">
                <a16:creationId xmlns:a16="http://schemas.microsoft.com/office/drawing/2014/main" id="{F96B8336-AE2F-0036-7A9B-47C6724F79B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213" r="221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2250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977F1E1-2B6F-4BB6-899F-67D8764D8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65513E21-21B0-48DB-8CF1-35E43B33A4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ross in the water&#10;&#10;Description automatically generated">
            <a:extLst>
              <a:ext uri="{FF2B5EF4-FFF2-40B4-BE49-F238E27FC236}">
                <a16:creationId xmlns:a16="http://schemas.microsoft.com/office/drawing/2014/main" id="{8EA1B6AA-EBC7-CF2F-E091-A5933F3BBEB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4819" r="7627"/>
          <a:stretch/>
        </p:blipFill>
        <p:spPr>
          <a:xfrm>
            <a:off x="20" y="10"/>
            <a:ext cx="12191675" cy="6857990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0ECFE66-A9E7-A365-967B-2FD670CB392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7806" y="996610"/>
            <a:ext cx="3704152" cy="4864780"/>
          </a:xfrm>
        </p:spPr>
        <p:txBody>
          <a:bodyPr vert="horz" lIns="91440" tIns="91440" rIns="91440" bIns="91440" rtlCol="0" anchor="ctr">
            <a:normAutofit/>
          </a:bodyPr>
          <a:lstStyle/>
          <a:p>
            <a:pPr algn="r">
              <a:lnSpc>
                <a:spcPct val="120000"/>
              </a:lnSpc>
              <a:spcBef>
                <a:spcPts val="1000"/>
              </a:spcBef>
            </a:pPr>
            <a:r>
              <a:rPr lang="en-US" sz="6600" cap="all" dirty="0">
                <a:solidFill>
                  <a:schemeClr val="tx1"/>
                </a:solidFill>
              </a:rPr>
              <a:t>VICTORY</a:t>
            </a:r>
            <a:r>
              <a:rPr lang="en-US" sz="2400" cap="all" dirty="0">
                <a:solidFill>
                  <a:schemeClr val="tx1"/>
                </a:solidFill>
              </a:rPr>
              <a:t> 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80B8A35-DEA7-4D43-9DF8-90B4681D0F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43708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FDB7358-0BCB-4DEB-B717-C1D7CC555F05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6DE3707C-8CAB-4302-B7E1-D32E1543E05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69E9DE5-EFFE-4262-A023-32732F0B66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453</TotalTime>
  <Words>30</Words>
  <Application>Microsoft Office PowerPoint</Application>
  <PresentationFormat>Widescreen</PresentationFormat>
  <Paragraphs>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Gill Sans MT</vt:lpstr>
      <vt:lpstr>Gallery</vt:lpstr>
      <vt:lpstr>NO CHEAP SEATS </vt:lpstr>
      <vt:lpstr>  </vt:lpstr>
      <vt:lpstr>I. JESUS SHARES A Pattern </vt:lpstr>
      <vt:lpstr> II. Jesus shares a paradox </vt:lpstr>
      <vt:lpstr>Speaking impact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CHEAP SEATS</dc:title>
  <dc:creator>Victor Lalonde</dc:creator>
  <cp:lastModifiedBy>Victor Lalonde</cp:lastModifiedBy>
  <cp:revision>4</cp:revision>
  <dcterms:created xsi:type="dcterms:W3CDTF">2024-03-14T21:52:58Z</dcterms:created>
  <dcterms:modified xsi:type="dcterms:W3CDTF">2024-03-15T05:25:59Z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