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17EF7A-FD13-41F7-AF81-137B89D0A5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57CD292-9FB5-43C4-9344-B2D52804839F}">
      <dgm:prSet/>
      <dgm:spPr/>
      <dgm:t>
        <a:bodyPr/>
        <a:lstStyle/>
        <a:p>
          <a:r>
            <a:rPr lang="en-US"/>
            <a:t>GALATIANS 2:20</a:t>
          </a:r>
        </a:p>
      </dgm:t>
    </dgm:pt>
    <dgm:pt modelId="{5907F14D-75A5-4AFF-B670-894314E26978}" type="parTrans" cxnId="{3D43AD7A-91FC-4AD8-A96E-EF06BACC9A08}">
      <dgm:prSet/>
      <dgm:spPr/>
      <dgm:t>
        <a:bodyPr/>
        <a:lstStyle/>
        <a:p>
          <a:endParaRPr lang="en-US"/>
        </a:p>
      </dgm:t>
    </dgm:pt>
    <dgm:pt modelId="{9BEC3627-E0BE-4F4F-B446-8A0D093C8D9F}" type="sibTrans" cxnId="{3D43AD7A-91FC-4AD8-A96E-EF06BACC9A08}">
      <dgm:prSet/>
      <dgm:spPr/>
      <dgm:t>
        <a:bodyPr/>
        <a:lstStyle/>
        <a:p>
          <a:endParaRPr lang="en-US"/>
        </a:p>
      </dgm:t>
    </dgm:pt>
    <dgm:pt modelId="{21BE0792-2F23-408D-A2E4-7D2EA71DA8D6}">
      <dgm:prSet/>
      <dgm:spPr/>
      <dgm:t>
        <a:bodyPr/>
        <a:lstStyle/>
        <a:p>
          <a:r>
            <a:rPr lang="en-US"/>
            <a:t>COLOSSIANS 3:17</a:t>
          </a:r>
        </a:p>
      </dgm:t>
    </dgm:pt>
    <dgm:pt modelId="{8D5511F7-BC56-4D38-B34A-AC8602885A51}" type="parTrans" cxnId="{9C4BB65C-2E89-4845-8B66-2703A2127FB3}">
      <dgm:prSet/>
      <dgm:spPr/>
      <dgm:t>
        <a:bodyPr/>
        <a:lstStyle/>
        <a:p>
          <a:endParaRPr lang="en-US"/>
        </a:p>
      </dgm:t>
    </dgm:pt>
    <dgm:pt modelId="{0139C90F-B64D-4644-B7EC-33EAF179E340}" type="sibTrans" cxnId="{9C4BB65C-2E89-4845-8B66-2703A2127FB3}">
      <dgm:prSet/>
      <dgm:spPr/>
      <dgm:t>
        <a:bodyPr/>
        <a:lstStyle/>
        <a:p>
          <a:endParaRPr lang="en-US"/>
        </a:p>
      </dgm:t>
    </dgm:pt>
    <dgm:pt modelId="{9C7CC1A3-C0DF-4E0D-8ED9-182AC797F906}">
      <dgm:prSet/>
      <dgm:spPr/>
      <dgm:t>
        <a:bodyPr/>
        <a:lstStyle/>
        <a:p>
          <a:r>
            <a:rPr lang="en-US"/>
            <a:t>MATTHEW 28:20</a:t>
          </a:r>
        </a:p>
      </dgm:t>
    </dgm:pt>
    <dgm:pt modelId="{D57B95E7-C7C7-427D-ADB0-57709B6698A6}" type="parTrans" cxnId="{FD0F4E7A-9588-4A77-A4FA-C7A7A563FF2D}">
      <dgm:prSet/>
      <dgm:spPr/>
      <dgm:t>
        <a:bodyPr/>
        <a:lstStyle/>
        <a:p>
          <a:endParaRPr lang="en-US"/>
        </a:p>
      </dgm:t>
    </dgm:pt>
    <dgm:pt modelId="{2EF9C3EC-F558-45D0-805F-7AF28CD066B1}" type="sibTrans" cxnId="{FD0F4E7A-9588-4A77-A4FA-C7A7A563FF2D}">
      <dgm:prSet/>
      <dgm:spPr/>
      <dgm:t>
        <a:bodyPr/>
        <a:lstStyle/>
        <a:p>
          <a:endParaRPr lang="en-US"/>
        </a:p>
      </dgm:t>
    </dgm:pt>
    <dgm:pt modelId="{81F744D4-CACC-4CBF-B358-183971BCC194}" type="pres">
      <dgm:prSet presAssocID="{E617EF7A-FD13-41F7-AF81-137B89D0A56B}" presName="linear" presStyleCnt="0">
        <dgm:presLayoutVars>
          <dgm:animLvl val="lvl"/>
          <dgm:resizeHandles val="exact"/>
        </dgm:presLayoutVars>
      </dgm:prSet>
      <dgm:spPr/>
    </dgm:pt>
    <dgm:pt modelId="{8F6296B7-65BC-4187-8B87-92B42E5A3A9B}" type="pres">
      <dgm:prSet presAssocID="{E57CD292-9FB5-43C4-9344-B2D52804839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DE51E63-4BB2-469A-B6FB-96B7C2C681D7}" type="pres">
      <dgm:prSet presAssocID="{9BEC3627-E0BE-4F4F-B446-8A0D093C8D9F}" presName="spacer" presStyleCnt="0"/>
      <dgm:spPr/>
    </dgm:pt>
    <dgm:pt modelId="{AF579D2E-2680-40F6-93ED-C8D627E68B6E}" type="pres">
      <dgm:prSet presAssocID="{21BE0792-2F23-408D-A2E4-7D2EA71DA8D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06A467D-3A17-49B7-8592-68908B8A2B43}" type="pres">
      <dgm:prSet presAssocID="{0139C90F-B64D-4644-B7EC-33EAF179E340}" presName="spacer" presStyleCnt="0"/>
      <dgm:spPr/>
    </dgm:pt>
    <dgm:pt modelId="{E93C0D51-4B3C-49DE-B5D5-20579BDDD460}" type="pres">
      <dgm:prSet presAssocID="{9C7CC1A3-C0DF-4E0D-8ED9-182AC797F90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BC60725-82A6-4657-BE9D-31D7970DFE15}" type="presOf" srcId="{21BE0792-2F23-408D-A2E4-7D2EA71DA8D6}" destId="{AF579D2E-2680-40F6-93ED-C8D627E68B6E}" srcOrd="0" destOrd="0" presId="urn:microsoft.com/office/officeart/2005/8/layout/vList2"/>
    <dgm:cxn modelId="{9C4BB65C-2E89-4845-8B66-2703A2127FB3}" srcId="{E617EF7A-FD13-41F7-AF81-137B89D0A56B}" destId="{21BE0792-2F23-408D-A2E4-7D2EA71DA8D6}" srcOrd="1" destOrd="0" parTransId="{8D5511F7-BC56-4D38-B34A-AC8602885A51}" sibTransId="{0139C90F-B64D-4644-B7EC-33EAF179E340}"/>
    <dgm:cxn modelId="{C180196A-6291-409F-980C-712EAD64D38A}" type="presOf" srcId="{9C7CC1A3-C0DF-4E0D-8ED9-182AC797F906}" destId="{E93C0D51-4B3C-49DE-B5D5-20579BDDD460}" srcOrd="0" destOrd="0" presId="urn:microsoft.com/office/officeart/2005/8/layout/vList2"/>
    <dgm:cxn modelId="{FD0F4E7A-9588-4A77-A4FA-C7A7A563FF2D}" srcId="{E617EF7A-FD13-41F7-AF81-137B89D0A56B}" destId="{9C7CC1A3-C0DF-4E0D-8ED9-182AC797F906}" srcOrd="2" destOrd="0" parTransId="{D57B95E7-C7C7-427D-ADB0-57709B6698A6}" sibTransId="{2EF9C3EC-F558-45D0-805F-7AF28CD066B1}"/>
    <dgm:cxn modelId="{3D43AD7A-91FC-4AD8-A96E-EF06BACC9A08}" srcId="{E617EF7A-FD13-41F7-AF81-137B89D0A56B}" destId="{E57CD292-9FB5-43C4-9344-B2D52804839F}" srcOrd="0" destOrd="0" parTransId="{5907F14D-75A5-4AFF-B670-894314E26978}" sibTransId="{9BEC3627-E0BE-4F4F-B446-8A0D093C8D9F}"/>
    <dgm:cxn modelId="{336ED894-F73E-4773-88AE-255D8739E50A}" type="presOf" srcId="{E57CD292-9FB5-43C4-9344-B2D52804839F}" destId="{8F6296B7-65BC-4187-8B87-92B42E5A3A9B}" srcOrd="0" destOrd="0" presId="urn:microsoft.com/office/officeart/2005/8/layout/vList2"/>
    <dgm:cxn modelId="{E8684AD9-B560-4204-A467-A8E5CCEC63B3}" type="presOf" srcId="{E617EF7A-FD13-41F7-AF81-137B89D0A56B}" destId="{81F744D4-CACC-4CBF-B358-183971BCC194}" srcOrd="0" destOrd="0" presId="urn:microsoft.com/office/officeart/2005/8/layout/vList2"/>
    <dgm:cxn modelId="{2B20A736-D91B-49EC-BF2A-770D2098783B}" type="presParOf" srcId="{81F744D4-CACC-4CBF-B358-183971BCC194}" destId="{8F6296B7-65BC-4187-8B87-92B42E5A3A9B}" srcOrd="0" destOrd="0" presId="urn:microsoft.com/office/officeart/2005/8/layout/vList2"/>
    <dgm:cxn modelId="{32CCF2A0-0D31-4AF5-936E-838CA04C8F3E}" type="presParOf" srcId="{81F744D4-CACC-4CBF-B358-183971BCC194}" destId="{2DE51E63-4BB2-469A-B6FB-96B7C2C681D7}" srcOrd="1" destOrd="0" presId="urn:microsoft.com/office/officeart/2005/8/layout/vList2"/>
    <dgm:cxn modelId="{334FAF77-9B98-4E51-9715-C9512B0A448C}" type="presParOf" srcId="{81F744D4-CACC-4CBF-B358-183971BCC194}" destId="{AF579D2E-2680-40F6-93ED-C8D627E68B6E}" srcOrd="2" destOrd="0" presId="urn:microsoft.com/office/officeart/2005/8/layout/vList2"/>
    <dgm:cxn modelId="{8F7FA1FB-D363-45E6-824A-DA07DDA8A904}" type="presParOf" srcId="{81F744D4-CACC-4CBF-B358-183971BCC194}" destId="{A06A467D-3A17-49B7-8592-68908B8A2B43}" srcOrd="3" destOrd="0" presId="urn:microsoft.com/office/officeart/2005/8/layout/vList2"/>
    <dgm:cxn modelId="{C3FAECA9-0EE0-45CC-BC5C-887FC0BDF617}" type="presParOf" srcId="{81F744D4-CACC-4CBF-B358-183971BCC194}" destId="{E93C0D51-4B3C-49DE-B5D5-20579BDDD46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296B7-65BC-4187-8B87-92B42E5A3A9B}">
      <dsp:nvSpPr>
        <dsp:cNvPr id="0" name=""/>
        <dsp:cNvSpPr/>
      </dsp:nvSpPr>
      <dsp:spPr>
        <a:xfrm>
          <a:off x="0" y="585622"/>
          <a:ext cx="4566847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GALATIANS 2:20</a:t>
          </a:r>
        </a:p>
      </dsp:txBody>
      <dsp:txXfrm>
        <a:off x="46834" y="632456"/>
        <a:ext cx="4473179" cy="865732"/>
      </dsp:txXfrm>
    </dsp:sp>
    <dsp:sp modelId="{AF579D2E-2680-40F6-93ED-C8D627E68B6E}">
      <dsp:nvSpPr>
        <dsp:cNvPr id="0" name=""/>
        <dsp:cNvSpPr/>
      </dsp:nvSpPr>
      <dsp:spPr>
        <a:xfrm>
          <a:off x="0" y="1663102"/>
          <a:ext cx="4566847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COLOSSIANS 3:17</a:t>
          </a:r>
        </a:p>
      </dsp:txBody>
      <dsp:txXfrm>
        <a:off x="46834" y="1709936"/>
        <a:ext cx="4473179" cy="865732"/>
      </dsp:txXfrm>
    </dsp:sp>
    <dsp:sp modelId="{E93C0D51-4B3C-49DE-B5D5-20579BDDD460}">
      <dsp:nvSpPr>
        <dsp:cNvPr id="0" name=""/>
        <dsp:cNvSpPr/>
      </dsp:nvSpPr>
      <dsp:spPr>
        <a:xfrm>
          <a:off x="0" y="2740582"/>
          <a:ext cx="4566847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MATTHEW 28:20</a:t>
          </a:r>
        </a:p>
      </dsp:txBody>
      <dsp:txXfrm>
        <a:off x="46834" y="2787416"/>
        <a:ext cx="4473179" cy="865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2BA13-88C5-4314-A290-2C5C2EBB3D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OBSTACLE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011528-0F6F-4429-9CB1-E297BAB61A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OBEDIENT FAITH </a:t>
            </a:r>
          </a:p>
          <a:p>
            <a:r>
              <a:rPr lang="en-US" sz="2400" b="1" dirty="0"/>
              <a:t>Joshua 6</a:t>
            </a:r>
          </a:p>
        </p:txBody>
      </p:sp>
    </p:spTree>
    <p:extLst>
      <p:ext uri="{BB962C8B-B14F-4D97-AF65-F5344CB8AC3E}">
        <p14:creationId xmlns:p14="http://schemas.microsoft.com/office/powerpoint/2010/main" val="3770570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9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1" name="Straight Connector 15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17">
            <a:extLst>
              <a:ext uri="{FF2B5EF4-FFF2-40B4-BE49-F238E27FC236}">
                <a16:creationId xmlns:a16="http://schemas.microsoft.com/office/drawing/2014/main" id="{7E61F402-3445-458A-9A2B-D28FD2883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19">
            <a:extLst>
              <a:ext uri="{FF2B5EF4-FFF2-40B4-BE49-F238E27FC236}">
                <a16:creationId xmlns:a16="http://schemas.microsoft.com/office/drawing/2014/main" id="{A673C096-95AE-4644-B76C-1DF1B667D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A91835-418B-4867-87D7-1376A57F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5B511A1-E0EC-49FE-8068-9DA29CD0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A61BC5F-ADA4-4DBA-9C6B-E17E0B82E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CE6F7D2-ACED-47D2-BEFD-FB26F7537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B21C86-6FAB-42CF-AFC1-5EA057A69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42123"/>
            <a:ext cx="3660056" cy="1658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262626"/>
                </a:solidFill>
              </a:rPr>
              <a:t>Victory Over the Walls IN Our Life Through </a:t>
            </a:r>
            <a:br>
              <a:rPr lang="en-US" sz="2000" b="1" dirty="0">
                <a:solidFill>
                  <a:srgbClr val="262626"/>
                </a:solidFill>
              </a:rPr>
            </a:br>
            <a:r>
              <a:rPr lang="en-US" sz="2000" b="1" dirty="0">
                <a:solidFill>
                  <a:srgbClr val="262626"/>
                </a:solidFill>
              </a:rPr>
              <a:t>1. Communication</a:t>
            </a:r>
            <a:br>
              <a:rPr lang="en-US" sz="2000" b="1" dirty="0">
                <a:solidFill>
                  <a:srgbClr val="262626"/>
                </a:solidFill>
              </a:rPr>
            </a:br>
            <a:r>
              <a:rPr lang="en-US" sz="2000" b="1" dirty="0">
                <a:solidFill>
                  <a:srgbClr val="262626"/>
                </a:solidFill>
              </a:rPr>
              <a:t>2. Compliance </a:t>
            </a:r>
            <a:br>
              <a:rPr lang="en-US" sz="2000" b="1" dirty="0">
                <a:solidFill>
                  <a:srgbClr val="262626"/>
                </a:solidFill>
              </a:rPr>
            </a:br>
            <a:r>
              <a:rPr lang="en-US" sz="2000" b="1" dirty="0">
                <a:solidFill>
                  <a:srgbClr val="262626"/>
                </a:solidFill>
              </a:rPr>
              <a:t>3. Confidence &amp; Faith  </a:t>
            </a:r>
          </a:p>
        </p:txBody>
      </p:sp>
      <p:cxnSp>
        <p:nvCxnSpPr>
          <p:cNvPr id="34" name="Straight Connector 25">
            <a:extLst>
              <a:ext uri="{FF2B5EF4-FFF2-40B4-BE49-F238E27FC236}">
                <a16:creationId xmlns:a16="http://schemas.microsoft.com/office/drawing/2014/main" id="{2BE880E9-2B86-4CDB-B5B7-308745CDD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nature, night sky&#10;&#10;Description automatically generated">
            <a:extLst>
              <a:ext uri="{FF2B5EF4-FFF2-40B4-BE49-F238E27FC236}">
                <a16:creationId xmlns:a16="http://schemas.microsoft.com/office/drawing/2014/main" id="{51788E24-F3FA-4D74-A6C7-D1B6AA4553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668" y="1897548"/>
            <a:ext cx="5469466" cy="3062900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pic>
        <p:nvPicPr>
          <p:cNvPr id="7" name="Picture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94CFED91-8F8D-4126-94BB-E0889C9A14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9516" y="2917105"/>
            <a:ext cx="3356474" cy="270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97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ainting&#10;&#10;Description automatically generated">
            <a:extLst>
              <a:ext uri="{FF2B5EF4-FFF2-40B4-BE49-F238E27FC236}">
                <a16:creationId xmlns:a16="http://schemas.microsoft.com/office/drawing/2014/main" id="{432EF11B-C063-4C46-A7D9-82B81C7C5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339" y="1630017"/>
            <a:ext cx="8136835" cy="376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6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wall&#10;&#10;Description automatically generated with low confidence">
            <a:extLst>
              <a:ext uri="{FF2B5EF4-FFF2-40B4-BE49-F238E27FC236}">
                <a16:creationId xmlns:a16="http://schemas.microsoft.com/office/drawing/2014/main" id="{4C5067C1-6431-4191-8BE8-B7D5BCD66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973" y="1179443"/>
            <a:ext cx="9210261" cy="437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20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3E8C8A2-D2DA-42F8-84AA-AC5AB425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A5D1FE1-4883-49B4-AD3E-D0A3F8DCE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F829EAE-7CB1-410F-BAF1-55BD6DC24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EA5F8CE-974F-4443-AB3C-4799C332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4075D0C-1739-4729-A5C8-5C5707A94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FD28A6-39F3-425F-8050-E5BF1B45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1D58666-E26B-4EAE-AA74-9C74E4BAF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7288C4F-0F6C-4226-B8D2-C0EE4786C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A0DC220-B0FC-4268-9E45-0705DA269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D2CA09E-2D13-478A-A98B-3A66ED6468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14C9FAD-7A39-47B3-9F08-4C4F9DA20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DCB6FF3-6165-4BB2-80C5-7A6D0D25D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6E9A2BA-20E2-4143-A209-490A5B4E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266" y="1041401"/>
            <a:ext cx="6688615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COMMUNICATION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E0488CE-8E24-413E-B105-426B0506E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8045" y="3541181"/>
            <a:ext cx="6492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62EC38D-6CB5-4476-876E-383F5D7A341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770" r="31598"/>
          <a:stretch/>
        </p:blipFill>
        <p:spPr>
          <a:xfrm>
            <a:off x="8077199" y="1041400"/>
            <a:ext cx="3059206" cy="477520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21016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18B6D-8CA8-4F35-AD53-B2F90412F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7" y="2146852"/>
            <a:ext cx="6821598" cy="1828799"/>
          </a:xfrm>
        </p:spPr>
        <p:txBody>
          <a:bodyPr>
            <a:normAutofit/>
          </a:bodyPr>
          <a:lstStyle/>
          <a:p>
            <a:r>
              <a:rPr lang="en-US" sz="3200" b="1" dirty="0"/>
              <a:t>We are to ask - James 4:2 </a:t>
            </a:r>
            <a:br>
              <a:rPr lang="en-US" sz="3200" b="1" dirty="0"/>
            </a:br>
            <a:r>
              <a:rPr lang="en-US" sz="3200" b="1" dirty="0"/>
              <a:t>We are to listen - Proverbs 2:1-5</a:t>
            </a:r>
            <a:br>
              <a:rPr lang="en-US" sz="3200" b="1" dirty="0"/>
            </a:br>
            <a:r>
              <a:rPr lang="en-US" sz="3200" b="1" dirty="0"/>
              <a:t>We are to Receive Direction - </a:t>
            </a:r>
            <a:r>
              <a:rPr lang="en-US" b="1" dirty="0"/>
              <a:t>Mark 4:24</a:t>
            </a:r>
            <a:endParaRPr lang="en-US" sz="3200" b="1" dirty="0"/>
          </a:p>
        </p:txBody>
      </p:sp>
      <p:pic>
        <p:nvPicPr>
          <p:cNvPr id="6" name="Picture Placeholder 5" descr="A picture containing text, weapon, hydrogen bomb, missile&#10;&#10;Description automatically generated">
            <a:extLst>
              <a:ext uri="{FF2B5EF4-FFF2-40B4-BE49-F238E27FC236}">
                <a16:creationId xmlns:a16="http://schemas.microsoft.com/office/drawing/2014/main" id="{4147FB43-6996-44BC-B5C8-9AACD18317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2035" r="32035"/>
          <a:stretch>
            <a:fillRect/>
          </a:stretch>
        </p:blipFill>
        <p:spPr>
          <a:xfrm>
            <a:off x="7537215" y="1067904"/>
            <a:ext cx="3620963" cy="4775200"/>
          </a:xfrm>
        </p:spPr>
      </p:pic>
    </p:spTree>
    <p:extLst>
      <p:ext uri="{BB962C8B-B14F-4D97-AF65-F5344CB8AC3E}">
        <p14:creationId xmlns:p14="http://schemas.microsoft.com/office/powerpoint/2010/main" val="3712290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EE48C-ABE9-45CF-BB35-7E6A41828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15" y="1458474"/>
            <a:ext cx="4916556" cy="1076373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COMPLIANCE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D0F4979D-413C-4A44-99DC-7125ED31CF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073796"/>
              </p:ext>
            </p:extLst>
          </p:nvPr>
        </p:nvGraphicFramePr>
        <p:xfrm>
          <a:off x="6321287" y="1286196"/>
          <a:ext cx="4566847" cy="4285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A9873CBE-B4ED-4B26-9DD4-55DF518DEA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9920" y="3271999"/>
            <a:ext cx="3366346" cy="244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83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33">
            <a:extLst>
              <a:ext uri="{FF2B5EF4-FFF2-40B4-BE49-F238E27FC236}">
                <a16:creationId xmlns:a16="http://schemas.microsoft.com/office/drawing/2014/main" id="{03E8C8A2-D2DA-42F8-84AA-AC5AB425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A5D1FE1-4883-49B4-AD3E-D0A3F8DCE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F829EAE-7CB1-410F-BAF1-55BD6DC24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EA5F8CE-974F-4443-AB3C-4799C332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4075D0C-1739-4729-A5C8-5C5707A94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55" name="Straight Connector 39">
            <a:extLst>
              <a:ext uri="{FF2B5EF4-FFF2-40B4-BE49-F238E27FC236}">
                <a16:creationId xmlns:a16="http://schemas.microsoft.com/office/drawing/2014/main" id="{0DFD28A6-39F3-425F-8050-E5BF1B45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56" name="Rectangle 41">
            <a:extLst>
              <a:ext uri="{FF2B5EF4-FFF2-40B4-BE49-F238E27FC236}">
                <a16:creationId xmlns:a16="http://schemas.microsoft.com/office/drawing/2014/main" id="{9F1F6E2E-E2E7-4689-9E5D-51F37CB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43">
            <a:extLst>
              <a:ext uri="{FF2B5EF4-FFF2-40B4-BE49-F238E27FC236}">
                <a16:creationId xmlns:a16="http://schemas.microsoft.com/office/drawing/2014/main" id="{BB728A18-FF26-43E9-AF31-9608EBA3D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418D479-7A49-4E09-A270-87C36ABE5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55AC523-B142-409D-BB68-747EDDCE60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98FD6A06-A68E-49C5-8F1D-8945DD8C00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6794A3D-A7E9-4DC9-98E4-02104E24A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E76ED4-EDA2-4197-BC4C-E5F530AC9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620" y="1041401"/>
            <a:ext cx="472267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 dirty="0"/>
              <a:t>CONFIDENCE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AD827E-F9EF-492C-B802-41404EAA3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9045" y="3657596"/>
            <a:ext cx="4513252" cy="19334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JEREMIAH 17:17</a:t>
            </a:r>
          </a:p>
        </p:txBody>
      </p:sp>
      <p:sp>
        <p:nvSpPr>
          <p:cNvPr id="58" name="Rectangle 49">
            <a:extLst>
              <a:ext uri="{FF2B5EF4-FFF2-40B4-BE49-F238E27FC236}">
                <a16:creationId xmlns:a16="http://schemas.microsoft.com/office/drawing/2014/main" id="{7731DD8B-7A0A-47A0-BF6B-EBB4F970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B748CC2-A474-4258-89F1-87E53E612EA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/>
          <a:srcRect t="182" b="44450"/>
          <a:stretch/>
        </p:blipFill>
        <p:spPr>
          <a:xfrm>
            <a:off x="1436205" y="1633495"/>
            <a:ext cx="4289372" cy="3432513"/>
          </a:xfrm>
          <a:prstGeom prst="rect">
            <a:avLst/>
          </a:prstGeom>
        </p:spPr>
      </p:pic>
      <p:cxnSp>
        <p:nvCxnSpPr>
          <p:cNvPr id="59" name="Straight Connector 51">
            <a:extLst>
              <a:ext uri="{FF2B5EF4-FFF2-40B4-BE49-F238E27FC236}">
                <a16:creationId xmlns:a16="http://schemas.microsoft.com/office/drawing/2014/main" id="{10A370BF-9768-4FA0-8887-C3777F3A9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15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4958B8-57B6-4B37-8A18-D54A32EC2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CD8C6E-43A0-4CC4-88D9-3E75DEB710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6844"/>
          <a:stretch/>
        </p:blipFill>
        <p:spPr>
          <a:xfrm>
            <a:off x="486138" y="488137"/>
            <a:ext cx="11227442" cy="58832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E4A740-3A69-42A5-8AC0-3905D518F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83C010-53D7-404B-9300-DB1BAE1EA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3" name="Rounded Rectangle 21">
              <a:extLst>
                <a:ext uri="{FF2B5EF4-FFF2-40B4-BE49-F238E27FC236}">
                  <a16:creationId xmlns:a16="http://schemas.microsoft.com/office/drawing/2014/main" id="{DFC03671-D6D3-4BA9-AD3E-6ADE11D07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FD51935-8C23-4BCB-987B-F5AC9E3D9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5" name="Rounded Rectangle 27">
              <a:extLst>
                <a:ext uri="{FF2B5EF4-FFF2-40B4-BE49-F238E27FC236}">
                  <a16:creationId xmlns:a16="http://schemas.microsoft.com/office/drawing/2014/main" id="{72D5A197-23EF-4751-9E72-FEB79910E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DD7E4D1-EC3E-4109-9647-9E6652A92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6405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eapon, missile&#10;&#10;Description automatically generated">
            <a:extLst>
              <a:ext uri="{FF2B5EF4-FFF2-40B4-BE49-F238E27FC236}">
                <a16:creationId xmlns:a16="http://schemas.microsoft.com/office/drawing/2014/main" id="{D25C1296-FD9E-4140-BA71-B99F17F75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409700"/>
            <a:ext cx="62103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581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104</TotalTime>
  <Words>63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OBSTACLE TRAINING</vt:lpstr>
      <vt:lpstr>PowerPoint Presentation</vt:lpstr>
      <vt:lpstr>PowerPoint Presentation</vt:lpstr>
      <vt:lpstr>COMMUNICATION</vt:lpstr>
      <vt:lpstr>We are to ask - James 4:2  We are to listen - Proverbs 2:1-5 We are to Receive Direction - Mark 4:24</vt:lpstr>
      <vt:lpstr>COMPLIANCE</vt:lpstr>
      <vt:lpstr>CONFIDENCE</vt:lpstr>
      <vt:lpstr>PowerPoint Presentation</vt:lpstr>
      <vt:lpstr>PowerPoint Presentation</vt:lpstr>
      <vt:lpstr>Victory Over the Walls IN Our Life Through  1. Communication 2. Compliance  3. Confidence &amp; Faith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OBSTACLE TRAINNING</dc:title>
  <dc:creator>Miriam Lalonde</dc:creator>
  <cp:lastModifiedBy>Miriam Lalonde</cp:lastModifiedBy>
  <cp:revision>10</cp:revision>
  <dcterms:created xsi:type="dcterms:W3CDTF">2021-03-13T16:41:35Z</dcterms:created>
  <dcterms:modified xsi:type="dcterms:W3CDTF">2021-03-13T18:26:14Z</dcterms:modified>
</cp:coreProperties>
</file>