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F87F1-3316-063F-FFCD-CDB780AD66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9E35EEF-BA91-4008-A6BE-C2C152234B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1F928E5-F69F-052D-674A-5A53BB48213B}"/>
              </a:ext>
            </a:extLst>
          </p:cNvPr>
          <p:cNvSpPr>
            <a:spLocks noGrp="1"/>
          </p:cNvSpPr>
          <p:nvPr>
            <p:ph type="dt" sz="half" idx="10"/>
          </p:nvPr>
        </p:nvSpPr>
        <p:spPr/>
        <p:txBody>
          <a:bodyPr/>
          <a:lstStyle/>
          <a:p>
            <a:fld id="{B7858727-43A0-449B-8529-082BBE41FDFC}" type="datetimeFigureOut">
              <a:rPr lang="en-CA" smtClean="0"/>
              <a:t>2023-04-14</a:t>
            </a:fld>
            <a:endParaRPr lang="en-CA"/>
          </a:p>
        </p:txBody>
      </p:sp>
      <p:sp>
        <p:nvSpPr>
          <p:cNvPr id="5" name="Footer Placeholder 4">
            <a:extLst>
              <a:ext uri="{FF2B5EF4-FFF2-40B4-BE49-F238E27FC236}">
                <a16:creationId xmlns:a16="http://schemas.microsoft.com/office/drawing/2014/main" id="{1FDB9B30-6A88-3F94-655C-E6A972D3FDF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B49C4E1-BE48-6438-8C15-CC1EAD0441BA}"/>
              </a:ext>
            </a:extLst>
          </p:cNvPr>
          <p:cNvSpPr>
            <a:spLocks noGrp="1"/>
          </p:cNvSpPr>
          <p:nvPr>
            <p:ph type="sldNum" sz="quarter" idx="12"/>
          </p:nvPr>
        </p:nvSpPr>
        <p:spPr/>
        <p:txBody>
          <a:bodyPr/>
          <a:lstStyle/>
          <a:p>
            <a:fld id="{F3022EC4-6252-4E9F-AA5B-71BFBC2F1ECF}" type="slidenum">
              <a:rPr lang="en-CA" smtClean="0"/>
              <a:t>‹#›</a:t>
            </a:fld>
            <a:endParaRPr lang="en-CA"/>
          </a:p>
        </p:txBody>
      </p:sp>
    </p:spTree>
    <p:extLst>
      <p:ext uri="{BB962C8B-B14F-4D97-AF65-F5344CB8AC3E}">
        <p14:creationId xmlns:p14="http://schemas.microsoft.com/office/powerpoint/2010/main" val="3293419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69C6-5ADC-BE5F-0DCB-EEC2BA30904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FD0811E-7AAB-0B6C-6901-8A568F6454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9B977AB-467F-9F09-1421-16629FBAE42D}"/>
              </a:ext>
            </a:extLst>
          </p:cNvPr>
          <p:cNvSpPr>
            <a:spLocks noGrp="1"/>
          </p:cNvSpPr>
          <p:nvPr>
            <p:ph type="dt" sz="half" idx="10"/>
          </p:nvPr>
        </p:nvSpPr>
        <p:spPr/>
        <p:txBody>
          <a:bodyPr/>
          <a:lstStyle/>
          <a:p>
            <a:fld id="{B7858727-43A0-449B-8529-082BBE41FDFC}" type="datetimeFigureOut">
              <a:rPr lang="en-CA" smtClean="0"/>
              <a:t>2023-04-14</a:t>
            </a:fld>
            <a:endParaRPr lang="en-CA"/>
          </a:p>
        </p:txBody>
      </p:sp>
      <p:sp>
        <p:nvSpPr>
          <p:cNvPr id="5" name="Footer Placeholder 4">
            <a:extLst>
              <a:ext uri="{FF2B5EF4-FFF2-40B4-BE49-F238E27FC236}">
                <a16:creationId xmlns:a16="http://schemas.microsoft.com/office/drawing/2014/main" id="{B82E91B4-5678-8C8B-F952-4D3DBD176C9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07196D4-1DB0-962A-F079-E1575409EBDC}"/>
              </a:ext>
            </a:extLst>
          </p:cNvPr>
          <p:cNvSpPr>
            <a:spLocks noGrp="1"/>
          </p:cNvSpPr>
          <p:nvPr>
            <p:ph type="sldNum" sz="quarter" idx="12"/>
          </p:nvPr>
        </p:nvSpPr>
        <p:spPr/>
        <p:txBody>
          <a:bodyPr/>
          <a:lstStyle/>
          <a:p>
            <a:fld id="{F3022EC4-6252-4E9F-AA5B-71BFBC2F1ECF}" type="slidenum">
              <a:rPr lang="en-CA" smtClean="0"/>
              <a:t>‹#›</a:t>
            </a:fld>
            <a:endParaRPr lang="en-CA"/>
          </a:p>
        </p:txBody>
      </p:sp>
    </p:spTree>
    <p:extLst>
      <p:ext uri="{BB962C8B-B14F-4D97-AF65-F5344CB8AC3E}">
        <p14:creationId xmlns:p14="http://schemas.microsoft.com/office/powerpoint/2010/main" val="337984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7EF2D0-5D89-1B68-79E2-02A30FB940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7F0BE61-F18B-2636-231C-85005A954E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079F7DC-BDDA-0011-EA64-5E63F22B10B8}"/>
              </a:ext>
            </a:extLst>
          </p:cNvPr>
          <p:cNvSpPr>
            <a:spLocks noGrp="1"/>
          </p:cNvSpPr>
          <p:nvPr>
            <p:ph type="dt" sz="half" idx="10"/>
          </p:nvPr>
        </p:nvSpPr>
        <p:spPr/>
        <p:txBody>
          <a:bodyPr/>
          <a:lstStyle/>
          <a:p>
            <a:fld id="{B7858727-43A0-449B-8529-082BBE41FDFC}" type="datetimeFigureOut">
              <a:rPr lang="en-CA" smtClean="0"/>
              <a:t>2023-04-14</a:t>
            </a:fld>
            <a:endParaRPr lang="en-CA"/>
          </a:p>
        </p:txBody>
      </p:sp>
      <p:sp>
        <p:nvSpPr>
          <p:cNvPr id="5" name="Footer Placeholder 4">
            <a:extLst>
              <a:ext uri="{FF2B5EF4-FFF2-40B4-BE49-F238E27FC236}">
                <a16:creationId xmlns:a16="http://schemas.microsoft.com/office/drawing/2014/main" id="{9D4932D9-56A4-16B3-EBBB-A9F89C91066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BCFCFB3-B3E9-B44A-4F43-7DF383D05826}"/>
              </a:ext>
            </a:extLst>
          </p:cNvPr>
          <p:cNvSpPr>
            <a:spLocks noGrp="1"/>
          </p:cNvSpPr>
          <p:nvPr>
            <p:ph type="sldNum" sz="quarter" idx="12"/>
          </p:nvPr>
        </p:nvSpPr>
        <p:spPr/>
        <p:txBody>
          <a:bodyPr/>
          <a:lstStyle/>
          <a:p>
            <a:fld id="{F3022EC4-6252-4E9F-AA5B-71BFBC2F1ECF}" type="slidenum">
              <a:rPr lang="en-CA" smtClean="0"/>
              <a:t>‹#›</a:t>
            </a:fld>
            <a:endParaRPr lang="en-CA"/>
          </a:p>
        </p:txBody>
      </p:sp>
    </p:spTree>
    <p:extLst>
      <p:ext uri="{BB962C8B-B14F-4D97-AF65-F5344CB8AC3E}">
        <p14:creationId xmlns:p14="http://schemas.microsoft.com/office/powerpoint/2010/main" val="339540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3381C-5F38-9771-33A7-2A2BDEC4E9B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3146360-15DB-F71D-B592-A21F5E1EC2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7AB9F4-3637-1227-8246-AC308E68E396}"/>
              </a:ext>
            </a:extLst>
          </p:cNvPr>
          <p:cNvSpPr>
            <a:spLocks noGrp="1"/>
          </p:cNvSpPr>
          <p:nvPr>
            <p:ph type="dt" sz="half" idx="10"/>
          </p:nvPr>
        </p:nvSpPr>
        <p:spPr/>
        <p:txBody>
          <a:bodyPr/>
          <a:lstStyle/>
          <a:p>
            <a:fld id="{B7858727-43A0-449B-8529-082BBE41FDFC}" type="datetimeFigureOut">
              <a:rPr lang="en-CA" smtClean="0"/>
              <a:t>2023-04-14</a:t>
            </a:fld>
            <a:endParaRPr lang="en-CA"/>
          </a:p>
        </p:txBody>
      </p:sp>
      <p:sp>
        <p:nvSpPr>
          <p:cNvPr id="5" name="Footer Placeholder 4">
            <a:extLst>
              <a:ext uri="{FF2B5EF4-FFF2-40B4-BE49-F238E27FC236}">
                <a16:creationId xmlns:a16="http://schemas.microsoft.com/office/drawing/2014/main" id="{63B769BA-5157-BA35-D43B-66E2FDE612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C8F93B9-CA3C-5174-000B-1526FDFBE1AB}"/>
              </a:ext>
            </a:extLst>
          </p:cNvPr>
          <p:cNvSpPr>
            <a:spLocks noGrp="1"/>
          </p:cNvSpPr>
          <p:nvPr>
            <p:ph type="sldNum" sz="quarter" idx="12"/>
          </p:nvPr>
        </p:nvSpPr>
        <p:spPr/>
        <p:txBody>
          <a:bodyPr/>
          <a:lstStyle/>
          <a:p>
            <a:fld id="{F3022EC4-6252-4E9F-AA5B-71BFBC2F1ECF}" type="slidenum">
              <a:rPr lang="en-CA" smtClean="0"/>
              <a:t>‹#›</a:t>
            </a:fld>
            <a:endParaRPr lang="en-CA"/>
          </a:p>
        </p:txBody>
      </p:sp>
    </p:spTree>
    <p:extLst>
      <p:ext uri="{BB962C8B-B14F-4D97-AF65-F5344CB8AC3E}">
        <p14:creationId xmlns:p14="http://schemas.microsoft.com/office/powerpoint/2010/main" val="1039083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49D26-2309-F130-7B5E-7C0C082609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B99B06D-CEB5-436D-5469-CA046D96CE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36F084-85DA-8497-58F1-CDE492282482}"/>
              </a:ext>
            </a:extLst>
          </p:cNvPr>
          <p:cNvSpPr>
            <a:spLocks noGrp="1"/>
          </p:cNvSpPr>
          <p:nvPr>
            <p:ph type="dt" sz="half" idx="10"/>
          </p:nvPr>
        </p:nvSpPr>
        <p:spPr/>
        <p:txBody>
          <a:bodyPr/>
          <a:lstStyle/>
          <a:p>
            <a:fld id="{B7858727-43A0-449B-8529-082BBE41FDFC}" type="datetimeFigureOut">
              <a:rPr lang="en-CA" smtClean="0"/>
              <a:t>2023-04-14</a:t>
            </a:fld>
            <a:endParaRPr lang="en-CA"/>
          </a:p>
        </p:txBody>
      </p:sp>
      <p:sp>
        <p:nvSpPr>
          <p:cNvPr id="5" name="Footer Placeholder 4">
            <a:extLst>
              <a:ext uri="{FF2B5EF4-FFF2-40B4-BE49-F238E27FC236}">
                <a16:creationId xmlns:a16="http://schemas.microsoft.com/office/drawing/2014/main" id="{7C7FF9C0-E2C7-A8BD-710B-528A2E9197E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BD564EE-F43A-875E-73FF-C2C094C89231}"/>
              </a:ext>
            </a:extLst>
          </p:cNvPr>
          <p:cNvSpPr>
            <a:spLocks noGrp="1"/>
          </p:cNvSpPr>
          <p:nvPr>
            <p:ph type="sldNum" sz="quarter" idx="12"/>
          </p:nvPr>
        </p:nvSpPr>
        <p:spPr/>
        <p:txBody>
          <a:bodyPr/>
          <a:lstStyle/>
          <a:p>
            <a:fld id="{F3022EC4-6252-4E9F-AA5B-71BFBC2F1ECF}" type="slidenum">
              <a:rPr lang="en-CA" smtClean="0"/>
              <a:t>‹#›</a:t>
            </a:fld>
            <a:endParaRPr lang="en-CA"/>
          </a:p>
        </p:txBody>
      </p:sp>
    </p:spTree>
    <p:extLst>
      <p:ext uri="{BB962C8B-B14F-4D97-AF65-F5344CB8AC3E}">
        <p14:creationId xmlns:p14="http://schemas.microsoft.com/office/powerpoint/2010/main" val="304412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986A1-9B3A-9014-6D2E-14B70560E5A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2A70ADF-44BC-41B6-3879-098F697B51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C24C1C0-5C4C-4BBA-E261-2B35770CB6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4B37CAD-17F5-998C-EBBF-225DBE10C5AB}"/>
              </a:ext>
            </a:extLst>
          </p:cNvPr>
          <p:cNvSpPr>
            <a:spLocks noGrp="1"/>
          </p:cNvSpPr>
          <p:nvPr>
            <p:ph type="dt" sz="half" idx="10"/>
          </p:nvPr>
        </p:nvSpPr>
        <p:spPr/>
        <p:txBody>
          <a:bodyPr/>
          <a:lstStyle/>
          <a:p>
            <a:fld id="{B7858727-43A0-449B-8529-082BBE41FDFC}" type="datetimeFigureOut">
              <a:rPr lang="en-CA" smtClean="0"/>
              <a:t>2023-04-14</a:t>
            </a:fld>
            <a:endParaRPr lang="en-CA"/>
          </a:p>
        </p:txBody>
      </p:sp>
      <p:sp>
        <p:nvSpPr>
          <p:cNvPr id="6" name="Footer Placeholder 5">
            <a:extLst>
              <a:ext uri="{FF2B5EF4-FFF2-40B4-BE49-F238E27FC236}">
                <a16:creationId xmlns:a16="http://schemas.microsoft.com/office/drawing/2014/main" id="{4E6F718A-0BF2-6B84-C66E-9BDBA86C7B4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FD8DEC3-A610-8623-32DC-49C86475A61B}"/>
              </a:ext>
            </a:extLst>
          </p:cNvPr>
          <p:cNvSpPr>
            <a:spLocks noGrp="1"/>
          </p:cNvSpPr>
          <p:nvPr>
            <p:ph type="sldNum" sz="quarter" idx="12"/>
          </p:nvPr>
        </p:nvSpPr>
        <p:spPr/>
        <p:txBody>
          <a:bodyPr/>
          <a:lstStyle/>
          <a:p>
            <a:fld id="{F3022EC4-6252-4E9F-AA5B-71BFBC2F1ECF}" type="slidenum">
              <a:rPr lang="en-CA" smtClean="0"/>
              <a:t>‹#›</a:t>
            </a:fld>
            <a:endParaRPr lang="en-CA"/>
          </a:p>
        </p:txBody>
      </p:sp>
    </p:spTree>
    <p:extLst>
      <p:ext uri="{BB962C8B-B14F-4D97-AF65-F5344CB8AC3E}">
        <p14:creationId xmlns:p14="http://schemas.microsoft.com/office/powerpoint/2010/main" val="185206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8D324-C1B8-66DB-7208-4B96296C1A5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8F0433C-BAD0-4E11-C5FD-7A2429455E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81C31A-9AA1-9997-56FE-EB379D24E0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CD9BB35-BB23-3D6C-AB41-E81008D8EC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EF2EC-89C2-1783-CEE6-8849C423D8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A8CA40E-56BD-19B4-8285-52694F11C1FD}"/>
              </a:ext>
            </a:extLst>
          </p:cNvPr>
          <p:cNvSpPr>
            <a:spLocks noGrp="1"/>
          </p:cNvSpPr>
          <p:nvPr>
            <p:ph type="dt" sz="half" idx="10"/>
          </p:nvPr>
        </p:nvSpPr>
        <p:spPr/>
        <p:txBody>
          <a:bodyPr/>
          <a:lstStyle/>
          <a:p>
            <a:fld id="{B7858727-43A0-449B-8529-082BBE41FDFC}" type="datetimeFigureOut">
              <a:rPr lang="en-CA" smtClean="0"/>
              <a:t>2023-04-14</a:t>
            </a:fld>
            <a:endParaRPr lang="en-CA"/>
          </a:p>
        </p:txBody>
      </p:sp>
      <p:sp>
        <p:nvSpPr>
          <p:cNvPr id="8" name="Footer Placeholder 7">
            <a:extLst>
              <a:ext uri="{FF2B5EF4-FFF2-40B4-BE49-F238E27FC236}">
                <a16:creationId xmlns:a16="http://schemas.microsoft.com/office/drawing/2014/main" id="{8DE35072-5815-0A5A-D507-71B9987B7F3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F4FCD9E-E78F-2AE5-CB34-1D82C8EFF4CC}"/>
              </a:ext>
            </a:extLst>
          </p:cNvPr>
          <p:cNvSpPr>
            <a:spLocks noGrp="1"/>
          </p:cNvSpPr>
          <p:nvPr>
            <p:ph type="sldNum" sz="quarter" idx="12"/>
          </p:nvPr>
        </p:nvSpPr>
        <p:spPr/>
        <p:txBody>
          <a:bodyPr/>
          <a:lstStyle/>
          <a:p>
            <a:fld id="{F3022EC4-6252-4E9F-AA5B-71BFBC2F1ECF}" type="slidenum">
              <a:rPr lang="en-CA" smtClean="0"/>
              <a:t>‹#›</a:t>
            </a:fld>
            <a:endParaRPr lang="en-CA"/>
          </a:p>
        </p:txBody>
      </p:sp>
    </p:spTree>
    <p:extLst>
      <p:ext uri="{BB962C8B-B14F-4D97-AF65-F5344CB8AC3E}">
        <p14:creationId xmlns:p14="http://schemas.microsoft.com/office/powerpoint/2010/main" val="870562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E12F4-2E70-AB0E-25A4-8F5F961BE94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F543CA5-7480-AC1A-5B1B-EB9CA63ED8D4}"/>
              </a:ext>
            </a:extLst>
          </p:cNvPr>
          <p:cNvSpPr>
            <a:spLocks noGrp="1"/>
          </p:cNvSpPr>
          <p:nvPr>
            <p:ph type="dt" sz="half" idx="10"/>
          </p:nvPr>
        </p:nvSpPr>
        <p:spPr/>
        <p:txBody>
          <a:bodyPr/>
          <a:lstStyle/>
          <a:p>
            <a:fld id="{B7858727-43A0-449B-8529-082BBE41FDFC}" type="datetimeFigureOut">
              <a:rPr lang="en-CA" smtClean="0"/>
              <a:t>2023-04-14</a:t>
            </a:fld>
            <a:endParaRPr lang="en-CA"/>
          </a:p>
        </p:txBody>
      </p:sp>
      <p:sp>
        <p:nvSpPr>
          <p:cNvPr id="4" name="Footer Placeholder 3">
            <a:extLst>
              <a:ext uri="{FF2B5EF4-FFF2-40B4-BE49-F238E27FC236}">
                <a16:creationId xmlns:a16="http://schemas.microsoft.com/office/drawing/2014/main" id="{5D56A3FD-47A8-8000-8A91-CFCE6A852EB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542C498-5638-9384-28C5-999C77E3CB9F}"/>
              </a:ext>
            </a:extLst>
          </p:cNvPr>
          <p:cNvSpPr>
            <a:spLocks noGrp="1"/>
          </p:cNvSpPr>
          <p:nvPr>
            <p:ph type="sldNum" sz="quarter" idx="12"/>
          </p:nvPr>
        </p:nvSpPr>
        <p:spPr/>
        <p:txBody>
          <a:bodyPr/>
          <a:lstStyle/>
          <a:p>
            <a:fld id="{F3022EC4-6252-4E9F-AA5B-71BFBC2F1ECF}" type="slidenum">
              <a:rPr lang="en-CA" smtClean="0"/>
              <a:t>‹#›</a:t>
            </a:fld>
            <a:endParaRPr lang="en-CA"/>
          </a:p>
        </p:txBody>
      </p:sp>
    </p:spTree>
    <p:extLst>
      <p:ext uri="{BB962C8B-B14F-4D97-AF65-F5344CB8AC3E}">
        <p14:creationId xmlns:p14="http://schemas.microsoft.com/office/powerpoint/2010/main" val="684032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DA501-98B7-3CEC-9EA7-A221C33635DD}"/>
              </a:ext>
            </a:extLst>
          </p:cNvPr>
          <p:cNvSpPr>
            <a:spLocks noGrp="1"/>
          </p:cNvSpPr>
          <p:nvPr>
            <p:ph type="dt" sz="half" idx="10"/>
          </p:nvPr>
        </p:nvSpPr>
        <p:spPr/>
        <p:txBody>
          <a:bodyPr/>
          <a:lstStyle/>
          <a:p>
            <a:fld id="{B7858727-43A0-449B-8529-082BBE41FDFC}" type="datetimeFigureOut">
              <a:rPr lang="en-CA" smtClean="0"/>
              <a:t>2023-04-14</a:t>
            </a:fld>
            <a:endParaRPr lang="en-CA"/>
          </a:p>
        </p:txBody>
      </p:sp>
      <p:sp>
        <p:nvSpPr>
          <p:cNvPr id="3" name="Footer Placeholder 2">
            <a:extLst>
              <a:ext uri="{FF2B5EF4-FFF2-40B4-BE49-F238E27FC236}">
                <a16:creationId xmlns:a16="http://schemas.microsoft.com/office/drawing/2014/main" id="{7E933242-7D49-6591-3F55-1C40A9071CF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E4AF143-619B-87E7-C941-47CD4BFEE4FD}"/>
              </a:ext>
            </a:extLst>
          </p:cNvPr>
          <p:cNvSpPr>
            <a:spLocks noGrp="1"/>
          </p:cNvSpPr>
          <p:nvPr>
            <p:ph type="sldNum" sz="quarter" idx="12"/>
          </p:nvPr>
        </p:nvSpPr>
        <p:spPr/>
        <p:txBody>
          <a:bodyPr/>
          <a:lstStyle/>
          <a:p>
            <a:fld id="{F3022EC4-6252-4E9F-AA5B-71BFBC2F1ECF}" type="slidenum">
              <a:rPr lang="en-CA" smtClean="0"/>
              <a:t>‹#›</a:t>
            </a:fld>
            <a:endParaRPr lang="en-CA"/>
          </a:p>
        </p:txBody>
      </p:sp>
    </p:spTree>
    <p:extLst>
      <p:ext uri="{BB962C8B-B14F-4D97-AF65-F5344CB8AC3E}">
        <p14:creationId xmlns:p14="http://schemas.microsoft.com/office/powerpoint/2010/main" val="287190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C79B-7419-F742-94A4-42376526E5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8E28BD1-7B75-BBF4-2EAD-96B5902940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0A24CF1-6696-8888-0B5C-315DF4ED94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8221A4-854B-6CD4-044E-292D7EEF5219}"/>
              </a:ext>
            </a:extLst>
          </p:cNvPr>
          <p:cNvSpPr>
            <a:spLocks noGrp="1"/>
          </p:cNvSpPr>
          <p:nvPr>
            <p:ph type="dt" sz="half" idx="10"/>
          </p:nvPr>
        </p:nvSpPr>
        <p:spPr/>
        <p:txBody>
          <a:bodyPr/>
          <a:lstStyle/>
          <a:p>
            <a:fld id="{B7858727-43A0-449B-8529-082BBE41FDFC}" type="datetimeFigureOut">
              <a:rPr lang="en-CA" smtClean="0"/>
              <a:t>2023-04-14</a:t>
            </a:fld>
            <a:endParaRPr lang="en-CA"/>
          </a:p>
        </p:txBody>
      </p:sp>
      <p:sp>
        <p:nvSpPr>
          <p:cNvPr id="6" name="Footer Placeholder 5">
            <a:extLst>
              <a:ext uri="{FF2B5EF4-FFF2-40B4-BE49-F238E27FC236}">
                <a16:creationId xmlns:a16="http://schemas.microsoft.com/office/drawing/2014/main" id="{33ED860C-AD55-574D-44A2-5016D4ABAEA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703E127-18F5-B6EE-ABAD-139BD380B86F}"/>
              </a:ext>
            </a:extLst>
          </p:cNvPr>
          <p:cNvSpPr>
            <a:spLocks noGrp="1"/>
          </p:cNvSpPr>
          <p:nvPr>
            <p:ph type="sldNum" sz="quarter" idx="12"/>
          </p:nvPr>
        </p:nvSpPr>
        <p:spPr/>
        <p:txBody>
          <a:bodyPr/>
          <a:lstStyle/>
          <a:p>
            <a:fld id="{F3022EC4-6252-4E9F-AA5B-71BFBC2F1ECF}" type="slidenum">
              <a:rPr lang="en-CA" smtClean="0"/>
              <a:t>‹#›</a:t>
            </a:fld>
            <a:endParaRPr lang="en-CA"/>
          </a:p>
        </p:txBody>
      </p:sp>
    </p:spTree>
    <p:extLst>
      <p:ext uri="{BB962C8B-B14F-4D97-AF65-F5344CB8AC3E}">
        <p14:creationId xmlns:p14="http://schemas.microsoft.com/office/powerpoint/2010/main" val="306170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2FB10-D1F5-E81F-7030-13AD7A706E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1FC688C-1DC0-842C-B982-75ED7FC8CF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2D21748-6624-4D19-435F-638847F31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5CB01A-7D21-76D9-D276-9E9ABD7594D1}"/>
              </a:ext>
            </a:extLst>
          </p:cNvPr>
          <p:cNvSpPr>
            <a:spLocks noGrp="1"/>
          </p:cNvSpPr>
          <p:nvPr>
            <p:ph type="dt" sz="half" idx="10"/>
          </p:nvPr>
        </p:nvSpPr>
        <p:spPr/>
        <p:txBody>
          <a:bodyPr/>
          <a:lstStyle/>
          <a:p>
            <a:fld id="{B7858727-43A0-449B-8529-082BBE41FDFC}" type="datetimeFigureOut">
              <a:rPr lang="en-CA" smtClean="0"/>
              <a:t>2023-04-14</a:t>
            </a:fld>
            <a:endParaRPr lang="en-CA"/>
          </a:p>
        </p:txBody>
      </p:sp>
      <p:sp>
        <p:nvSpPr>
          <p:cNvPr id="6" name="Footer Placeholder 5">
            <a:extLst>
              <a:ext uri="{FF2B5EF4-FFF2-40B4-BE49-F238E27FC236}">
                <a16:creationId xmlns:a16="http://schemas.microsoft.com/office/drawing/2014/main" id="{35DEFF68-F4D1-E59E-C1E5-01CD574E0D4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9153955-16A2-2A7A-D15B-D94E0CB437BC}"/>
              </a:ext>
            </a:extLst>
          </p:cNvPr>
          <p:cNvSpPr>
            <a:spLocks noGrp="1"/>
          </p:cNvSpPr>
          <p:nvPr>
            <p:ph type="sldNum" sz="quarter" idx="12"/>
          </p:nvPr>
        </p:nvSpPr>
        <p:spPr/>
        <p:txBody>
          <a:bodyPr/>
          <a:lstStyle/>
          <a:p>
            <a:fld id="{F3022EC4-6252-4E9F-AA5B-71BFBC2F1ECF}" type="slidenum">
              <a:rPr lang="en-CA" smtClean="0"/>
              <a:t>‹#›</a:t>
            </a:fld>
            <a:endParaRPr lang="en-CA"/>
          </a:p>
        </p:txBody>
      </p:sp>
    </p:spTree>
    <p:extLst>
      <p:ext uri="{BB962C8B-B14F-4D97-AF65-F5344CB8AC3E}">
        <p14:creationId xmlns:p14="http://schemas.microsoft.com/office/powerpoint/2010/main" val="364550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45E38A-32BB-9A6A-BA77-2622A3D578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667C801-8B3E-97C8-C841-4C002CA41B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C9B98A-1556-5FD9-E1FA-7E3CA63B49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858727-43A0-449B-8529-082BBE41FDFC}" type="datetimeFigureOut">
              <a:rPr lang="en-CA" smtClean="0"/>
              <a:t>2023-04-14</a:t>
            </a:fld>
            <a:endParaRPr lang="en-CA"/>
          </a:p>
        </p:txBody>
      </p:sp>
      <p:sp>
        <p:nvSpPr>
          <p:cNvPr id="5" name="Footer Placeholder 4">
            <a:extLst>
              <a:ext uri="{FF2B5EF4-FFF2-40B4-BE49-F238E27FC236}">
                <a16:creationId xmlns:a16="http://schemas.microsoft.com/office/drawing/2014/main" id="{6EEA7327-37FB-F1DC-4EC3-DF8D6FC640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725F564-B91C-0CEB-691C-E01B73E09C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2EC4-6252-4E9F-AA5B-71BFBC2F1ECF}" type="slidenum">
              <a:rPr lang="en-CA" smtClean="0"/>
              <a:t>‹#›</a:t>
            </a:fld>
            <a:endParaRPr lang="en-CA"/>
          </a:p>
        </p:txBody>
      </p:sp>
    </p:spTree>
    <p:extLst>
      <p:ext uri="{BB962C8B-B14F-4D97-AF65-F5344CB8AC3E}">
        <p14:creationId xmlns:p14="http://schemas.microsoft.com/office/powerpoint/2010/main" val="1881946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2CFBC99-FB8F-41F7-A81D-A5288D688D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extLst>
              <a:ext uri="{28A0092B-C50C-407E-A947-70E740481C1C}">
                <a14:useLocalDpi xmlns:a14="http://schemas.microsoft.com/office/drawing/2010/main" val="0"/>
              </a:ext>
            </a:extLst>
          </a:blip>
          <a:srcRect t="1971" r="-1" b="13738"/>
          <a:stretch/>
        </p:blipFill>
        <p:spPr>
          <a:xfrm>
            <a:off x="20" y="10"/>
            <a:ext cx="12188932" cy="6857990"/>
          </a:xfrm>
          <a:prstGeom prst="rect">
            <a:avLst/>
          </a:prstGeom>
        </p:spPr>
      </p:pic>
      <p:sp>
        <p:nvSpPr>
          <p:cNvPr id="12" name="Freeform: Shape 11">
            <a:extLst>
              <a:ext uri="{FF2B5EF4-FFF2-40B4-BE49-F238E27FC236}">
                <a16:creationId xmlns:a16="http://schemas.microsoft.com/office/drawing/2014/main" id="{A435A76B-D478-4F38-9D76-040E49ADC6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40138" y="2758601"/>
            <a:ext cx="7832767" cy="4099399"/>
          </a:xfrm>
          <a:custGeom>
            <a:avLst/>
            <a:gdLst>
              <a:gd name="connsiteX0" fmla="*/ 4436398 w 7832767"/>
              <a:gd name="connsiteY0" fmla="*/ 580 h 4099399"/>
              <a:gd name="connsiteX1" fmla="*/ 5062070 w 7832767"/>
              <a:gd name="connsiteY1" fmla="*/ 20166 h 4099399"/>
              <a:gd name="connsiteX2" fmla="*/ 6429770 w 7832767"/>
              <a:gd name="connsiteY2" fmla="*/ 44716 h 4099399"/>
              <a:gd name="connsiteX3" fmla="*/ 7261927 w 7832767"/>
              <a:gd name="connsiteY3" fmla="*/ 147922 h 4099399"/>
              <a:gd name="connsiteX4" fmla="*/ 7370574 w 7832767"/>
              <a:gd name="connsiteY4" fmla="*/ 185497 h 4099399"/>
              <a:gd name="connsiteX5" fmla="*/ 7342690 w 7832767"/>
              <a:gd name="connsiteY5" fmla="*/ 262652 h 4099399"/>
              <a:gd name="connsiteX6" fmla="*/ 7154722 w 7832767"/>
              <a:gd name="connsiteY6" fmla="*/ 283192 h 4099399"/>
              <a:gd name="connsiteX7" fmla="*/ 7257600 w 7832767"/>
              <a:gd name="connsiteY7" fmla="*/ 340809 h 4099399"/>
              <a:gd name="connsiteX8" fmla="*/ 7031654 w 7832767"/>
              <a:gd name="connsiteY8" fmla="*/ 384897 h 4099399"/>
              <a:gd name="connsiteX9" fmla="*/ 7061460 w 7832767"/>
              <a:gd name="connsiteY9" fmla="*/ 415459 h 4099399"/>
              <a:gd name="connsiteX10" fmla="*/ 7091746 w 7832767"/>
              <a:gd name="connsiteY10" fmla="*/ 444516 h 4099399"/>
              <a:gd name="connsiteX11" fmla="*/ 6661966 w 7832767"/>
              <a:gd name="connsiteY11" fmla="*/ 519166 h 4099399"/>
              <a:gd name="connsiteX12" fmla="*/ 7169625 w 7832767"/>
              <a:gd name="connsiteY12" fmla="*/ 655940 h 4099399"/>
              <a:gd name="connsiteX13" fmla="*/ 7077324 w 7832767"/>
              <a:gd name="connsiteY13" fmla="*/ 729587 h 4099399"/>
              <a:gd name="connsiteX14" fmla="*/ 7370574 w 7832767"/>
              <a:gd name="connsiteY14" fmla="*/ 845819 h 4099399"/>
              <a:gd name="connsiteX15" fmla="*/ 7608539 w 7832767"/>
              <a:gd name="connsiteY15" fmla="*/ 990610 h 4099399"/>
              <a:gd name="connsiteX16" fmla="*/ 7742185 w 7832767"/>
              <a:gd name="connsiteY16" fmla="*/ 1180991 h 4099399"/>
              <a:gd name="connsiteX17" fmla="*/ 7789296 w 7832767"/>
              <a:gd name="connsiteY17" fmla="*/ 1266161 h 4099399"/>
              <a:gd name="connsiteX18" fmla="*/ 7831602 w 7832767"/>
              <a:gd name="connsiteY18" fmla="*/ 1355841 h 4099399"/>
              <a:gd name="connsiteX19" fmla="*/ 7758529 w 7832767"/>
              <a:gd name="connsiteY19" fmla="*/ 1445019 h 4099399"/>
              <a:gd name="connsiteX20" fmla="*/ 7710936 w 7832767"/>
              <a:gd name="connsiteY20" fmla="*/ 1553237 h 4099399"/>
              <a:gd name="connsiteX21" fmla="*/ 7754684 w 7832767"/>
              <a:gd name="connsiteY21" fmla="*/ 1616863 h 4099399"/>
              <a:gd name="connsiteX22" fmla="*/ 7755645 w 7832767"/>
              <a:gd name="connsiteY22" fmla="*/ 1759148 h 4099399"/>
              <a:gd name="connsiteX23" fmla="*/ 7725360 w 7832767"/>
              <a:gd name="connsiteY23" fmla="*/ 1826283 h 4099399"/>
              <a:gd name="connsiteX24" fmla="*/ 7633056 w 7832767"/>
              <a:gd name="connsiteY24" fmla="*/ 1972074 h 4099399"/>
              <a:gd name="connsiteX25" fmla="*/ 7554696 w 7832767"/>
              <a:gd name="connsiteY25" fmla="*/ 2004640 h 4099399"/>
              <a:gd name="connsiteX26" fmla="*/ 7562870 w 7832767"/>
              <a:gd name="connsiteY26" fmla="*/ 2592817 h 4099399"/>
              <a:gd name="connsiteX27" fmla="*/ 7620078 w 7832767"/>
              <a:gd name="connsiteY27" fmla="*/ 2877387 h 4099399"/>
              <a:gd name="connsiteX28" fmla="*/ 7579695 w 7832767"/>
              <a:gd name="connsiteY28" fmla="*/ 3198029 h 4099399"/>
              <a:gd name="connsiteX29" fmla="*/ 7713340 w 7832767"/>
              <a:gd name="connsiteY29" fmla="*/ 3435003 h 4099399"/>
              <a:gd name="connsiteX30" fmla="*/ 7658054 w 7832767"/>
              <a:gd name="connsiteY30" fmla="*/ 3526187 h 4099399"/>
              <a:gd name="connsiteX31" fmla="*/ 7813815 w 7832767"/>
              <a:gd name="connsiteY31" fmla="*/ 3628391 h 4099399"/>
              <a:gd name="connsiteX32" fmla="*/ 7669112 w 7832767"/>
              <a:gd name="connsiteY32" fmla="*/ 3773681 h 4099399"/>
              <a:gd name="connsiteX33" fmla="*/ 7429704 w 7832767"/>
              <a:gd name="connsiteY33" fmla="*/ 4001137 h 4099399"/>
              <a:gd name="connsiteX34" fmla="*/ 7417475 w 7832767"/>
              <a:gd name="connsiteY34" fmla="*/ 4099399 h 4099399"/>
              <a:gd name="connsiteX35" fmla="*/ 180606 w 7832767"/>
              <a:gd name="connsiteY35" fmla="*/ 4099399 h 4099399"/>
              <a:gd name="connsiteX36" fmla="*/ 164649 w 7832767"/>
              <a:gd name="connsiteY36" fmla="*/ 4093760 h 4099399"/>
              <a:gd name="connsiteX37" fmla="*/ 160465 w 7832767"/>
              <a:gd name="connsiteY37" fmla="*/ 4076287 h 4099399"/>
              <a:gd name="connsiteX38" fmla="*/ 549383 w 7832767"/>
              <a:gd name="connsiteY38" fmla="*/ 3827790 h 4099399"/>
              <a:gd name="connsiteX39" fmla="*/ 756100 w 7832767"/>
              <a:gd name="connsiteY39" fmla="*/ 3722078 h 4099399"/>
              <a:gd name="connsiteX40" fmla="*/ 415738 w 7832767"/>
              <a:gd name="connsiteY40" fmla="*/ 3746126 h 4099399"/>
              <a:gd name="connsiteX41" fmla="*/ 671971 w 7832767"/>
              <a:gd name="connsiteY41" fmla="*/ 3563762 h 4099399"/>
              <a:gd name="connsiteX42" fmla="*/ 619570 w 7832767"/>
              <a:gd name="connsiteY42" fmla="*/ 3530194 h 4099399"/>
              <a:gd name="connsiteX43" fmla="*/ 523422 w 7832767"/>
              <a:gd name="connsiteY43" fmla="*/ 3507649 h 4099399"/>
              <a:gd name="connsiteX44" fmla="*/ 957048 w 7832767"/>
              <a:gd name="connsiteY44" fmla="*/ 3392918 h 4099399"/>
              <a:gd name="connsiteX45" fmla="*/ 835904 w 7832767"/>
              <a:gd name="connsiteY45" fmla="*/ 3231596 h 4099399"/>
              <a:gd name="connsiteX46" fmla="*/ 930608 w 7832767"/>
              <a:gd name="connsiteY46" fmla="*/ 3195022 h 4099399"/>
              <a:gd name="connsiteX47" fmla="*/ 817153 w 7832767"/>
              <a:gd name="connsiteY47" fmla="*/ 3190514 h 4099399"/>
              <a:gd name="connsiteX48" fmla="*/ 727736 w 7832767"/>
              <a:gd name="connsiteY48" fmla="*/ 3191015 h 4099399"/>
              <a:gd name="connsiteX49" fmla="*/ 567170 w 7832767"/>
              <a:gd name="connsiteY49" fmla="*/ 3150434 h 4099399"/>
              <a:gd name="connsiteX50" fmla="*/ 2784 w 7832767"/>
              <a:gd name="connsiteY50" fmla="*/ 3218569 h 4099399"/>
              <a:gd name="connsiteX51" fmla="*/ 122006 w 7832767"/>
              <a:gd name="connsiteY51" fmla="*/ 3122877 h 4099399"/>
              <a:gd name="connsiteX52" fmla="*/ 264786 w 7832767"/>
              <a:gd name="connsiteY52" fmla="*/ 3068269 h 4099399"/>
              <a:gd name="connsiteX53" fmla="*/ 72009 w 7832767"/>
              <a:gd name="connsiteY53" fmla="*/ 3039210 h 4099399"/>
              <a:gd name="connsiteX54" fmla="*/ 459485 w 7832767"/>
              <a:gd name="connsiteY54" fmla="*/ 2948028 h 4099399"/>
              <a:gd name="connsiteX55" fmla="*/ 365260 w 7832767"/>
              <a:gd name="connsiteY55" fmla="*/ 2866364 h 4099399"/>
              <a:gd name="connsiteX56" fmla="*/ 607071 w 7832767"/>
              <a:gd name="connsiteY56" fmla="*/ 2498127 h 4099399"/>
              <a:gd name="connsiteX57" fmla="*/ 1090213 w 7832767"/>
              <a:gd name="connsiteY57" fmla="*/ 2289209 h 4099399"/>
              <a:gd name="connsiteX58" fmla="*/ 1337313 w 7832767"/>
              <a:gd name="connsiteY58" fmla="*/ 2272676 h 4099399"/>
              <a:gd name="connsiteX59" fmla="*/ 1268086 w 7832767"/>
              <a:gd name="connsiteY59" fmla="*/ 2205541 h 4099399"/>
              <a:gd name="connsiteX60" fmla="*/ 1449324 w 7832767"/>
              <a:gd name="connsiteY60" fmla="*/ 1827285 h 4099399"/>
              <a:gd name="connsiteX61" fmla="*/ 1255107 w 7832767"/>
              <a:gd name="connsiteY61" fmla="*/ 1849829 h 4099399"/>
              <a:gd name="connsiteX62" fmla="*/ 259497 w 7832767"/>
              <a:gd name="connsiteY62" fmla="*/ 1865862 h 4099399"/>
              <a:gd name="connsiteX63" fmla="*/ 160947 w 7832767"/>
              <a:gd name="connsiteY63" fmla="*/ 1851332 h 4099399"/>
              <a:gd name="connsiteX64" fmla="*/ 845998 w 7832767"/>
              <a:gd name="connsiteY64" fmla="*/ 1661453 h 4099399"/>
              <a:gd name="connsiteX65" fmla="*/ 575343 w 7832767"/>
              <a:gd name="connsiteY65" fmla="*/ 1610350 h 4099399"/>
              <a:gd name="connsiteX66" fmla="*/ 512846 w 7832767"/>
              <a:gd name="connsiteY66" fmla="*/ 1589809 h 4099399"/>
              <a:gd name="connsiteX67" fmla="*/ 570054 w 7832767"/>
              <a:gd name="connsiteY67" fmla="*/ 1536702 h 4099399"/>
              <a:gd name="connsiteX68" fmla="*/ 714276 w 7832767"/>
              <a:gd name="connsiteY68" fmla="*/ 1483095 h 4099399"/>
              <a:gd name="connsiteX69" fmla="*/ 321033 w 7832767"/>
              <a:gd name="connsiteY69" fmla="*/ 1560250 h 4099399"/>
              <a:gd name="connsiteX70" fmla="*/ 348915 w 7832767"/>
              <a:gd name="connsiteY70" fmla="*/ 1478587 h 4099399"/>
              <a:gd name="connsiteX71" fmla="*/ 309975 w 7832767"/>
              <a:gd name="connsiteY71" fmla="*/ 1404938 h 4099399"/>
              <a:gd name="connsiteX72" fmla="*/ 531595 w 7832767"/>
              <a:gd name="connsiteY72" fmla="*/ 1310249 h 4099399"/>
              <a:gd name="connsiteX73" fmla="*/ 840230 w 7832767"/>
              <a:gd name="connsiteY73" fmla="*/ 1125380 h 4099399"/>
              <a:gd name="connsiteX74" fmla="*/ 1149825 w 7832767"/>
              <a:gd name="connsiteY74" fmla="*/ 1007142 h 4099399"/>
              <a:gd name="connsiteX75" fmla="*/ 1405096 w 7832767"/>
              <a:gd name="connsiteY75" fmla="*/ 901932 h 4099399"/>
              <a:gd name="connsiteX76" fmla="*/ 1167613 w 7832767"/>
              <a:gd name="connsiteY76" fmla="*/ 918465 h 4099399"/>
              <a:gd name="connsiteX77" fmla="*/ 1563740 w 7832767"/>
              <a:gd name="connsiteY77" fmla="*/ 752632 h 4099399"/>
              <a:gd name="connsiteX78" fmla="*/ 1623833 w 7832767"/>
              <a:gd name="connsiteY78" fmla="*/ 742112 h 4099399"/>
              <a:gd name="connsiteX79" fmla="*/ 2259848 w 7832767"/>
              <a:gd name="connsiteY79" fmla="*/ 624877 h 4099399"/>
              <a:gd name="connsiteX80" fmla="*/ 2382917 w 7832767"/>
              <a:gd name="connsiteY80" fmla="*/ 566761 h 4099399"/>
              <a:gd name="connsiteX81" fmla="*/ 2241099 w 7832767"/>
              <a:gd name="connsiteY81" fmla="*/ 554235 h 4099399"/>
              <a:gd name="connsiteX82" fmla="*/ 1768535 w 7832767"/>
              <a:gd name="connsiteY82" fmla="*/ 588806 h 4099399"/>
              <a:gd name="connsiteX83" fmla="*/ 2089668 w 7832767"/>
              <a:gd name="connsiteY83" fmla="*/ 516159 h 4099399"/>
              <a:gd name="connsiteX84" fmla="*/ 1739690 w 7832767"/>
              <a:gd name="connsiteY84" fmla="*/ 493614 h 4099399"/>
              <a:gd name="connsiteX85" fmla="*/ 1657003 w 7832767"/>
              <a:gd name="connsiteY85" fmla="*/ 436500 h 4099399"/>
              <a:gd name="connsiteX86" fmla="*/ 1716134 w 7832767"/>
              <a:gd name="connsiteY86" fmla="*/ 380889 h 4099399"/>
              <a:gd name="connsiteX87" fmla="*/ 1931986 w 7832767"/>
              <a:gd name="connsiteY87" fmla="*/ 319766 h 4099399"/>
              <a:gd name="connsiteX88" fmla="*/ 2152163 w 7832767"/>
              <a:gd name="connsiteY88" fmla="*/ 230087 h 4099399"/>
              <a:gd name="connsiteX89" fmla="*/ 2858367 w 7832767"/>
              <a:gd name="connsiteY89" fmla="*/ 102831 h 4099399"/>
              <a:gd name="connsiteX90" fmla="*/ 3327568 w 7832767"/>
              <a:gd name="connsiteY90" fmla="*/ 61248 h 4099399"/>
              <a:gd name="connsiteX91" fmla="*/ 4227028 w 7832767"/>
              <a:gd name="connsiteY91" fmla="*/ 1129 h 4099399"/>
              <a:gd name="connsiteX92" fmla="*/ 4436398 w 7832767"/>
              <a:gd name="connsiteY92" fmla="*/ 580 h 4099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7832767" h="4099399">
                <a:moveTo>
                  <a:pt x="4436398" y="580"/>
                </a:moveTo>
                <a:cubicBezTo>
                  <a:pt x="4645360" y="3164"/>
                  <a:pt x="4853309" y="13778"/>
                  <a:pt x="5062070" y="20166"/>
                </a:cubicBezTo>
                <a:cubicBezTo>
                  <a:pt x="5516848" y="34696"/>
                  <a:pt x="5974030" y="34194"/>
                  <a:pt x="6429770" y="44716"/>
                </a:cubicBezTo>
                <a:cubicBezTo>
                  <a:pt x="6713886" y="51228"/>
                  <a:pt x="6994637" y="74776"/>
                  <a:pt x="7261927" y="147922"/>
                </a:cubicBezTo>
                <a:cubicBezTo>
                  <a:pt x="7299424" y="158443"/>
                  <a:pt x="7341729" y="160448"/>
                  <a:pt x="7370574" y="185497"/>
                </a:cubicBezTo>
                <a:cubicBezTo>
                  <a:pt x="7402784" y="213553"/>
                  <a:pt x="7389804" y="254635"/>
                  <a:pt x="7342690" y="262652"/>
                </a:cubicBezTo>
                <a:cubicBezTo>
                  <a:pt x="7282599" y="273173"/>
                  <a:pt x="7221066" y="276179"/>
                  <a:pt x="7154722" y="283192"/>
                </a:cubicBezTo>
                <a:cubicBezTo>
                  <a:pt x="7180202" y="321770"/>
                  <a:pt x="7241736" y="292713"/>
                  <a:pt x="7257600" y="340809"/>
                </a:cubicBezTo>
                <a:cubicBezTo>
                  <a:pt x="7186452" y="373874"/>
                  <a:pt x="7100400" y="352331"/>
                  <a:pt x="7031654" y="384897"/>
                </a:cubicBezTo>
                <a:cubicBezTo>
                  <a:pt x="7033577" y="407441"/>
                  <a:pt x="7048960" y="409446"/>
                  <a:pt x="7061460" y="415459"/>
                </a:cubicBezTo>
                <a:cubicBezTo>
                  <a:pt x="7073960" y="420968"/>
                  <a:pt x="7105206" y="412953"/>
                  <a:pt x="7091746" y="444516"/>
                </a:cubicBezTo>
                <a:cubicBezTo>
                  <a:pt x="6948967" y="463553"/>
                  <a:pt x="6812438" y="528183"/>
                  <a:pt x="6661966" y="519166"/>
                </a:cubicBezTo>
                <a:cubicBezTo>
                  <a:pt x="6848013" y="536700"/>
                  <a:pt x="7005214" y="608344"/>
                  <a:pt x="7169625" y="655940"/>
                </a:cubicBezTo>
                <a:cubicBezTo>
                  <a:pt x="7162896" y="712052"/>
                  <a:pt x="7096554" y="689507"/>
                  <a:pt x="7077324" y="729587"/>
                </a:cubicBezTo>
                <a:cubicBezTo>
                  <a:pt x="7182606" y="757642"/>
                  <a:pt x="7283560" y="790709"/>
                  <a:pt x="7370574" y="845819"/>
                </a:cubicBezTo>
                <a:cubicBezTo>
                  <a:pt x="7448935" y="895418"/>
                  <a:pt x="7523448" y="950028"/>
                  <a:pt x="7608539" y="990610"/>
                </a:cubicBezTo>
                <a:cubicBezTo>
                  <a:pt x="7697957" y="1033195"/>
                  <a:pt x="7752280" y="1087804"/>
                  <a:pt x="7742185" y="1180991"/>
                </a:cubicBezTo>
                <a:cubicBezTo>
                  <a:pt x="7737858" y="1219067"/>
                  <a:pt x="7749396" y="1251131"/>
                  <a:pt x="7789296" y="1266161"/>
                </a:cubicBezTo>
                <a:cubicBezTo>
                  <a:pt x="7838813" y="1284698"/>
                  <a:pt x="7833526" y="1312754"/>
                  <a:pt x="7831602" y="1355841"/>
                </a:cubicBezTo>
                <a:cubicBezTo>
                  <a:pt x="7828717" y="1407443"/>
                  <a:pt x="7803238" y="1427485"/>
                  <a:pt x="7758529" y="1445019"/>
                </a:cubicBezTo>
                <a:cubicBezTo>
                  <a:pt x="7694591" y="1469568"/>
                  <a:pt x="7694110" y="1507644"/>
                  <a:pt x="7710936" y="1553237"/>
                </a:cubicBezTo>
                <a:cubicBezTo>
                  <a:pt x="7720072" y="1578286"/>
                  <a:pt x="7734012" y="1598327"/>
                  <a:pt x="7754684" y="1616863"/>
                </a:cubicBezTo>
                <a:cubicBezTo>
                  <a:pt x="7826314" y="1681493"/>
                  <a:pt x="7825833" y="1682494"/>
                  <a:pt x="7755645" y="1759148"/>
                </a:cubicBezTo>
                <a:cubicBezTo>
                  <a:pt x="7736896" y="1779688"/>
                  <a:pt x="7716704" y="1793216"/>
                  <a:pt x="7725360" y="1826283"/>
                </a:cubicBezTo>
                <a:cubicBezTo>
                  <a:pt x="7754684" y="1936002"/>
                  <a:pt x="7750838" y="1936002"/>
                  <a:pt x="7633056" y="1972074"/>
                </a:cubicBezTo>
                <a:cubicBezTo>
                  <a:pt x="7606135" y="1980591"/>
                  <a:pt x="7570080" y="1973076"/>
                  <a:pt x="7554696" y="2004640"/>
                </a:cubicBezTo>
                <a:cubicBezTo>
                  <a:pt x="7564311" y="2027686"/>
                  <a:pt x="7541716" y="2583799"/>
                  <a:pt x="7562870" y="2592817"/>
                </a:cubicBezTo>
                <a:cubicBezTo>
                  <a:pt x="7728244" y="2663458"/>
                  <a:pt x="7748914" y="2746625"/>
                  <a:pt x="7620078" y="2877387"/>
                </a:cubicBezTo>
                <a:cubicBezTo>
                  <a:pt x="7533544" y="2965063"/>
                  <a:pt x="7543639" y="3108349"/>
                  <a:pt x="7579695" y="3198029"/>
                </a:cubicBezTo>
                <a:cubicBezTo>
                  <a:pt x="7715743" y="3237608"/>
                  <a:pt x="7685939" y="3342818"/>
                  <a:pt x="7713340" y="3435003"/>
                </a:cubicBezTo>
                <a:cubicBezTo>
                  <a:pt x="7733531" y="3504142"/>
                  <a:pt x="7654210" y="3494623"/>
                  <a:pt x="7658054" y="3526187"/>
                </a:cubicBezTo>
                <a:cubicBezTo>
                  <a:pt x="7708052" y="3564262"/>
                  <a:pt x="7774874" y="3576287"/>
                  <a:pt x="7813815" y="3628391"/>
                </a:cubicBezTo>
                <a:cubicBezTo>
                  <a:pt x="7743627" y="3666467"/>
                  <a:pt x="7708052" y="3720074"/>
                  <a:pt x="7669112" y="3773681"/>
                </a:cubicBezTo>
                <a:cubicBezTo>
                  <a:pt x="7606135" y="3860855"/>
                  <a:pt x="7520564" y="3934503"/>
                  <a:pt x="7429704" y="4001137"/>
                </a:cubicBezTo>
                <a:lnTo>
                  <a:pt x="7417475" y="4099399"/>
                </a:lnTo>
                <a:lnTo>
                  <a:pt x="180606" y="4099399"/>
                </a:lnTo>
                <a:lnTo>
                  <a:pt x="164649" y="4093760"/>
                </a:lnTo>
                <a:cubicBezTo>
                  <a:pt x="148507" y="4086464"/>
                  <a:pt x="145082" y="4080295"/>
                  <a:pt x="160465" y="4076287"/>
                </a:cubicBezTo>
                <a:cubicBezTo>
                  <a:pt x="230173" y="4057751"/>
                  <a:pt x="478714" y="3837810"/>
                  <a:pt x="549383" y="3827790"/>
                </a:cubicBezTo>
                <a:cubicBezTo>
                  <a:pt x="631589" y="3816267"/>
                  <a:pt x="647934" y="3800736"/>
                  <a:pt x="756100" y="3722078"/>
                </a:cubicBezTo>
                <a:cubicBezTo>
                  <a:pt x="827251" y="3670474"/>
                  <a:pt x="531115" y="3782698"/>
                  <a:pt x="415738" y="3746126"/>
                </a:cubicBezTo>
                <a:cubicBezTo>
                  <a:pt x="373433" y="3732598"/>
                  <a:pt x="671971" y="3589813"/>
                  <a:pt x="671971" y="3563762"/>
                </a:cubicBezTo>
                <a:cubicBezTo>
                  <a:pt x="671971" y="3536206"/>
                  <a:pt x="645049" y="3530194"/>
                  <a:pt x="619570" y="3530194"/>
                </a:cubicBezTo>
                <a:cubicBezTo>
                  <a:pt x="562844" y="3530194"/>
                  <a:pt x="580151" y="3506145"/>
                  <a:pt x="523422" y="3507649"/>
                </a:cubicBezTo>
                <a:cubicBezTo>
                  <a:pt x="689758" y="3438010"/>
                  <a:pt x="792637" y="3456547"/>
                  <a:pt x="957048" y="3392918"/>
                </a:cubicBezTo>
                <a:cubicBezTo>
                  <a:pt x="1037333" y="3361856"/>
                  <a:pt x="753217" y="3258649"/>
                  <a:pt x="835904" y="3231596"/>
                </a:cubicBezTo>
                <a:cubicBezTo>
                  <a:pt x="867151" y="3221074"/>
                  <a:pt x="908974" y="3232097"/>
                  <a:pt x="930608" y="3195022"/>
                </a:cubicBezTo>
                <a:cubicBezTo>
                  <a:pt x="896476" y="3165464"/>
                  <a:pt x="851286" y="3178490"/>
                  <a:pt x="817153" y="3190514"/>
                </a:cubicBezTo>
                <a:cubicBezTo>
                  <a:pt x="730141" y="3221576"/>
                  <a:pt x="736391" y="3214062"/>
                  <a:pt x="727736" y="3191015"/>
                </a:cubicBezTo>
                <a:cubicBezTo>
                  <a:pt x="699374" y="3112357"/>
                  <a:pt x="629186" y="3137408"/>
                  <a:pt x="567170" y="3150434"/>
                </a:cubicBezTo>
                <a:cubicBezTo>
                  <a:pt x="379682" y="3189512"/>
                  <a:pt x="189791" y="3178490"/>
                  <a:pt x="2784" y="3218569"/>
                </a:cubicBezTo>
                <a:cubicBezTo>
                  <a:pt x="-17406" y="3223079"/>
                  <a:pt x="77299" y="3133400"/>
                  <a:pt x="122006" y="3122877"/>
                </a:cubicBezTo>
                <a:cubicBezTo>
                  <a:pt x="170561" y="3111856"/>
                  <a:pt x="230173" y="3119872"/>
                  <a:pt x="264786" y="3068269"/>
                </a:cubicBezTo>
                <a:cubicBezTo>
                  <a:pt x="203252" y="3055243"/>
                  <a:pt x="133065" y="3080292"/>
                  <a:pt x="72009" y="3039210"/>
                </a:cubicBezTo>
                <a:cubicBezTo>
                  <a:pt x="207578" y="2982597"/>
                  <a:pt x="342665" y="2984601"/>
                  <a:pt x="459485" y="2948028"/>
                </a:cubicBezTo>
                <a:cubicBezTo>
                  <a:pt x="470061" y="2880393"/>
                  <a:pt x="393143" y="2904941"/>
                  <a:pt x="365260" y="2866364"/>
                </a:cubicBezTo>
                <a:cubicBezTo>
                  <a:pt x="1245010" y="2800232"/>
                  <a:pt x="753697" y="2604840"/>
                  <a:pt x="607071" y="2498127"/>
                </a:cubicBezTo>
                <a:cubicBezTo>
                  <a:pt x="558036" y="2462556"/>
                  <a:pt x="1073387" y="2293717"/>
                  <a:pt x="1090213" y="2289209"/>
                </a:cubicBezTo>
                <a:cubicBezTo>
                  <a:pt x="1132999" y="2278688"/>
                  <a:pt x="1302700" y="2286203"/>
                  <a:pt x="1337313" y="2272676"/>
                </a:cubicBezTo>
                <a:cubicBezTo>
                  <a:pt x="1381541" y="2255643"/>
                  <a:pt x="1235395" y="2226083"/>
                  <a:pt x="1268086" y="2205541"/>
                </a:cubicBezTo>
                <a:cubicBezTo>
                  <a:pt x="1497398" y="2060752"/>
                  <a:pt x="1513743" y="1842815"/>
                  <a:pt x="1449324" y="1827285"/>
                </a:cubicBezTo>
                <a:cubicBezTo>
                  <a:pt x="1382502" y="1811252"/>
                  <a:pt x="1317121" y="1823778"/>
                  <a:pt x="1255107" y="1849829"/>
                </a:cubicBezTo>
                <a:cubicBezTo>
                  <a:pt x="1154152" y="1892415"/>
                  <a:pt x="455158" y="1831793"/>
                  <a:pt x="259497" y="1865862"/>
                </a:cubicBezTo>
                <a:cubicBezTo>
                  <a:pt x="229691" y="1870872"/>
                  <a:pt x="189311" y="1893417"/>
                  <a:pt x="160947" y="1851332"/>
                </a:cubicBezTo>
                <a:cubicBezTo>
                  <a:pt x="362377" y="1715060"/>
                  <a:pt x="621013" y="1754138"/>
                  <a:pt x="845998" y="1661453"/>
                </a:cubicBezTo>
                <a:cubicBezTo>
                  <a:pt x="757542" y="1597824"/>
                  <a:pt x="667645" y="1600832"/>
                  <a:pt x="575343" y="1610350"/>
                </a:cubicBezTo>
                <a:cubicBezTo>
                  <a:pt x="551306" y="1612855"/>
                  <a:pt x="518615" y="1616362"/>
                  <a:pt x="512846" y="1589809"/>
                </a:cubicBezTo>
                <a:cubicBezTo>
                  <a:pt x="505636" y="1556242"/>
                  <a:pt x="544576" y="1550229"/>
                  <a:pt x="570054" y="1536702"/>
                </a:cubicBezTo>
                <a:cubicBezTo>
                  <a:pt x="608994" y="1515660"/>
                  <a:pt x="666682" y="1540710"/>
                  <a:pt x="714276" y="1483095"/>
                </a:cubicBezTo>
                <a:cubicBezTo>
                  <a:pt x="570054" y="1496622"/>
                  <a:pt x="448428" y="1520170"/>
                  <a:pt x="321033" y="1560250"/>
                </a:cubicBezTo>
                <a:cubicBezTo>
                  <a:pt x="332089" y="1524679"/>
                  <a:pt x="370548" y="1508145"/>
                  <a:pt x="348915" y="1478587"/>
                </a:cubicBezTo>
                <a:cubicBezTo>
                  <a:pt x="332571" y="1456542"/>
                  <a:pt x="285939" y="1446021"/>
                  <a:pt x="309975" y="1404938"/>
                </a:cubicBezTo>
                <a:cubicBezTo>
                  <a:pt x="377759" y="1361351"/>
                  <a:pt x="473907" y="1372876"/>
                  <a:pt x="531595" y="1310249"/>
                </a:cubicBezTo>
                <a:cubicBezTo>
                  <a:pt x="613321" y="1221071"/>
                  <a:pt x="740236" y="1190509"/>
                  <a:pt x="840230" y="1125380"/>
                </a:cubicBezTo>
                <a:cubicBezTo>
                  <a:pt x="873400" y="1104337"/>
                  <a:pt x="1091175" y="1030690"/>
                  <a:pt x="1149825" y="1007142"/>
                </a:cubicBezTo>
                <a:cubicBezTo>
                  <a:pt x="1231551" y="974076"/>
                  <a:pt x="1324813" y="962553"/>
                  <a:pt x="1405096" y="901932"/>
                </a:cubicBezTo>
                <a:cubicBezTo>
                  <a:pt x="1326255" y="889406"/>
                  <a:pt x="1262318" y="946021"/>
                  <a:pt x="1167613" y="918465"/>
                </a:cubicBezTo>
                <a:cubicBezTo>
                  <a:pt x="1317602" y="859848"/>
                  <a:pt x="1455092" y="833294"/>
                  <a:pt x="1563740" y="752632"/>
                </a:cubicBezTo>
                <a:cubicBezTo>
                  <a:pt x="1577201" y="742613"/>
                  <a:pt x="1603642" y="745619"/>
                  <a:pt x="1623833" y="742112"/>
                </a:cubicBezTo>
                <a:cubicBezTo>
                  <a:pt x="1836317" y="706540"/>
                  <a:pt x="2049765" y="676480"/>
                  <a:pt x="2259848" y="624877"/>
                </a:cubicBezTo>
                <a:cubicBezTo>
                  <a:pt x="2307442" y="612853"/>
                  <a:pt x="2391570" y="609847"/>
                  <a:pt x="2382917" y="566761"/>
                </a:cubicBezTo>
                <a:cubicBezTo>
                  <a:pt x="2369937" y="502131"/>
                  <a:pt x="2291577" y="548223"/>
                  <a:pt x="2241099" y="554235"/>
                </a:cubicBezTo>
                <a:cubicBezTo>
                  <a:pt x="2084379" y="573775"/>
                  <a:pt x="1927659" y="607843"/>
                  <a:pt x="1768535" y="588806"/>
                </a:cubicBezTo>
                <a:cubicBezTo>
                  <a:pt x="1875738" y="564757"/>
                  <a:pt x="1982463" y="540207"/>
                  <a:pt x="2089668" y="516159"/>
                </a:cubicBezTo>
                <a:cubicBezTo>
                  <a:pt x="1966597" y="524676"/>
                  <a:pt x="1859394" y="468563"/>
                  <a:pt x="1739690" y="493614"/>
                </a:cubicBezTo>
                <a:cubicBezTo>
                  <a:pt x="1701230" y="501630"/>
                  <a:pt x="1660850" y="476079"/>
                  <a:pt x="1657003" y="436500"/>
                </a:cubicBezTo>
                <a:cubicBezTo>
                  <a:pt x="1652677" y="404937"/>
                  <a:pt x="1688732" y="390909"/>
                  <a:pt x="1716134" y="380889"/>
                </a:cubicBezTo>
                <a:cubicBezTo>
                  <a:pt x="1786322" y="355337"/>
                  <a:pt x="1842086" y="279687"/>
                  <a:pt x="1931986" y="319766"/>
                </a:cubicBezTo>
                <a:cubicBezTo>
                  <a:pt x="1988712" y="256640"/>
                  <a:pt x="2079091" y="246619"/>
                  <a:pt x="2152163" y="230087"/>
                </a:cubicBezTo>
                <a:cubicBezTo>
                  <a:pt x="2385321" y="177982"/>
                  <a:pt x="2621844" y="137401"/>
                  <a:pt x="2858367" y="102831"/>
                </a:cubicBezTo>
                <a:cubicBezTo>
                  <a:pt x="3013645" y="80286"/>
                  <a:pt x="3173731" y="89806"/>
                  <a:pt x="3327568" y="61248"/>
                </a:cubicBezTo>
                <a:cubicBezTo>
                  <a:pt x="3628510" y="5637"/>
                  <a:pt x="3927528" y="7141"/>
                  <a:pt x="4227028" y="1129"/>
                </a:cubicBezTo>
                <a:cubicBezTo>
                  <a:pt x="4296975" y="-249"/>
                  <a:pt x="4366742" y="-281"/>
                  <a:pt x="4436398" y="58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6B0C8C5-1A17-DCEB-2578-87A902159329}"/>
              </a:ext>
            </a:extLst>
          </p:cNvPr>
          <p:cNvSpPr>
            <a:spLocks noGrp="1"/>
          </p:cNvSpPr>
          <p:nvPr>
            <p:ph type="ctrTitle"/>
          </p:nvPr>
        </p:nvSpPr>
        <p:spPr>
          <a:xfrm>
            <a:off x="6096000" y="3657600"/>
            <a:ext cx="5257799" cy="1878144"/>
          </a:xfrm>
        </p:spPr>
        <p:txBody>
          <a:bodyPr anchor="b">
            <a:normAutofit/>
          </a:bodyPr>
          <a:lstStyle/>
          <a:p>
            <a:r>
              <a:rPr lang="en-CA" b="1" dirty="0">
                <a:effectLst>
                  <a:outerShdw blurRad="38100" dist="38100" dir="2700000" algn="tl">
                    <a:srgbClr val="000000">
                      <a:alpha val="43137"/>
                    </a:srgbClr>
                  </a:outerShdw>
                </a:effectLst>
              </a:rPr>
              <a:t>OUR ALLOTTED TIME</a:t>
            </a:r>
          </a:p>
        </p:txBody>
      </p:sp>
      <p:sp>
        <p:nvSpPr>
          <p:cNvPr id="3" name="Subtitle 2">
            <a:extLst>
              <a:ext uri="{FF2B5EF4-FFF2-40B4-BE49-F238E27FC236}">
                <a16:creationId xmlns:a16="http://schemas.microsoft.com/office/drawing/2014/main" id="{98D1ABC7-359A-9290-010E-452D08ACD36D}"/>
              </a:ext>
            </a:extLst>
          </p:cNvPr>
          <p:cNvSpPr>
            <a:spLocks noGrp="1"/>
          </p:cNvSpPr>
          <p:nvPr>
            <p:ph type="subTitle" idx="1"/>
          </p:nvPr>
        </p:nvSpPr>
        <p:spPr>
          <a:xfrm>
            <a:off x="6095236" y="5592499"/>
            <a:ext cx="5249011" cy="646785"/>
          </a:xfrm>
        </p:spPr>
        <p:txBody>
          <a:bodyPr>
            <a:noAutofit/>
          </a:bodyPr>
          <a:lstStyle/>
          <a:p>
            <a:r>
              <a:rPr lang="en-CA" sz="4400" b="1" dirty="0"/>
              <a:t>Job 7:1-10</a:t>
            </a:r>
          </a:p>
        </p:txBody>
      </p:sp>
    </p:spTree>
    <p:extLst>
      <p:ext uri="{BB962C8B-B14F-4D97-AF65-F5344CB8AC3E}">
        <p14:creationId xmlns:p14="http://schemas.microsoft.com/office/powerpoint/2010/main" val="1819531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0C8C5-1A17-DCEB-2578-87A902159329}"/>
              </a:ext>
            </a:extLst>
          </p:cNvPr>
          <p:cNvSpPr>
            <a:spLocks noGrp="1"/>
          </p:cNvSpPr>
          <p:nvPr>
            <p:ph type="title"/>
          </p:nvPr>
        </p:nvSpPr>
        <p:spPr>
          <a:xfrm>
            <a:off x="843160" y="155422"/>
            <a:ext cx="5251316" cy="1807305"/>
          </a:xfrm>
        </p:spPr>
        <p:txBody>
          <a:bodyPr>
            <a:normAutofit fontScale="90000"/>
          </a:bodyPr>
          <a:lstStyle/>
          <a:p>
            <a:r>
              <a:rPr lang="en-CA" b="1" dirty="0">
                <a:effectLst>
                  <a:outerShdw blurRad="38100" dist="38100" dir="2700000" algn="tl">
                    <a:srgbClr val="000000">
                      <a:alpha val="43137"/>
                    </a:srgbClr>
                  </a:outerShdw>
                </a:effectLst>
              </a:rPr>
              <a:t>II. DAYS CAN APPEAR TOO SHORT (Job 7:6-10)</a:t>
            </a:r>
          </a:p>
        </p:txBody>
      </p:sp>
      <p:sp>
        <p:nvSpPr>
          <p:cNvPr id="3" name="Content Placeholder 2">
            <a:extLst>
              <a:ext uri="{FF2B5EF4-FFF2-40B4-BE49-F238E27FC236}">
                <a16:creationId xmlns:a16="http://schemas.microsoft.com/office/drawing/2014/main" id="{510710D5-D346-E3CC-54DB-A2D0CFB7883A}"/>
              </a:ext>
            </a:extLst>
          </p:cNvPr>
          <p:cNvSpPr>
            <a:spLocks noGrp="1"/>
          </p:cNvSpPr>
          <p:nvPr>
            <p:ph idx="1"/>
          </p:nvPr>
        </p:nvSpPr>
        <p:spPr>
          <a:xfrm>
            <a:off x="594175" y="2013527"/>
            <a:ext cx="5635040" cy="4719782"/>
          </a:xfrm>
        </p:spPr>
        <p:txBody>
          <a:bodyPr>
            <a:normAutofit fontScale="85000" lnSpcReduction="10000"/>
          </a:bodyPr>
          <a:lstStyle/>
          <a:p>
            <a:pPr marL="0" indent="0">
              <a:buNone/>
            </a:pPr>
            <a:r>
              <a:rPr lang="en-CA" sz="4200" i="1" dirty="0"/>
              <a:t>“But as it is written, Eye hath not seen, nor ear heard, Neither have entered into the heart of man, The things which God hath prepared for them that love him.”</a:t>
            </a:r>
          </a:p>
          <a:p>
            <a:pPr marL="0" indent="0">
              <a:buNone/>
            </a:pPr>
            <a:endParaRPr lang="en-CA" sz="4200" i="1" dirty="0"/>
          </a:p>
          <a:p>
            <a:pPr marL="0" indent="0" algn="r">
              <a:buNone/>
            </a:pPr>
            <a:r>
              <a:rPr lang="en-CA" sz="4200" i="1" dirty="0"/>
              <a:t>I Corinthians 2:9 KJV</a:t>
            </a:r>
          </a:p>
          <a:p>
            <a:pPr marL="0" indent="0" algn="r">
              <a:buNone/>
            </a:pPr>
            <a:r>
              <a:rPr lang="en-CA" sz="4200" i="1" dirty="0"/>
              <a:t>	from Isaiah 64:4	</a:t>
            </a:r>
            <a:r>
              <a:rPr lang="en-CA" sz="2000" i="1" dirty="0"/>
              <a:t>	</a:t>
            </a:r>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extLst>
              <a:ext uri="{28A0092B-C50C-407E-A947-70E740481C1C}">
                <a14:useLocalDpi xmlns:a14="http://schemas.microsoft.com/office/drawing/2010/main" val="0"/>
              </a:ext>
            </a:extLst>
          </a:blip>
          <a:srcRect r="41962"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897717481"/>
      </p:ext>
    </p:extLst>
  </p:cSld>
  <p:clrMapOvr>
    <a:masterClrMapping/>
  </p:clrMapOvr>
  <mc:AlternateContent xmlns:mc="http://schemas.openxmlformats.org/markup-compatibility/2006">
    <mc:Choice xmlns:p14="http://schemas.microsoft.com/office/powerpoint/2010/main" Requires="p14">
      <p:transition spd="slow" p14:dur="2250">
        <p14:flip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0C8C5-1A17-DCEB-2578-87A902159329}"/>
              </a:ext>
            </a:extLst>
          </p:cNvPr>
          <p:cNvSpPr>
            <a:spLocks noGrp="1"/>
          </p:cNvSpPr>
          <p:nvPr>
            <p:ph type="title"/>
          </p:nvPr>
        </p:nvSpPr>
        <p:spPr>
          <a:xfrm>
            <a:off x="843160" y="155422"/>
            <a:ext cx="5251316" cy="1807305"/>
          </a:xfrm>
        </p:spPr>
        <p:txBody>
          <a:bodyPr>
            <a:normAutofit fontScale="90000"/>
          </a:bodyPr>
          <a:lstStyle/>
          <a:p>
            <a:r>
              <a:rPr lang="en-CA" b="1" dirty="0">
                <a:effectLst>
                  <a:outerShdw blurRad="38100" dist="38100" dir="2700000" algn="tl">
                    <a:srgbClr val="000000">
                      <a:alpha val="43137"/>
                    </a:srgbClr>
                  </a:outerShdw>
                </a:effectLst>
              </a:rPr>
              <a:t>II. DAYS CAN APPEAR TOO SHORT (Job 7:6-10)</a:t>
            </a:r>
          </a:p>
        </p:txBody>
      </p:sp>
      <p:sp>
        <p:nvSpPr>
          <p:cNvPr id="3" name="Content Placeholder 2">
            <a:extLst>
              <a:ext uri="{FF2B5EF4-FFF2-40B4-BE49-F238E27FC236}">
                <a16:creationId xmlns:a16="http://schemas.microsoft.com/office/drawing/2014/main" id="{510710D5-D346-E3CC-54DB-A2D0CFB7883A}"/>
              </a:ext>
            </a:extLst>
          </p:cNvPr>
          <p:cNvSpPr>
            <a:spLocks noGrp="1"/>
          </p:cNvSpPr>
          <p:nvPr>
            <p:ph idx="1"/>
          </p:nvPr>
        </p:nvSpPr>
        <p:spPr>
          <a:xfrm>
            <a:off x="594175" y="2013527"/>
            <a:ext cx="5635040" cy="4719782"/>
          </a:xfrm>
        </p:spPr>
        <p:txBody>
          <a:bodyPr>
            <a:normAutofit/>
          </a:bodyPr>
          <a:lstStyle/>
          <a:p>
            <a:pPr marL="0" indent="0">
              <a:buNone/>
            </a:pPr>
            <a:r>
              <a:rPr lang="en-CA" sz="4200" i="1" dirty="0"/>
              <a:t>“Man’s days are determined; you (God) have decreed the number of his months and have set limits he cannot exceed” </a:t>
            </a:r>
          </a:p>
          <a:p>
            <a:pPr marL="0" indent="0" algn="r">
              <a:buNone/>
            </a:pPr>
            <a:r>
              <a:rPr lang="en-CA" sz="4200" i="1" dirty="0"/>
              <a:t>	Job 14:5	</a:t>
            </a:r>
            <a:r>
              <a:rPr lang="en-CA" sz="2000" i="1" dirty="0"/>
              <a:t>	</a:t>
            </a:r>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extLst>
              <a:ext uri="{28A0092B-C50C-407E-A947-70E740481C1C}">
                <a14:useLocalDpi xmlns:a14="http://schemas.microsoft.com/office/drawing/2010/main" val="0"/>
              </a:ext>
            </a:extLst>
          </a:blip>
          <a:srcRect r="41962"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940243879"/>
      </p:ext>
    </p:extLst>
  </p:cSld>
  <p:clrMapOvr>
    <a:masterClrMapping/>
  </p:clrMapOvr>
  <mc:AlternateContent xmlns:mc="http://schemas.openxmlformats.org/markup-compatibility/2006">
    <mc:Choice xmlns:p14="http://schemas.microsoft.com/office/powerpoint/2010/main" Requires="p14">
      <p:transition spd="slow" p14:dur="2250">
        <p14:flip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0C8C5-1A17-DCEB-2578-87A902159329}"/>
              </a:ext>
            </a:extLst>
          </p:cNvPr>
          <p:cNvSpPr>
            <a:spLocks noGrp="1"/>
          </p:cNvSpPr>
          <p:nvPr>
            <p:ph type="title"/>
          </p:nvPr>
        </p:nvSpPr>
        <p:spPr>
          <a:xfrm>
            <a:off x="843160" y="155422"/>
            <a:ext cx="5251316" cy="1807305"/>
          </a:xfrm>
        </p:spPr>
        <p:txBody>
          <a:bodyPr>
            <a:normAutofit fontScale="90000"/>
          </a:bodyPr>
          <a:lstStyle/>
          <a:p>
            <a:r>
              <a:rPr lang="en-CA" b="1" dirty="0">
                <a:effectLst>
                  <a:outerShdw blurRad="38100" dist="38100" dir="2700000" algn="tl">
                    <a:srgbClr val="000000">
                      <a:alpha val="43137"/>
                    </a:srgbClr>
                  </a:outerShdw>
                </a:effectLst>
              </a:rPr>
              <a:t>II. DAYS CAN APPEAR TOO SHORT (Job 7:6-10)</a:t>
            </a:r>
          </a:p>
        </p:txBody>
      </p:sp>
      <p:sp>
        <p:nvSpPr>
          <p:cNvPr id="3" name="Content Placeholder 2">
            <a:extLst>
              <a:ext uri="{FF2B5EF4-FFF2-40B4-BE49-F238E27FC236}">
                <a16:creationId xmlns:a16="http://schemas.microsoft.com/office/drawing/2014/main" id="{510710D5-D346-E3CC-54DB-A2D0CFB7883A}"/>
              </a:ext>
            </a:extLst>
          </p:cNvPr>
          <p:cNvSpPr>
            <a:spLocks noGrp="1"/>
          </p:cNvSpPr>
          <p:nvPr>
            <p:ph idx="1"/>
          </p:nvPr>
        </p:nvSpPr>
        <p:spPr>
          <a:xfrm>
            <a:off x="594175" y="2013527"/>
            <a:ext cx="5635040" cy="4719782"/>
          </a:xfrm>
        </p:spPr>
        <p:txBody>
          <a:bodyPr>
            <a:normAutofit fontScale="85000" lnSpcReduction="20000"/>
          </a:bodyPr>
          <a:lstStyle/>
          <a:p>
            <a:pPr marL="0" indent="0">
              <a:buNone/>
            </a:pPr>
            <a:r>
              <a:rPr lang="en-CA" sz="4200" i="1" dirty="0"/>
              <a:t>“Show me, Lord, my life’s end and the number of my days; let me know how fleeting my life is.</a:t>
            </a:r>
          </a:p>
          <a:p>
            <a:pPr marL="0" indent="0">
              <a:buNone/>
            </a:pPr>
            <a:r>
              <a:rPr lang="en-CA" sz="4200" i="1" dirty="0"/>
              <a:t>5. You have made my days a mere handbreadth; the span of my years is as nothing before you. Everyone is but a breath, even those who seem secure.”</a:t>
            </a:r>
          </a:p>
          <a:p>
            <a:pPr marL="0" indent="0" algn="r">
              <a:buNone/>
            </a:pPr>
            <a:r>
              <a:rPr lang="en-CA" sz="4200" i="1" dirty="0"/>
              <a:t>     	   Psalm 39:4-5	</a:t>
            </a:r>
            <a:r>
              <a:rPr lang="en-CA" sz="2000" i="1" dirty="0"/>
              <a:t>	</a:t>
            </a:r>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extLst>
              <a:ext uri="{28A0092B-C50C-407E-A947-70E740481C1C}">
                <a14:useLocalDpi xmlns:a14="http://schemas.microsoft.com/office/drawing/2010/main" val="0"/>
              </a:ext>
            </a:extLst>
          </a:blip>
          <a:srcRect r="41962"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558567097"/>
      </p:ext>
    </p:extLst>
  </p:cSld>
  <p:clrMapOvr>
    <a:masterClrMapping/>
  </p:clrMapOvr>
  <mc:AlternateContent xmlns:mc="http://schemas.openxmlformats.org/markup-compatibility/2006">
    <mc:Choice xmlns:p14="http://schemas.microsoft.com/office/powerpoint/2010/main" Requires="p14">
      <p:transition spd="slow" p14:dur="2250">
        <p14:flip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0C8C5-1A17-DCEB-2578-87A902159329}"/>
              </a:ext>
            </a:extLst>
          </p:cNvPr>
          <p:cNvSpPr>
            <a:spLocks noGrp="1"/>
          </p:cNvSpPr>
          <p:nvPr>
            <p:ph type="title"/>
          </p:nvPr>
        </p:nvSpPr>
        <p:spPr>
          <a:xfrm>
            <a:off x="843160" y="155422"/>
            <a:ext cx="5251316" cy="1807305"/>
          </a:xfrm>
        </p:spPr>
        <p:txBody>
          <a:bodyPr>
            <a:normAutofit fontScale="90000"/>
          </a:bodyPr>
          <a:lstStyle/>
          <a:p>
            <a:r>
              <a:rPr lang="en-CA" b="1" dirty="0">
                <a:effectLst>
                  <a:outerShdw blurRad="38100" dist="38100" dir="2700000" algn="tl">
                    <a:srgbClr val="000000">
                      <a:alpha val="43137"/>
                    </a:srgbClr>
                  </a:outerShdw>
                </a:effectLst>
              </a:rPr>
              <a:t>II. DAYS CAN APPEAR TOO SHORT (Job 7:6-10)</a:t>
            </a:r>
          </a:p>
        </p:txBody>
      </p:sp>
      <p:sp>
        <p:nvSpPr>
          <p:cNvPr id="3" name="Content Placeholder 2">
            <a:extLst>
              <a:ext uri="{FF2B5EF4-FFF2-40B4-BE49-F238E27FC236}">
                <a16:creationId xmlns:a16="http://schemas.microsoft.com/office/drawing/2014/main" id="{510710D5-D346-E3CC-54DB-A2D0CFB7883A}"/>
              </a:ext>
            </a:extLst>
          </p:cNvPr>
          <p:cNvSpPr>
            <a:spLocks noGrp="1"/>
          </p:cNvSpPr>
          <p:nvPr>
            <p:ph idx="1"/>
          </p:nvPr>
        </p:nvSpPr>
        <p:spPr>
          <a:xfrm>
            <a:off x="594175" y="2013527"/>
            <a:ext cx="5635040" cy="4719782"/>
          </a:xfrm>
        </p:spPr>
        <p:txBody>
          <a:bodyPr>
            <a:normAutofit fontScale="92500" lnSpcReduction="20000"/>
          </a:bodyPr>
          <a:lstStyle/>
          <a:p>
            <a:pPr marL="0" indent="0">
              <a:buNone/>
            </a:pPr>
            <a:r>
              <a:rPr lang="en-CA" sz="4200" i="1" dirty="0"/>
              <a:t>“In the course of my life he broke my strength; he cut short my days.</a:t>
            </a:r>
          </a:p>
          <a:p>
            <a:pPr marL="0" indent="0">
              <a:buNone/>
            </a:pPr>
            <a:r>
              <a:rPr lang="en-CA" sz="4200" i="1" dirty="0"/>
              <a:t>24 So I said: “Do not take me away, my God, in the midst of my days; your years go on through all generations.”</a:t>
            </a:r>
          </a:p>
          <a:p>
            <a:pPr marL="0" indent="0" algn="r">
              <a:buNone/>
            </a:pPr>
            <a:r>
              <a:rPr lang="en-CA" sz="4200" i="1" dirty="0"/>
              <a:t>       Psalm 102:23-24	</a:t>
            </a:r>
            <a:r>
              <a:rPr lang="en-CA" sz="2000" i="1" dirty="0"/>
              <a:t>	</a:t>
            </a:r>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extLst>
              <a:ext uri="{28A0092B-C50C-407E-A947-70E740481C1C}">
                <a14:useLocalDpi xmlns:a14="http://schemas.microsoft.com/office/drawing/2010/main" val="0"/>
              </a:ext>
            </a:extLst>
          </a:blip>
          <a:srcRect r="41962"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497502978"/>
      </p:ext>
    </p:extLst>
  </p:cSld>
  <p:clrMapOvr>
    <a:masterClrMapping/>
  </p:clrMapOvr>
  <mc:AlternateContent xmlns:mc="http://schemas.openxmlformats.org/markup-compatibility/2006">
    <mc:Choice xmlns:p14="http://schemas.microsoft.com/office/powerpoint/2010/main" Requires="p14">
      <p:transition spd="slow" p14:dur="2250">
        <p14:flip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982" b="13749"/>
          <a:stretch/>
        </p:blipFill>
        <p:spPr>
          <a:xfrm>
            <a:off x="20" y="1"/>
            <a:ext cx="12191980" cy="6857999"/>
          </a:xfrm>
          <a:prstGeom prst="rect">
            <a:avLst/>
          </a:prstGeom>
        </p:spPr>
      </p:pic>
      <p:sp>
        <p:nvSpPr>
          <p:cNvPr id="2" name="Title 1">
            <a:extLst>
              <a:ext uri="{FF2B5EF4-FFF2-40B4-BE49-F238E27FC236}">
                <a16:creationId xmlns:a16="http://schemas.microsoft.com/office/drawing/2014/main" id="{16B0C8C5-1A17-DCEB-2578-87A902159329}"/>
              </a:ext>
            </a:extLst>
          </p:cNvPr>
          <p:cNvSpPr>
            <a:spLocks noGrp="1"/>
          </p:cNvSpPr>
          <p:nvPr>
            <p:ph type="ctrTitle"/>
          </p:nvPr>
        </p:nvSpPr>
        <p:spPr>
          <a:xfrm>
            <a:off x="7130472" y="1122362"/>
            <a:ext cx="4553528" cy="4031530"/>
          </a:xfrm>
        </p:spPr>
        <p:txBody>
          <a:bodyPr>
            <a:normAutofit/>
          </a:bodyPr>
          <a:lstStyle/>
          <a:p>
            <a:r>
              <a:rPr lang="en-CA" b="1" dirty="0">
                <a:solidFill>
                  <a:srgbClr val="FFFFFF"/>
                </a:solidFill>
                <a:effectLst>
                  <a:outerShdw blurRad="38100" dist="38100" dir="2700000" algn="tl">
                    <a:srgbClr val="000000">
                      <a:alpha val="43137"/>
                    </a:srgbClr>
                  </a:outerShdw>
                </a:effectLst>
              </a:rPr>
              <a:t>How Did Job Feel Toward the Days of His Life?</a:t>
            </a:r>
          </a:p>
        </p:txBody>
      </p:sp>
    </p:spTree>
    <p:extLst>
      <p:ext uri="{BB962C8B-B14F-4D97-AF65-F5344CB8AC3E}">
        <p14:creationId xmlns:p14="http://schemas.microsoft.com/office/powerpoint/2010/main" val="170310552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7B7366-37C8-497F-8B24-C0D854C71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0C8C5-1A17-DCEB-2578-87A902159329}"/>
              </a:ext>
            </a:extLst>
          </p:cNvPr>
          <p:cNvSpPr>
            <a:spLocks noGrp="1"/>
          </p:cNvSpPr>
          <p:nvPr>
            <p:ph type="title"/>
          </p:nvPr>
        </p:nvSpPr>
        <p:spPr>
          <a:xfrm>
            <a:off x="838200" y="365125"/>
            <a:ext cx="10515600" cy="1325563"/>
          </a:xfrm>
        </p:spPr>
        <p:txBody>
          <a:bodyPr>
            <a:normAutofit/>
          </a:bodyPr>
          <a:lstStyle/>
          <a:p>
            <a:r>
              <a:rPr lang="en-CA" b="1">
                <a:effectLst>
                  <a:outerShdw blurRad="38100" dist="38100" dir="2700000" algn="tl">
                    <a:srgbClr val="000000">
                      <a:alpha val="43137"/>
                    </a:srgbClr>
                  </a:outerShdw>
                </a:effectLst>
              </a:rPr>
              <a:t>I. DAYS CAN APPEAR</a:t>
            </a:r>
            <a:br>
              <a:rPr lang="en-CA" b="1">
                <a:effectLst>
                  <a:outerShdw blurRad="38100" dist="38100" dir="2700000" algn="tl">
                    <a:srgbClr val="000000">
                      <a:alpha val="43137"/>
                    </a:srgbClr>
                  </a:outerShdw>
                </a:effectLst>
              </a:rPr>
            </a:br>
            <a:r>
              <a:rPr lang="en-CA" b="1">
                <a:effectLst>
                  <a:outerShdw blurRad="38100" dist="38100" dir="2700000" algn="tl">
                    <a:srgbClr val="000000">
                      <a:alpha val="43137"/>
                    </a:srgbClr>
                  </a:outerShdw>
                </a:effectLst>
              </a:rPr>
              <a:t>TOO LONG (Job 7:1-5)</a:t>
            </a:r>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extLst>
              <a:ext uri="{28A0092B-C50C-407E-A947-70E740481C1C}">
                <a14:useLocalDpi xmlns:a14="http://schemas.microsoft.com/office/drawing/2010/main" val="0"/>
              </a:ext>
            </a:extLst>
          </a:blip>
          <a:srcRect r="16230" b="-3"/>
          <a:stretch/>
        </p:blipFill>
        <p:spPr>
          <a:xfrm>
            <a:off x="1129323" y="2013626"/>
            <a:ext cx="4488714" cy="3576825"/>
          </a:xfrm>
          <a:custGeom>
            <a:avLst/>
            <a:gdLst/>
            <a:ahLst/>
            <a:cxnLst/>
            <a:rect l="l" t="t" r="r" b="b"/>
            <a:pathLst>
              <a:path w="4488714" h="3576825">
                <a:moveTo>
                  <a:pt x="713492" y="15"/>
                </a:moveTo>
                <a:cubicBezTo>
                  <a:pt x="723739" y="278"/>
                  <a:pt x="734339" y="3967"/>
                  <a:pt x="743942" y="5139"/>
                </a:cubicBezTo>
                <a:cubicBezTo>
                  <a:pt x="955929" y="31374"/>
                  <a:pt x="1167914" y="59717"/>
                  <a:pt x="1380134" y="84780"/>
                </a:cubicBezTo>
                <a:cubicBezTo>
                  <a:pt x="1578535" y="108204"/>
                  <a:pt x="1778340" y="113591"/>
                  <a:pt x="1977677" y="125771"/>
                </a:cubicBezTo>
                <a:cubicBezTo>
                  <a:pt x="2218942" y="140529"/>
                  <a:pt x="2459740" y="161377"/>
                  <a:pt x="2699600" y="194169"/>
                </a:cubicBezTo>
                <a:cubicBezTo>
                  <a:pt x="2866144" y="217126"/>
                  <a:pt x="3034328" y="233053"/>
                  <a:pt x="3203214" y="214783"/>
                </a:cubicBezTo>
                <a:cubicBezTo>
                  <a:pt x="3211646" y="213845"/>
                  <a:pt x="3221250" y="210801"/>
                  <a:pt x="3228277" y="213845"/>
                </a:cubicBezTo>
                <a:cubicBezTo>
                  <a:pt x="3310262" y="248045"/>
                  <a:pt x="3399740" y="223449"/>
                  <a:pt x="3484768" y="244999"/>
                </a:cubicBezTo>
                <a:cubicBezTo>
                  <a:pt x="3462984" y="328154"/>
                  <a:pt x="3369523" y="321361"/>
                  <a:pt x="3316820" y="378984"/>
                </a:cubicBezTo>
                <a:cubicBezTo>
                  <a:pt x="3402785" y="401939"/>
                  <a:pt x="3480084" y="425129"/>
                  <a:pt x="3558554" y="442462"/>
                </a:cubicBezTo>
                <a:cubicBezTo>
                  <a:pt x="3641709" y="460733"/>
                  <a:pt x="3712214" y="510158"/>
                  <a:pt x="3793494" y="532176"/>
                </a:cubicBezTo>
                <a:cubicBezTo>
                  <a:pt x="3810829" y="536861"/>
                  <a:pt x="3831676" y="553257"/>
                  <a:pt x="3837766" y="569186"/>
                </a:cubicBezTo>
                <a:cubicBezTo>
                  <a:pt x="3857442" y="620719"/>
                  <a:pt x="4250260" y="765244"/>
                  <a:pt x="4203881" y="811154"/>
                </a:cubicBezTo>
                <a:cubicBezTo>
                  <a:pt x="4184673" y="830128"/>
                  <a:pt x="4159844" y="843714"/>
                  <a:pt x="4133843" y="862453"/>
                </a:cubicBezTo>
                <a:cubicBezTo>
                  <a:pt x="4172962" y="897823"/>
                  <a:pt x="4216998" y="913283"/>
                  <a:pt x="4263846" y="923823"/>
                </a:cubicBezTo>
                <a:cubicBezTo>
                  <a:pt x="4277901" y="927103"/>
                  <a:pt x="4291721" y="933661"/>
                  <a:pt x="4293126" y="949590"/>
                </a:cubicBezTo>
                <a:cubicBezTo>
                  <a:pt x="4294531" y="966220"/>
                  <a:pt x="4280242" y="972778"/>
                  <a:pt x="4268297" y="980509"/>
                </a:cubicBezTo>
                <a:cubicBezTo>
                  <a:pt x="4251666" y="991283"/>
                  <a:pt x="4235503" y="1000654"/>
                  <a:pt x="4214422" y="1002059"/>
                </a:cubicBezTo>
                <a:cubicBezTo>
                  <a:pt x="4179754" y="1004167"/>
                  <a:pt x="4163124" y="1034149"/>
                  <a:pt x="4142980" y="1056636"/>
                </a:cubicBezTo>
                <a:cubicBezTo>
                  <a:pt x="4131736" y="1069286"/>
                  <a:pt x="4126114" y="1094817"/>
                  <a:pt x="4145790" y="1099268"/>
                </a:cubicBezTo>
                <a:cubicBezTo>
                  <a:pt x="4193106" y="1110043"/>
                  <a:pt x="4189358" y="1141197"/>
                  <a:pt x="4188188" y="1176567"/>
                </a:cubicBezTo>
                <a:cubicBezTo>
                  <a:pt x="4186548" y="1220370"/>
                  <a:pt x="4158673" y="1240514"/>
                  <a:pt x="4124474" y="1257380"/>
                </a:cubicBezTo>
                <a:cubicBezTo>
                  <a:pt x="4112762" y="1263235"/>
                  <a:pt x="4096132" y="1263000"/>
                  <a:pt x="4091680" y="1281271"/>
                </a:cubicBezTo>
                <a:cubicBezTo>
                  <a:pt x="4110888" y="1298606"/>
                  <a:pt x="4134312" y="1284551"/>
                  <a:pt x="4154926" y="1289469"/>
                </a:cubicBezTo>
                <a:cubicBezTo>
                  <a:pt x="4172025" y="1293452"/>
                  <a:pt x="4200368" y="1291344"/>
                  <a:pt x="4176944" y="1323200"/>
                </a:cubicBezTo>
                <a:cubicBezTo>
                  <a:pt x="4170150" y="1332335"/>
                  <a:pt x="4178114" y="1339363"/>
                  <a:pt x="4186782" y="1340066"/>
                </a:cubicBezTo>
                <a:cubicBezTo>
                  <a:pt x="4256117" y="1347327"/>
                  <a:pt x="4224260" y="1411743"/>
                  <a:pt x="4246513" y="1445708"/>
                </a:cubicBezTo>
                <a:cubicBezTo>
                  <a:pt x="4252602" y="1455076"/>
                  <a:pt x="4246044" y="1471239"/>
                  <a:pt x="4236440" y="1475221"/>
                </a:cubicBezTo>
                <a:cubicBezTo>
                  <a:pt x="4175069" y="1501456"/>
                  <a:pt x="4166637" y="1563998"/>
                  <a:pt x="4136888" y="1617873"/>
                </a:cubicBezTo>
                <a:cubicBezTo>
                  <a:pt x="4169214" y="1639188"/>
                  <a:pt x="4207863" y="1643873"/>
                  <a:pt x="4242764" y="1657693"/>
                </a:cubicBezTo>
                <a:cubicBezTo>
                  <a:pt x="4279072" y="1672216"/>
                  <a:pt x="4279072" y="1682991"/>
                  <a:pt x="4249089" y="1725153"/>
                </a:cubicBezTo>
                <a:cubicBezTo>
                  <a:pt x="4327090" y="1734290"/>
                  <a:pt x="4327090" y="1734290"/>
                  <a:pt x="4302964" y="1800579"/>
                </a:cubicBezTo>
                <a:cubicBezTo>
                  <a:pt x="4368318" y="1806669"/>
                  <a:pt x="4411417" y="1838057"/>
                  <a:pt x="4421488" y="1906689"/>
                </a:cubicBezTo>
                <a:cubicBezTo>
                  <a:pt x="4426408" y="1939951"/>
                  <a:pt x="4455922" y="1955644"/>
                  <a:pt x="4488714" y="1977897"/>
                </a:cubicBezTo>
                <a:cubicBezTo>
                  <a:pt x="4447958" y="1999448"/>
                  <a:pt x="4420318" y="2044421"/>
                  <a:pt x="4372767" y="1996870"/>
                </a:cubicBezTo>
                <a:cubicBezTo>
                  <a:pt x="4355434" y="1979537"/>
                  <a:pt x="4357072" y="2001555"/>
                  <a:pt x="4354731" y="2007880"/>
                </a:cubicBezTo>
                <a:cubicBezTo>
                  <a:pt x="4349110" y="2023339"/>
                  <a:pt x="4360820" y="2033646"/>
                  <a:pt x="4368551" y="2045357"/>
                </a:cubicBezTo>
                <a:cubicBezTo>
                  <a:pt x="4376046" y="2057070"/>
                  <a:pt x="4384948" y="2069484"/>
                  <a:pt x="4387056" y="2082603"/>
                </a:cubicBezTo>
                <a:cubicBezTo>
                  <a:pt x="4388460" y="2091738"/>
                  <a:pt x="4381668" y="2105088"/>
                  <a:pt x="4374173" y="2111882"/>
                </a:cubicBezTo>
                <a:cubicBezTo>
                  <a:pt x="4334820" y="2147720"/>
                  <a:pt x="4358244" y="2228299"/>
                  <a:pt x="4283756" y="2238606"/>
                </a:cubicBezTo>
                <a:cubicBezTo>
                  <a:pt x="4250260" y="2243289"/>
                  <a:pt x="4234098" y="2272804"/>
                  <a:pt x="4209503" y="2288966"/>
                </a:cubicBezTo>
                <a:cubicBezTo>
                  <a:pt x="4124006" y="2345418"/>
                  <a:pt x="4066851" y="2418032"/>
                  <a:pt x="4040383" y="2517817"/>
                </a:cubicBezTo>
                <a:cubicBezTo>
                  <a:pt x="4033122" y="2545457"/>
                  <a:pt x="4005246" y="2567711"/>
                  <a:pt x="3987210" y="2592071"/>
                </a:cubicBezTo>
                <a:cubicBezTo>
                  <a:pt x="3995878" y="2609873"/>
                  <a:pt x="4043193" y="2571458"/>
                  <a:pt x="4026563" y="2618305"/>
                </a:cubicBezTo>
                <a:cubicBezTo>
                  <a:pt x="4013914" y="2653442"/>
                  <a:pt x="3981588" y="2675226"/>
                  <a:pt x="3951137" y="2696074"/>
                </a:cubicBezTo>
                <a:cubicBezTo>
                  <a:pt x="3916470" y="2719731"/>
                  <a:pt x="3878055" y="2738704"/>
                  <a:pt x="3862360" y="2782506"/>
                </a:cubicBezTo>
                <a:cubicBezTo>
                  <a:pt x="3859081" y="2791877"/>
                  <a:pt x="3848540" y="2801714"/>
                  <a:pt x="3839172" y="2805463"/>
                </a:cubicBezTo>
                <a:cubicBezTo>
                  <a:pt x="3350549" y="3576343"/>
                  <a:pt x="2147734" y="3581495"/>
                  <a:pt x="2009066" y="3576107"/>
                </a:cubicBezTo>
                <a:cubicBezTo>
                  <a:pt x="1841116" y="3569315"/>
                  <a:pt x="1682302" y="3521764"/>
                  <a:pt x="1526534" y="3462502"/>
                </a:cubicBezTo>
                <a:cubicBezTo>
                  <a:pt x="1460712" y="3437439"/>
                  <a:pt x="1399577" y="3401835"/>
                  <a:pt x="1335628" y="3374195"/>
                </a:cubicBezTo>
                <a:cubicBezTo>
                  <a:pt x="1247321" y="3336013"/>
                  <a:pt x="1179158" y="3263165"/>
                  <a:pt x="1091084" y="3232479"/>
                </a:cubicBezTo>
                <a:cubicBezTo>
                  <a:pt x="1000434" y="3200857"/>
                  <a:pt x="922901" y="3143000"/>
                  <a:pt x="829673" y="3118405"/>
                </a:cubicBezTo>
                <a:cubicBezTo>
                  <a:pt x="780484" y="3105288"/>
                  <a:pt x="732933" y="3081631"/>
                  <a:pt x="740662" y="3013935"/>
                </a:cubicBezTo>
                <a:cubicBezTo>
                  <a:pt x="742771" y="2994727"/>
                  <a:pt x="729888" y="2979034"/>
                  <a:pt x="709509" y="2984656"/>
                </a:cubicBezTo>
                <a:cubicBezTo>
                  <a:pt x="670626" y="2995196"/>
                  <a:pt x="653058" y="2967321"/>
                  <a:pt x="631507" y="2946474"/>
                </a:cubicBezTo>
                <a:cubicBezTo>
                  <a:pt x="593093" y="2909465"/>
                  <a:pt x="556552" y="2870113"/>
                  <a:pt x="495415" y="2864022"/>
                </a:cubicBezTo>
                <a:cubicBezTo>
                  <a:pt x="507126" y="2834976"/>
                  <a:pt x="527037" y="2839193"/>
                  <a:pt x="545308" y="2845283"/>
                </a:cubicBezTo>
                <a:cubicBezTo>
                  <a:pt x="593327" y="2861212"/>
                  <a:pt x="640877" y="2879248"/>
                  <a:pt x="688896" y="2895176"/>
                </a:cubicBezTo>
                <a:cubicBezTo>
                  <a:pt x="720284" y="2905483"/>
                  <a:pt x="751438" y="2920006"/>
                  <a:pt x="793367" y="2908527"/>
                </a:cubicBezTo>
                <a:cubicBezTo>
                  <a:pt x="757294" y="2849968"/>
                  <a:pt x="695923" y="2839427"/>
                  <a:pt x="646265" y="2821391"/>
                </a:cubicBezTo>
                <a:cubicBezTo>
                  <a:pt x="584192" y="2798670"/>
                  <a:pt x="547651" y="2755803"/>
                  <a:pt x="503847" y="2708019"/>
                </a:cubicBezTo>
                <a:cubicBezTo>
                  <a:pt x="549524" y="2696541"/>
                  <a:pt x="577867" y="2731678"/>
                  <a:pt x="613705" y="2729803"/>
                </a:cubicBezTo>
                <a:cubicBezTo>
                  <a:pt x="615580" y="2723714"/>
                  <a:pt x="618859" y="2714813"/>
                  <a:pt x="618390" y="2714577"/>
                </a:cubicBezTo>
                <a:cubicBezTo>
                  <a:pt x="559831" y="2688343"/>
                  <a:pt x="532425" y="2639153"/>
                  <a:pt x="523289" y="2579656"/>
                </a:cubicBezTo>
                <a:cubicBezTo>
                  <a:pt x="518605" y="2548972"/>
                  <a:pt x="497289" y="2539368"/>
                  <a:pt x="476207" y="2525313"/>
                </a:cubicBezTo>
                <a:cubicBezTo>
                  <a:pt x="402656" y="2475421"/>
                  <a:pt x="324889" y="2430213"/>
                  <a:pt x="264455" y="2361581"/>
                </a:cubicBezTo>
                <a:cubicBezTo>
                  <a:pt x="334259" y="2370716"/>
                  <a:pt x="390242" y="2415455"/>
                  <a:pt x="465433" y="2434663"/>
                </a:cubicBezTo>
                <a:cubicBezTo>
                  <a:pt x="405702" y="2359238"/>
                  <a:pt x="328402" y="2321058"/>
                  <a:pt x="257897" y="2275380"/>
                </a:cubicBezTo>
                <a:cubicBezTo>
                  <a:pt x="225806" y="2254533"/>
                  <a:pt x="196059" y="2227830"/>
                  <a:pt x="157174" y="2216586"/>
                </a:cubicBezTo>
                <a:cubicBezTo>
                  <a:pt x="143354" y="2212604"/>
                  <a:pt x="120633" y="2204172"/>
                  <a:pt x="131643" y="2181919"/>
                </a:cubicBezTo>
                <a:cubicBezTo>
                  <a:pt x="141011" y="2163415"/>
                  <a:pt x="159516" y="2169035"/>
                  <a:pt x="176382" y="2174423"/>
                </a:cubicBezTo>
                <a:cubicBezTo>
                  <a:pt x="216905" y="2187776"/>
                  <a:pt x="258834" y="2188009"/>
                  <a:pt x="313646" y="2187776"/>
                </a:cubicBezTo>
                <a:cubicBezTo>
                  <a:pt x="267735" y="2126639"/>
                  <a:pt x="183643" y="2144910"/>
                  <a:pt x="144292" y="2080728"/>
                </a:cubicBezTo>
                <a:cubicBezTo>
                  <a:pt x="193481" y="2069484"/>
                  <a:pt x="231428" y="2092674"/>
                  <a:pt x="271249" y="2097124"/>
                </a:cubicBezTo>
                <a:cubicBezTo>
                  <a:pt x="307321" y="2101106"/>
                  <a:pt x="316222" y="2090332"/>
                  <a:pt x="307790" y="2054961"/>
                </a:cubicBezTo>
                <a:cubicBezTo>
                  <a:pt x="294673" y="1999915"/>
                  <a:pt x="314349" y="1971806"/>
                  <a:pt x="366818" y="1986798"/>
                </a:cubicBezTo>
                <a:cubicBezTo>
                  <a:pt x="415539" y="2000852"/>
                  <a:pt x="420692" y="1980240"/>
                  <a:pt x="407575" y="1948852"/>
                </a:cubicBezTo>
                <a:cubicBezTo>
                  <a:pt x="388836" y="1903176"/>
                  <a:pt x="410151" y="1867805"/>
                  <a:pt x="424674" y="1829390"/>
                </a:cubicBezTo>
                <a:cubicBezTo>
                  <a:pt x="446928" y="1770831"/>
                  <a:pt x="437558" y="1742253"/>
                  <a:pt x="389539" y="1698685"/>
                </a:cubicBezTo>
                <a:cubicBezTo>
                  <a:pt x="362602" y="1674323"/>
                  <a:pt x="333557" y="1653711"/>
                  <a:pt x="294438" y="1632630"/>
                </a:cubicBezTo>
                <a:cubicBezTo>
                  <a:pt x="384620" y="1621152"/>
                  <a:pt x="289988" y="1582503"/>
                  <a:pt x="321844" y="1558376"/>
                </a:cubicBezTo>
                <a:cubicBezTo>
                  <a:pt x="385557" y="1548538"/>
                  <a:pt x="437558" y="1625368"/>
                  <a:pt x="524227" y="1603350"/>
                </a:cubicBezTo>
                <a:cubicBezTo>
                  <a:pt x="417179" y="1536825"/>
                  <a:pt x="298889" y="1515041"/>
                  <a:pt x="221356" y="1426500"/>
                </a:cubicBezTo>
                <a:cubicBezTo>
                  <a:pt x="239158" y="1406355"/>
                  <a:pt x="256960" y="1425094"/>
                  <a:pt x="272186" y="1417599"/>
                </a:cubicBezTo>
                <a:cubicBezTo>
                  <a:pt x="271717" y="1412914"/>
                  <a:pt x="272889" y="1405886"/>
                  <a:pt x="270077" y="1403779"/>
                </a:cubicBezTo>
                <a:cubicBezTo>
                  <a:pt x="212221" y="1355525"/>
                  <a:pt x="211283" y="1354355"/>
                  <a:pt x="273356" y="1318749"/>
                </a:cubicBezTo>
                <a:cubicBezTo>
                  <a:pt x="295141" y="1306335"/>
                  <a:pt x="293267" y="1295325"/>
                  <a:pt x="281790" y="1279632"/>
                </a:cubicBezTo>
                <a:cubicBezTo>
                  <a:pt x="273590" y="1268622"/>
                  <a:pt x="263753" y="1258784"/>
                  <a:pt x="268438" y="1234657"/>
                </a:cubicBezTo>
                <a:cubicBezTo>
                  <a:pt x="302402" y="1265578"/>
                  <a:pt x="466603" y="1255505"/>
                  <a:pt x="495649" y="1252226"/>
                </a:cubicBezTo>
                <a:cubicBezTo>
                  <a:pt x="528208" y="1248713"/>
                  <a:pt x="560299" y="1233721"/>
                  <a:pt x="594497" y="1241919"/>
                </a:cubicBezTo>
                <a:cubicBezTo>
                  <a:pt x="621903" y="1248479"/>
                  <a:pt x="748860" y="1311957"/>
                  <a:pt x="766898" y="1239109"/>
                </a:cubicBezTo>
                <a:cubicBezTo>
                  <a:pt x="767835" y="1235595"/>
                  <a:pt x="819132" y="1243794"/>
                  <a:pt x="846773" y="1247776"/>
                </a:cubicBezTo>
                <a:cubicBezTo>
                  <a:pt x="871134" y="1251055"/>
                  <a:pt x="898540" y="1265578"/>
                  <a:pt x="914936" y="1236532"/>
                </a:cubicBezTo>
                <a:cubicBezTo>
                  <a:pt x="924540" y="1219433"/>
                  <a:pt x="884954" y="1186405"/>
                  <a:pt x="849584" y="1183594"/>
                </a:cubicBezTo>
                <a:cubicBezTo>
                  <a:pt x="818898" y="1181017"/>
                  <a:pt x="786807" y="1177269"/>
                  <a:pt x="757528" y="1184296"/>
                </a:cubicBezTo>
                <a:cubicBezTo>
                  <a:pt x="721456" y="1192730"/>
                  <a:pt x="702014" y="1179144"/>
                  <a:pt x="691941" y="1149864"/>
                </a:cubicBezTo>
                <a:cubicBezTo>
                  <a:pt x="680698" y="1117539"/>
                  <a:pt x="659147" y="1102547"/>
                  <a:pt x="629400" y="1087555"/>
                </a:cubicBezTo>
                <a:cubicBezTo>
                  <a:pt x="557253" y="1051250"/>
                  <a:pt x="487920" y="1009321"/>
                  <a:pt x="408747" y="988239"/>
                </a:cubicBezTo>
                <a:cubicBezTo>
                  <a:pt x="393052" y="984022"/>
                  <a:pt x="375719" y="978400"/>
                  <a:pt x="368458" y="950527"/>
                </a:cubicBezTo>
                <a:cubicBezTo>
                  <a:pt x="582786" y="992220"/>
                  <a:pt x="778141" y="1100908"/>
                  <a:pt x="999262" y="1094583"/>
                </a:cubicBezTo>
                <a:cubicBezTo>
                  <a:pt x="938829" y="1060149"/>
                  <a:pt x="868792" y="1058276"/>
                  <a:pt x="804376" y="1034149"/>
                </a:cubicBezTo>
                <a:cubicBezTo>
                  <a:pt x="850053" y="1016113"/>
                  <a:pt x="892918" y="1034852"/>
                  <a:pt x="936252" y="1045159"/>
                </a:cubicBezTo>
                <a:cubicBezTo>
                  <a:pt x="972559" y="1053591"/>
                  <a:pt x="1005353" y="1054997"/>
                  <a:pt x="1009335" y="1004636"/>
                </a:cubicBezTo>
                <a:cubicBezTo>
                  <a:pt x="1007929" y="1001356"/>
                  <a:pt x="1008163" y="997141"/>
                  <a:pt x="1008398" y="993158"/>
                </a:cubicBezTo>
                <a:cubicBezTo>
                  <a:pt x="996216" y="972311"/>
                  <a:pt x="977244" y="961536"/>
                  <a:pt x="954757" y="955445"/>
                </a:cubicBezTo>
                <a:cubicBezTo>
                  <a:pt x="941171" y="951697"/>
                  <a:pt x="923135" y="946075"/>
                  <a:pt x="923368" y="931085"/>
                </a:cubicBezTo>
                <a:cubicBezTo>
                  <a:pt x="924071" y="875570"/>
                  <a:pt x="880738" y="859407"/>
                  <a:pt x="837403" y="843245"/>
                </a:cubicBezTo>
                <a:cubicBezTo>
                  <a:pt x="861530" y="815605"/>
                  <a:pt x="880503" y="835983"/>
                  <a:pt x="898774" y="833876"/>
                </a:cubicBezTo>
                <a:cubicBezTo>
                  <a:pt x="910720" y="832470"/>
                  <a:pt x="921495" y="829894"/>
                  <a:pt x="921495" y="815605"/>
                </a:cubicBezTo>
                <a:cubicBezTo>
                  <a:pt x="921729" y="803658"/>
                  <a:pt x="916107" y="790072"/>
                  <a:pt x="904396" y="789839"/>
                </a:cubicBezTo>
                <a:cubicBezTo>
                  <a:pt x="831079" y="787730"/>
                  <a:pt x="790556" y="710900"/>
                  <a:pt x="714428" y="710666"/>
                </a:cubicBezTo>
                <a:cubicBezTo>
                  <a:pt x="668986" y="710666"/>
                  <a:pt x="738086" y="667332"/>
                  <a:pt x="699672" y="649295"/>
                </a:cubicBezTo>
                <a:cubicBezTo>
                  <a:pt x="691238" y="645313"/>
                  <a:pt x="721690" y="639224"/>
                  <a:pt x="735276" y="640160"/>
                </a:cubicBezTo>
                <a:cubicBezTo>
                  <a:pt x="748627" y="641097"/>
                  <a:pt x="760573" y="652574"/>
                  <a:pt x="776736" y="644376"/>
                </a:cubicBezTo>
                <a:cubicBezTo>
                  <a:pt x="785637" y="615097"/>
                  <a:pt x="762682" y="604322"/>
                  <a:pt x="743708" y="596123"/>
                </a:cubicBezTo>
                <a:cubicBezTo>
                  <a:pt x="699905" y="577150"/>
                  <a:pt x="657274" y="554195"/>
                  <a:pt x="609255" y="547401"/>
                </a:cubicBezTo>
                <a:cubicBezTo>
                  <a:pt x="592156" y="545059"/>
                  <a:pt x="633850" y="513671"/>
                  <a:pt x="642048" y="502662"/>
                </a:cubicBezTo>
                <a:cubicBezTo>
                  <a:pt x="448801" y="386949"/>
                  <a:pt x="216437" y="392804"/>
                  <a:pt x="0" y="299342"/>
                </a:cubicBezTo>
                <a:cubicBezTo>
                  <a:pt x="47785" y="281073"/>
                  <a:pt x="82921" y="294424"/>
                  <a:pt x="115480" y="297235"/>
                </a:cubicBezTo>
                <a:cubicBezTo>
                  <a:pt x="196760" y="304261"/>
                  <a:pt x="277105" y="318784"/>
                  <a:pt x="358151" y="327451"/>
                </a:cubicBezTo>
                <a:cubicBezTo>
                  <a:pt x="397971" y="331667"/>
                  <a:pt x="434981" y="347596"/>
                  <a:pt x="479486" y="322299"/>
                </a:cubicBezTo>
                <a:cubicBezTo>
                  <a:pt x="509235" y="305433"/>
                  <a:pt x="556786" y="323703"/>
                  <a:pt x="593327" y="338695"/>
                </a:cubicBezTo>
                <a:cubicBezTo>
                  <a:pt x="623543" y="351109"/>
                  <a:pt x="652355" y="354388"/>
                  <a:pt x="692410" y="338695"/>
                </a:cubicBezTo>
                <a:cubicBezTo>
                  <a:pt x="656103" y="329091"/>
                  <a:pt x="628228" y="320659"/>
                  <a:pt x="599651" y="314802"/>
                </a:cubicBezTo>
                <a:cubicBezTo>
                  <a:pt x="576930" y="310118"/>
                  <a:pt x="631040" y="291144"/>
                  <a:pt x="658679" y="293487"/>
                </a:cubicBezTo>
                <a:cubicBezTo>
                  <a:pt x="697329" y="296766"/>
                  <a:pt x="675545" y="284586"/>
                  <a:pt x="668986" y="267720"/>
                </a:cubicBezTo>
                <a:cubicBezTo>
                  <a:pt x="661959" y="249684"/>
                  <a:pt x="682806" y="244063"/>
                  <a:pt x="695923" y="247810"/>
                </a:cubicBezTo>
                <a:cubicBezTo>
                  <a:pt x="746284" y="262568"/>
                  <a:pt x="796411" y="236567"/>
                  <a:pt x="848413" y="257649"/>
                </a:cubicBezTo>
                <a:cubicBezTo>
                  <a:pt x="835295" y="205647"/>
                  <a:pt x="806952" y="182926"/>
                  <a:pt x="747690" y="175664"/>
                </a:cubicBezTo>
                <a:cubicBezTo>
                  <a:pt x="725437" y="172854"/>
                  <a:pt x="702248" y="177070"/>
                  <a:pt x="683040" y="162078"/>
                </a:cubicBezTo>
                <a:cubicBezTo>
                  <a:pt x="672030" y="153413"/>
                  <a:pt x="659616" y="143106"/>
                  <a:pt x="668283" y="127177"/>
                </a:cubicBezTo>
                <a:cubicBezTo>
                  <a:pt x="674373" y="115933"/>
                  <a:pt x="687491" y="115933"/>
                  <a:pt x="698266" y="119682"/>
                </a:cubicBezTo>
                <a:cubicBezTo>
                  <a:pt x="746519" y="136313"/>
                  <a:pt x="796880" y="142403"/>
                  <a:pt x="847241" y="148494"/>
                </a:cubicBezTo>
                <a:cubicBezTo>
                  <a:pt x="854972" y="149430"/>
                  <a:pt x="863637" y="152476"/>
                  <a:pt x="872305" y="137015"/>
                </a:cubicBezTo>
                <a:cubicBezTo>
                  <a:pt x="778141" y="111951"/>
                  <a:pt x="688662" y="76347"/>
                  <a:pt x="591921" y="62527"/>
                </a:cubicBezTo>
                <a:cubicBezTo>
                  <a:pt x="593327" y="55969"/>
                  <a:pt x="594732" y="49410"/>
                  <a:pt x="596138" y="42852"/>
                </a:cubicBezTo>
                <a:cubicBezTo>
                  <a:pt x="671796" y="52220"/>
                  <a:pt x="747456" y="61590"/>
                  <a:pt x="843025" y="73303"/>
                </a:cubicBezTo>
                <a:cubicBezTo>
                  <a:pt x="784231" y="36058"/>
                  <a:pt x="728717" y="48473"/>
                  <a:pt x="685149" y="15446"/>
                </a:cubicBezTo>
                <a:cubicBezTo>
                  <a:pt x="693347" y="2914"/>
                  <a:pt x="703244" y="-249"/>
                  <a:pt x="713492" y="15"/>
                </a:cubicBezTo>
                <a:close/>
              </a:path>
            </a:pathLst>
          </a:custGeom>
        </p:spPr>
      </p:pic>
      <p:sp>
        <p:nvSpPr>
          <p:cNvPr id="3" name="Content Placeholder 2">
            <a:extLst>
              <a:ext uri="{FF2B5EF4-FFF2-40B4-BE49-F238E27FC236}">
                <a16:creationId xmlns:a16="http://schemas.microsoft.com/office/drawing/2014/main" id="{510710D5-D346-E3CC-54DB-A2D0CFB7883A}"/>
              </a:ext>
            </a:extLst>
          </p:cNvPr>
          <p:cNvSpPr>
            <a:spLocks noGrp="1"/>
          </p:cNvSpPr>
          <p:nvPr>
            <p:ph idx="1"/>
          </p:nvPr>
        </p:nvSpPr>
        <p:spPr>
          <a:xfrm>
            <a:off x="6119528" y="2013625"/>
            <a:ext cx="5234271" cy="4163337"/>
          </a:xfrm>
        </p:spPr>
        <p:txBody>
          <a:bodyPr>
            <a:normAutofit/>
          </a:bodyPr>
          <a:lstStyle/>
          <a:p>
            <a:pPr marL="0" indent="0">
              <a:buNone/>
            </a:pPr>
            <a:r>
              <a:rPr lang="en-CA" sz="4400" i="1" dirty="0"/>
              <a:t>“Join with me in suffering, like a good soldier of Christ Jesus.”</a:t>
            </a:r>
          </a:p>
          <a:p>
            <a:pPr marL="0" indent="0">
              <a:buNone/>
            </a:pPr>
            <a:r>
              <a:rPr lang="en-CA" sz="4400" i="1" dirty="0"/>
              <a:t>		II Timothy 2:3</a:t>
            </a:r>
          </a:p>
        </p:txBody>
      </p:sp>
    </p:spTree>
    <p:extLst>
      <p:ext uri="{BB962C8B-B14F-4D97-AF65-F5344CB8AC3E}">
        <p14:creationId xmlns:p14="http://schemas.microsoft.com/office/powerpoint/2010/main" val="413060982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7B7366-37C8-497F-8B24-C0D854C71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0C8C5-1A17-DCEB-2578-87A902159329}"/>
              </a:ext>
            </a:extLst>
          </p:cNvPr>
          <p:cNvSpPr>
            <a:spLocks noGrp="1"/>
          </p:cNvSpPr>
          <p:nvPr>
            <p:ph type="title"/>
          </p:nvPr>
        </p:nvSpPr>
        <p:spPr>
          <a:xfrm>
            <a:off x="838200" y="365125"/>
            <a:ext cx="10515600" cy="1325563"/>
          </a:xfrm>
        </p:spPr>
        <p:txBody>
          <a:bodyPr>
            <a:normAutofit/>
          </a:bodyPr>
          <a:lstStyle/>
          <a:p>
            <a:r>
              <a:rPr lang="en-CA" b="1">
                <a:effectLst>
                  <a:outerShdw blurRad="38100" dist="38100" dir="2700000" algn="tl">
                    <a:srgbClr val="000000">
                      <a:alpha val="43137"/>
                    </a:srgbClr>
                  </a:outerShdw>
                </a:effectLst>
              </a:rPr>
              <a:t>I. DAYS CAN APPEAR</a:t>
            </a:r>
            <a:br>
              <a:rPr lang="en-CA" b="1">
                <a:effectLst>
                  <a:outerShdw blurRad="38100" dist="38100" dir="2700000" algn="tl">
                    <a:srgbClr val="000000">
                      <a:alpha val="43137"/>
                    </a:srgbClr>
                  </a:outerShdw>
                </a:effectLst>
              </a:rPr>
            </a:br>
            <a:r>
              <a:rPr lang="en-CA" b="1">
                <a:effectLst>
                  <a:outerShdw blurRad="38100" dist="38100" dir="2700000" algn="tl">
                    <a:srgbClr val="000000">
                      <a:alpha val="43137"/>
                    </a:srgbClr>
                  </a:outerShdw>
                </a:effectLst>
              </a:rPr>
              <a:t>TOO LONG (Job 7:1-5)</a:t>
            </a:r>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extLst>
              <a:ext uri="{28A0092B-C50C-407E-A947-70E740481C1C}">
                <a14:useLocalDpi xmlns:a14="http://schemas.microsoft.com/office/drawing/2010/main" val="0"/>
              </a:ext>
            </a:extLst>
          </a:blip>
          <a:srcRect r="16230" b="-3"/>
          <a:stretch/>
        </p:blipFill>
        <p:spPr>
          <a:xfrm>
            <a:off x="1129323" y="2013626"/>
            <a:ext cx="4488714" cy="3576825"/>
          </a:xfrm>
          <a:custGeom>
            <a:avLst/>
            <a:gdLst/>
            <a:ahLst/>
            <a:cxnLst/>
            <a:rect l="l" t="t" r="r" b="b"/>
            <a:pathLst>
              <a:path w="4488714" h="3576825">
                <a:moveTo>
                  <a:pt x="713492" y="15"/>
                </a:moveTo>
                <a:cubicBezTo>
                  <a:pt x="723739" y="278"/>
                  <a:pt x="734339" y="3967"/>
                  <a:pt x="743942" y="5139"/>
                </a:cubicBezTo>
                <a:cubicBezTo>
                  <a:pt x="955929" y="31374"/>
                  <a:pt x="1167914" y="59717"/>
                  <a:pt x="1380134" y="84780"/>
                </a:cubicBezTo>
                <a:cubicBezTo>
                  <a:pt x="1578535" y="108204"/>
                  <a:pt x="1778340" y="113591"/>
                  <a:pt x="1977677" y="125771"/>
                </a:cubicBezTo>
                <a:cubicBezTo>
                  <a:pt x="2218942" y="140529"/>
                  <a:pt x="2459740" y="161377"/>
                  <a:pt x="2699600" y="194169"/>
                </a:cubicBezTo>
                <a:cubicBezTo>
                  <a:pt x="2866144" y="217126"/>
                  <a:pt x="3034328" y="233053"/>
                  <a:pt x="3203214" y="214783"/>
                </a:cubicBezTo>
                <a:cubicBezTo>
                  <a:pt x="3211646" y="213845"/>
                  <a:pt x="3221250" y="210801"/>
                  <a:pt x="3228277" y="213845"/>
                </a:cubicBezTo>
                <a:cubicBezTo>
                  <a:pt x="3310262" y="248045"/>
                  <a:pt x="3399740" y="223449"/>
                  <a:pt x="3484768" y="244999"/>
                </a:cubicBezTo>
                <a:cubicBezTo>
                  <a:pt x="3462984" y="328154"/>
                  <a:pt x="3369523" y="321361"/>
                  <a:pt x="3316820" y="378984"/>
                </a:cubicBezTo>
                <a:cubicBezTo>
                  <a:pt x="3402785" y="401939"/>
                  <a:pt x="3480084" y="425129"/>
                  <a:pt x="3558554" y="442462"/>
                </a:cubicBezTo>
                <a:cubicBezTo>
                  <a:pt x="3641709" y="460733"/>
                  <a:pt x="3712214" y="510158"/>
                  <a:pt x="3793494" y="532176"/>
                </a:cubicBezTo>
                <a:cubicBezTo>
                  <a:pt x="3810829" y="536861"/>
                  <a:pt x="3831676" y="553257"/>
                  <a:pt x="3837766" y="569186"/>
                </a:cubicBezTo>
                <a:cubicBezTo>
                  <a:pt x="3857442" y="620719"/>
                  <a:pt x="4250260" y="765244"/>
                  <a:pt x="4203881" y="811154"/>
                </a:cubicBezTo>
                <a:cubicBezTo>
                  <a:pt x="4184673" y="830128"/>
                  <a:pt x="4159844" y="843714"/>
                  <a:pt x="4133843" y="862453"/>
                </a:cubicBezTo>
                <a:cubicBezTo>
                  <a:pt x="4172962" y="897823"/>
                  <a:pt x="4216998" y="913283"/>
                  <a:pt x="4263846" y="923823"/>
                </a:cubicBezTo>
                <a:cubicBezTo>
                  <a:pt x="4277901" y="927103"/>
                  <a:pt x="4291721" y="933661"/>
                  <a:pt x="4293126" y="949590"/>
                </a:cubicBezTo>
                <a:cubicBezTo>
                  <a:pt x="4294531" y="966220"/>
                  <a:pt x="4280242" y="972778"/>
                  <a:pt x="4268297" y="980509"/>
                </a:cubicBezTo>
                <a:cubicBezTo>
                  <a:pt x="4251666" y="991283"/>
                  <a:pt x="4235503" y="1000654"/>
                  <a:pt x="4214422" y="1002059"/>
                </a:cubicBezTo>
                <a:cubicBezTo>
                  <a:pt x="4179754" y="1004167"/>
                  <a:pt x="4163124" y="1034149"/>
                  <a:pt x="4142980" y="1056636"/>
                </a:cubicBezTo>
                <a:cubicBezTo>
                  <a:pt x="4131736" y="1069286"/>
                  <a:pt x="4126114" y="1094817"/>
                  <a:pt x="4145790" y="1099268"/>
                </a:cubicBezTo>
                <a:cubicBezTo>
                  <a:pt x="4193106" y="1110043"/>
                  <a:pt x="4189358" y="1141197"/>
                  <a:pt x="4188188" y="1176567"/>
                </a:cubicBezTo>
                <a:cubicBezTo>
                  <a:pt x="4186548" y="1220370"/>
                  <a:pt x="4158673" y="1240514"/>
                  <a:pt x="4124474" y="1257380"/>
                </a:cubicBezTo>
                <a:cubicBezTo>
                  <a:pt x="4112762" y="1263235"/>
                  <a:pt x="4096132" y="1263000"/>
                  <a:pt x="4091680" y="1281271"/>
                </a:cubicBezTo>
                <a:cubicBezTo>
                  <a:pt x="4110888" y="1298606"/>
                  <a:pt x="4134312" y="1284551"/>
                  <a:pt x="4154926" y="1289469"/>
                </a:cubicBezTo>
                <a:cubicBezTo>
                  <a:pt x="4172025" y="1293452"/>
                  <a:pt x="4200368" y="1291344"/>
                  <a:pt x="4176944" y="1323200"/>
                </a:cubicBezTo>
                <a:cubicBezTo>
                  <a:pt x="4170150" y="1332335"/>
                  <a:pt x="4178114" y="1339363"/>
                  <a:pt x="4186782" y="1340066"/>
                </a:cubicBezTo>
                <a:cubicBezTo>
                  <a:pt x="4256117" y="1347327"/>
                  <a:pt x="4224260" y="1411743"/>
                  <a:pt x="4246513" y="1445708"/>
                </a:cubicBezTo>
                <a:cubicBezTo>
                  <a:pt x="4252602" y="1455076"/>
                  <a:pt x="4246044" y="1471239"/>
                  <a:pt x="4236440" y="1475221"/>
                </a:cubicBezTo>
                <a:cubicBezTo>
                  <a:pt x="4175069" y="1501456"/>
                  <a:pt x="4166637" y="1563998"/>
                  <a:pt x="4136888" y="1617873"/>
                </a:cubicBezTo>
                <a:cubicBezTo>
                  <a:pt x="4169214" y="1639188"/>
                  <a:pt x="4207863" y="1643873"/>
                  <a:pt x="4242764" y="1657693"/>
                </a:cubicBezTo>
                <a:cubicBezTo>
                  <a:pt x="4279072" y="1672216"/>
                  <a:pt x="4279072" y="1682991"/>
                  <a:pt x="4249089" y="1725153"/>
                </a:cubicBezTo>
                <a:cubicBezTo>
                  <a:pt x="4327090" y="1734290"/>
                  <a:pt x="4327090" y="1734290"/>
                  <a:pt x="4302964" y="1800579"/>
                </a:cubicBezTo>
                <a:cubicBezTo>
                  <a:pt x="4368318" y="1806669"/>
                  <a:pt x="4411417" y="1838057"/>
                  <a:pt x="4421488" y="1906689"/>
                </a:cubicBezTo>
                <a:cubicBezTo>
                  <a:pt x="4426408" y="1939951"/>
                  <a:pt x="4455922" y="1955644"/>
                  <a:pt x="4488714" y="1977897"/>
                </a:cubicBezTo>
                <a:cubicBezTo>
                  <a:pt x="4447958" y="1999448"/>
                  <a:pt x="4420318" y="2044421"/>
                  <a:pt x="4372767" y="1996870"/>
                </a:cubicBezTo>
                <a:cubicBezTo>
                  <a:pt x="4355434" y="1979537"/>
                  <a:pt x="4357072" y="2001555"/>
                  <a:pt x="4354731" y="2007880"/>
                </a:cubicBezTo>
                <a:cubicBezTo>
                  <a:pt x="4349110" y="2023339"/>
                  <a:pt x="4360820" y="2033646"/>
                  <a:pt x="4368551" y="2045357"/>
                </a:cubicBezTo>
                <a:cubicBezTo>
                  <a:pt x="4376046" y="2057070"/>
                  <a:pt x="4384948" y="2069484"/>
                  <a:pt x="4387056" y="2082603"/>
                </a:cubicBezTo>
                <a:cubicBezTo>
                  <a:pt x="4388460" y="2091738"/>
                  <a:pt x="4381668" y="2105088"/>
                  <a:pt x="4374173" y="2111882"/>
                </a:cubicBezTo>
                <a:cubicBezTo>
                  <a:pt x="4334820" y="2147720"/>
                  <a:pt x="4358244" y="2228299"/>
                  <a:pt x="4283756" y="2238606"/>
                </a:cubicBezTo>
                <a:cubicBezTo>
                  <a:pt x="4250260" y="2243289"/>
                  <a:pt x="4234098" y="2272804"/>
                  <a:pt x="4209503" y="2288966"/>
                </a:cubicBezTo>
                <a:cubicBezTo>
                  <a:pt x="4124006" y="2345418"/>
                  <a:pt x="4066851" y="2418032"/>
                  <a:pt x="4040383" y="2517817"/>
                </a:cubicBezTo>
                <a:cubicBezTo>
                  <a:pt x="4033122" y="2545457"/>
                  <a:pt x="4005246" y="2567711"/>
                  <a:pt x="3987210" y="2592071"/>
                </a:cubicBezTo>
                <a:cubicBezTo>
                  <a:pt x="3995878" y="2609873"/>
                  <a:pt x="4043193" y="2571458"/>
                  <a:pt x="4026563" y="2618305"/>
                </a:cubicBezTo>
                <a:cubicBezTo>
                  <a:pt x="4013914" y="2653442"/>
                  <a:pt x="3981588" y="2675226"/>
                  <a:pt x="3951137" y="2696074"/>
                </a:cubicBezTo>
                <a:cubicBezTo>
                  <a:pt x="3916470" y="2719731"/>
                  <a:pt x="3878055" y="2738704"/>
                  <a:pt x="3862360" y="2782506"/>
                </a:cubicBezTo>
                <a:cubicBezTo>
                  <a:pt x="3859081" y="2791877"/>
                  <a:pt x="3848540" y="2801714"/>
                  <a:pt x="3839172" y="2805463"/>
                </a:cubicBezTo>
                <a:cubicBezTo>
                  <a:pt x="3350549" y="3576343"/>
                  <a:pt x="2147734" y="3581495"/>
                  <a:pt x="2009066" y="3576107"/>
                </a:cubicBezTo>
                <a:cubicBezTo>
                  <a:pt x="1841116" y="3569315"/>
                  <a:pt x="1682302" y="3521764"/>
                  <a:pt x="1526534" y="3462502"/>
                </a:cubicBezTo>
                <a:cubicBezTo>
                  <a:pt x="1460712" y="3437439"/>
                  <a:pt x="1399577" y="3401835"/>
                  <a:pt x="1335628" y="3374195"/>
                </a:cubicBezTo>
                <a:cubicBezTo>
                  <a:pt x="1247321" y="3336013"/>
                  <a:pt x="1179158" y="3263165"/>
                  <a:pt x="1091084" y="3232479"/>
                </a:cubicBezTo>
                <a:cubicBezTo>
                  <a:pt x="1000434" y="3200857"/>
                  <a:pt x="922901" y="3143000"/>
                  <a:pt x="829673" y="3118405"/>
                </a:cubicBezTo>
                <a:cubicBezTo>
                  <a:pt x="780484" y="3105288"/>
                  <a:pt x="732933" y="3081631"/>
                  <a:pt x="740662" y="3013935"/>
                </a:cubicBezTo>
                <a:cubicBezTo>
                  <a:pt x="742771" y="2994727"/>
                  <a:pt x="729888" y="2979034"/>
                  <a:pt x="709509" y="2984656"/>
                </a:cubicBezTo>
                <a:cubicBezTo>
                  <a:pt x="670626" y="2995196"/>
                  <a:pt x="653058" y="2967321"/>
                  <a:pt x="631507" y="2946474"/>
                </a:cubicBezTo>
                <a:cubicBezTo>
                  <a:pt x="593093" y="2909465"/>
                  <a:pt x="556552" y="2870113"/>
                  <a:pt x="495415" y="2864022"/>
                </a:cubicBezTo>
                <a:cubicBezTo>
                  <a:pt x="507126" y="2834976"/>
                  <a:pt x="527037" y="2839193"/>
                  <a:pt x="545308" y="2845283"/>
                </a:cubicBezTo>
                <a:cubicBezTo>
                  <a:pt x="593327" y="2861212"/>
                  <a:pt x="640877" y="2879248"/>
                  <a:pt x="688896" y="2895176"/>
                </a:cubicBezTo>
                <a:cubicBezTo>
                  <a:pt x="720284" y="2905483"/>
                  <a:pt x="751438" y="2920006"/>
                  <a:pt x="793367" y="2908527"/>
                </a:cubicBezTo>
                <a:cubicBezTo>
                  <a:pt x="757294" y="2849968"/>
                  <a:pt x="695923" y="2839427"/>
                  <a:pt x="646265" y="2821391"/>
                </a:cubicBezTo>
                <a:cubicBezTo>
                  <a:pt x="584192" y="2798670"/>
                  <a:pt x="547651" y="2755803"/>
                  <a:pt x="503847" y="2708019"/>
                </a:cubicBezTo>
                <a:cubicBezTo>
                  <a:pt x="549524" y="2696541"/>
                  <a:pt x="577867" y="2731678"/>
                  <a:pt x="613705" y="2729803"/>
                </a:cubicBezTo>
                <a:cubicBezTo>
                  <a:pt x="615580" y="2723714"/>
                  <a:pt x="618859" y="2714813"/>
                  <a:pt x="618390" y="2714577"/>
                </a:cubicBezTo>
                <a:cubicBezTo>
                  <a:pt x="559831" y="2688343"/>
                  <a:pt x="532425" y="2639153"/>
                  <a:pt x="523289" y="2579656"/>
                </a:cubicBezTo>
                <a:cubicBezTo>
                  <a:pt x="518605" y="2548972"/>
                  <a:pt x="497289" y="2539368"/>
                  <a:pt x="476207" y="2525313"/>
                </a:cubicBezTo>
                <a:cubicBezTo>
                  <a:pt x="402656" y="2475421"/>
                  <a:pt x="324889" y="2430213"/>
                  <a:pt x="264455" y="2361581"/>
                </a:cubicBezTo>
                <a:cubicBezTo>
                  <a:pt x="334259" y="2370716"/>
                  <a:pt x="390242" y="2415455"/>
                  <a:pt x="465433" y="2434663"/>
                </a:cubicBezTo>
                <a:cubicBezTo>
                  <a:pt x="405702" y="2359238"/>
                  <a:pt x="328402" y="2321058"/>
                  <a:pt x="257897" y="2275380"/>
                </a:cubicBezTo>
                <a:cubicBezTo>
                  <a:pt x="225806" y="2254533"/>
                  <a:pt x="196059" y="2227830"/>
                  <a:pt x="157174" y="2216586"/>
                </a:cubicBezTo>
                <a:cubicBezTo>
                  <a:pt x="143354" y="2212604"/>
                  <a:pt x="120633" y="2204172"/>
                  <a:pt x="131643" y="2181919"/>
                </a:cubicBezTo>
                <a:cubicBezTo>
                  <a:pt x="141011" y="2163415"/>
                  <a:pt x="159516" y="2169035"/>
                  <a:pt x="176382" y="2174423"/>
                </a:cubicBezTo>
                <a:cubicBezTo>
                  <a:pt x="216905" y="2187776"/>
                  <a:pt x="258834" y="2188009"/>
                  <a:pt x="313646" y="2187776"/>
                </a:cubicBezTo>
                <a:cubicBezTo>
                  <a:pt x="267735" y="2126639"/>
                  <a:pt x="183643" y="2144910"/>
                  <a:pt x="144292" y="2080728"/>
                </a:cubicBezTo>
                <a:cubicBezTo>
                  <a:pt x="193481" y="2069484"/>
                  <a:pt x="231428" y="2092674"/>
                  <a:pt x="271249" y="2097124"/>
                </a:cubicBezTo>
                <a:cubicBezTo>
                  <a:pt x="307321" y="2101106"/>
                  <a:pt x="316222" y="2090332"/>
                  <a:pt x="307790" y="2054961"/>
                </a:cubicBezTo>
                <a:cubicBezTo>
                  <a:pt x="294673" y="1999915"/>
                  <a:pt x="314349" y="1971806"/>
                  <a:pt x="366818" y="1986798"/>
                </a:cubicBezTo>
                <a:cubicBezTo>
                  <a:pt x="415539" y="2000852"/>
                  <a:pt x="420692" y="1980240"/>
                  <a:pt x="407575" y="1948852"/>
                </a:cubicBezTo>
                <a:cubicBezTo>
                  <a:pt x="388836" y="1903176"/>
                  <a:pt x="410151" y="1867805"/>
                  <a:pt x="424674" y="1829390"/>
                </a:cubicBezTo>
                <a:cubicBezTo>
                  <a:pt x="446928" y="1770831"/>
                  <a:pt x="437558" y="1742253"/>
                  <a:pt x="389539" y="1698685"/>
                </a:cubicBezTo>
                <a:cubicBezTo>
                  <a:pt x="362602" y="1674323"/>
                  <a:pt x="333557" y="1653711"/>
                  <a:pt x="294438" y="1632630"/>
                </a:cubicBezTo>
                <a:cubicBezTo>
                  <a:pt x="384620" y="1621152"/>
                  <a:pt x="289988" y="1582503"/>
                  <a:pt x="321844" y="1558376"/>
                </a:cubicBezTo>
                <a:cubicBezTo>
                  <a:pt x="385557" y="1548538"/>
                  <a:pt x="437558" y="1625368"/>
                  <a:pt x="524227" y="1603350"/>
                </a:cubicBezTo>
                <a:cubicBezTo>
                  <a:pt x="417179" y="1536825"/>
                  <a:pt x="298889" y="1515041"/>
                  <a:pt x="221356" y="1426500"/>
                </a:cubicBezTo>
                <a:cubicBezTo>
                  <a:pt x="239158" y="1406355"/>
                  <a:pt x="256960" y="1425094"/>
                  <a:pt x="272186" y="1417599"/>
                </a:cubicBezTo>
                <a:cubicBezTo>
                  <a:pt x="271717" y="1412914"/>
                  <a:pt x="272889" y="1405886"/>
                  <a:pt x="270077" y="1403779"/>
                </a:cubicBezTo>
                <a:cubicBezTo>
                  <a:pt x="212221" y="1355525"/>
                  <a:pt x="211283" y="1354355"/>
                  <a:pt x="273356" y="1318749"/>
                </a:cubicBezTo>
                <a:cubicBezTo>
                  <a:pt x="295141" y="1306335"/>
                  <a:pt x="293267" y="1295325"/>
                  <a:pt x="281790" y="1279632"/>
                </a:cubicBezTo>
                <a:cubicBezTo>
                  <a:pt x="273590" y="1268622"/>
                  <a:pt x="263753" y="1258784"/>
                  <a:pt x="268438" y="1234657"/>
                </a:cubicBezTo>
                <a:cubicBezTo>
                  <a:pt x="302402" y="1265578"/>
                  <a:pt x="466603" y="1255505"/>
                  <a:pt x="495649" y="1252226"/>
                </a:cubicBezTo>
                <a:cubicBezTo>
                  <a:pt x="528208" y="1248713"/>
                  <a:pt x="560299" y="1233721"/>
                  <a:pt x="594497" y="1241919"/>
                </a:cubicBezTo>
                <a:cubicBezTo>
                  <a:pt x="621903" y="1248479"/>
                  <a:pt x="748860" y="1311957"/>
                  <a:pt x="766898" y="1239109"/>
                </a:cubicBezTo>
                <a:cubicBezTo>
                  <a:pt x="767835" y="1235595"/>
                  <a:pt x="819132" y="1243794"/>
                  <a:pt x="846773" y="1247776"/>
                </a:cubicBezTo>
                <a:cubicBezTo>
                  <a:pt x="871134" y="1251055"/>
                  <a:pt x="898540" y="1265578"/>
                  <a:pt x="914936" y="1236532"/>
                </a:cubicBezTo>
                <a:cubicBezTo>
                  <a:pt x="924540" y="1219433"/>
                  <a:pt x="884954" y="1186405"/>
                  <a:pt x="849584" y="1183594"/>
                </a:cubicBezTo>
                <a:cubicBezTo>
                  <a:pt x="818898" y="1181017"/>
                  <a:pt x="786807" y="1177269"/>
                  <a:pt x="757528" y="1184296"/>
                </a:cubicBezTo>
                <a:cubicBezTo>
                  <a:pt x="721456" y="1192730"/>
                  <a:pt x="702014" y="1179144"/>
                  <a:pt x="691941" y="1149864"/>
                </a:cubicBezTo>
                <a:cubicBezTo>
                  <a:pt x="680698" y="1117539"/>
                  <a:pt x="659147" y="1102547"/>
                  <a:pt x="629400" y="1087555"/>
                </a:cubicBezTo>
                <a:cubicBezTo>
                  <a:pt x="557253" y="1051250"/>
                  <a:pt x="487920" y="1009321"/>
                  <a:pt x="408747" y="988239"/>
                </a:cubicBezTo>
                <a:cubicBezTo>
                  <a:pt x="393052" y="984022"/>
                  <a:pt x="375719" y="978400"/>
                  <a:pt x="368458" y="950527"/>
                </a:cubicBezTo>
                <a:cubicBezTo>
                  <a:pt x="582786" y="992220"/>
                  <a:pt x="778141" y="1100908"/>
                  <a:pt x="999262" y="1094583"/>
                </a:cubicBezTo>
                <a:cubicBezTo>
                  <a:pt x="938829" y="1060149"/>
                  <a:pt x="868792" y="1058276"/>
                  <a:pt x="804376" y="1034149"/>
                </a:cubicBezTo>
                <a:cubicBezTo>
                  <a:pt x="850053" y="1016113"/>
                  <a:pt x="892918" y="1034852"/>
                  <a:pt x="936252" y="1045159"/>
                </a:cubicBezTo>
                <a:cubicBezTo>
                  <a:pt x="972559" y="1053591"/>
                  <a:pt x="1005353" y="1054997"/>
                  <a:pt x="1009335" y="1004636"/>
                </a:cubicBezTo>
                <a:cubicBezTo>
                  <a:pt x="1007929" y="1001356"/>
                  <a:pt x="1008163" y="997141"/>
                  <a:pt x="1008398" y="993158"/>
                </a:cubicBezTo>
                <a:cubicBezTo>
                  <a:pt x="996216" y="972311"/>
                  <a:pt x="977244" y="961536"/>
                  <a:pt x="954757" y="955445"/>
                </a:cubicBezTo>
                <a:cubicBezTo>
                  <a:pt x="941171" y="951697"/>
                  <a:pt x="923135" y="946075"/>
                  <a:pt x="923368" y="931085"/>
                </a:cubicBezTo>
                <a:cubicBezTo>
                  <a:pt x="924071" y="875570"/>
                  <a:pt x="880738" y="859407"/>
                  <a:pt x="837403" y="843245"/>
                </a:cubicBezTo>
                <a:cubicBezTo>
                  <a:pt x="861530" y="815605"/>
                  <a:pt x="880503" y="835983"/>
                  <a:pt x="898774" y="833876"/>
                </a:cubicBezTo>
                <a:cubicBezTo>
                  <a:pt x="910720" y="832470"/>
                  <a:pt x="921495" y="829894"/>
                  <a:pt x="921495" y="815605"/>
                </a:cubicBezTo>
                <a:cubicBezTo>
                  <a:pt x="921729" y="803658"/>
                  <a:pt x="916107" y="790072"/>
                  <a:pt x="904396" y="789839"/>
                </a:cubicBezTo>
                <a:cubicBezTo>
                  <a:pt x="831079" y="787730"/>
                  <a:pt x="790556" y="710900"/>
                  <a:pt x="714428" y="710666"/>
                </a:cubicBezTo>
                <a:cubicBezTo>
                  <a:pt x="668986" y="710666"/>
                  <a:pt x="738086" y="667332"/>
                  <a:pt x="699672" y="649295"/>
                </a:cubicBezTo>
                <a:cubicBezTo>
                  <a:pt x="691238" y="645313"/>
                  <a:pt x="721690" y="639224"/>
                  <a:pt x="735276" y="640160"/>
                </a:cubicBezTo>
                <a:cubicBezTo>
                  <a:pt x="748627" y="641097"/>
                  <a:pt x="760573" y="652574"/>
                  <a:pt x="776736" y="644376"/>
                </a:cubicBezTo>
                <a:cubicBezTo>
                  <a:pt x="785637" y="615097"/>
                  <a:pt x="762682" y="604322"/>
                  <a:pt x="743708" y="596123"/>
                </a:cubicBezTo>
                <a:cubicBezTo>
                  <a:pt x="699905" y="577150"/>
                  <a:pt x="657274" y="554195"/>
                  <a:pt x="609255" y="547401"/>
                </a:cubicBezTo>
                <a:cubicBezTo>
                  <a:pt x="592156" y="545059"/>
                  <a:pt x="633850" y="513671"/>
                  <a:pt x="642048" y="502662"/>
                </a:cubicBezTo>
                <a:cubicBezTo>
                  <a:pt x="448801" y="386949"/>
                  <a:pt x="216437" y="392804"/>
                  <a:pt x="0" y="299342"/>
                </a:cubicBezTo>
                <a:cubicBezTo>
                  <a:pt x="47785" y="281073"/>
                  <a:pt x="82921" y="294424"/>
                  <a:pt x="115480" y="297235"/>
                </a:cubicBezTo>
                <a:cubicBezTo>
                  <a:pt x="196760" y="304261"/>
                  <a:pt x="277105" y="318784"/>
                  <a:pt x="358151" y="327451"/>
                </a:cubicBezTo>
                <a:cubicBezTo>
                  <a:pt x="397971" y="331667"/>
                  <a:pt x="434981" y="347596"/>
                  <a:pt x="479486" y="322299"/>
                </a:cubicBezTo>
                <a:cubicBezTo>
                  <a:pt x="509235" y="305433"/>
                  <a:pt x="556786" y="323703"/>
                  <a:pt x="593327" y="338695"/>
                </a:cubicBezTo>
                <a:cubicBezTo>
                  <a:pt x="623543" y="351109"/>
                  <a:pt x="652355" y="354388"/>
                  <a:pt x="692410" y="338695"/>
                </a:cubicBezTo>
                <a:cubicBezTo>
                  <a:pt x="656103" y="329091"/>
                  <a:pt x="628228" y="320659"/>
                  <a:pt x="599651" y="314802"/>
                </a:cubicBezTo>
                <a:cubicBezTo>
                  <a:pt x="576930" y="310118"/>
                  <a:pt x="631040" y="291144"/>
                  <a:pt x="658679" y="293487"/>
                </a:cubicBezTo>
                <a:cubicBezTo>
                  <a:pt x="697329" y="296766"/>
                  <a:pt x="675545" y="284586"/>
                  <a:pt x="668986" y="267720"/>
                </a:cubicBezTo>
                <a:cubicBezTo>
                  <a:pt x="661959" y="249684"/>
                  <a:pt x="682806" y="244063"/>
                  <a:pt x="695923" y="247810"/>
                </a:cubicBezTo>
                <a:cubicBezTo>
                  <a:pt x="746284" y="262568"/>
                  <a:pt x="796411" y="236567"/>
                  <a:pt x="848413" y="257649"/>
                </a:cubicBezTo>
                <a:cubicBezTo>
                  <a:pt x="835295" y="205647"/>
                  <a:pt x="806952" y="182926"/>
                  <a:pt x="747690" y="175664"/>
                </a:cubicBezTo>
                <a:cubicBezTo>
                  <a:pt x="725437" y="172854"/>
                  <a:pt x="702248" y="177070"/>
                  <a:pt x="683040" y="162078"/>
                </a:cubicBezTo>
                <a:cubicBezTo>
                  <a:pt x="672030" y="153413"/>
                  <a:pt x="659616" y="143106"/>
                  <a:pt x="668283" y="127177"/>
                </a:cubicBezTo>
                <a:cubicBezTo>
                  <a:pt x="674373" y="115933"/>
                  <a:pt x="687491" y="115933"/>
                  <a:pt x="698266" y="119682"/>
                </a:cubicBezTo>
                <a:cubicBezTo>
                  <a:pt x="746519" y="136313"/>
                  <a:pt x="796880" y="142403"/>
                  <a:pt x="847241" y="148494"/>
                </a:cubicBezTo>
                <a:cubicBezTo>
                  <a:pt x="854972" y="149430"/>
                  <a:pt x="863637" y="152476"/>
                  <a:pt x="872305" y="137015"/>
                </a:cubicBezTo>
                <a:cubicBezTo>
                  <a:pt x="778141" y="111951"/>
                  <a:pt x="688662" y="76347"/>
                  <a:pt x="591921" y="62527"/>
                </a:cubicBezTo>
                <a:cubicBezTo>
                  <a:pt x="593327" y="55969"/>
                  <a:pt x="594732" y="49410"/>
                  <a:pt x="596138" y="42852"/>
                </a:cubicBezTo>
                <a:cubicBezTo>
                  <a:pt x="671796" y="52220"/>
                  <a:pt x="747456" y="61590"/>
                  <a:pt x="843025" y="73303"/>
                </a:cubicBezTo>
                <a:cubicBezTo>
                  <a:pt x="784231" y="36058"/>
                  <a:pt x="728717" y="48473"/>
                  <a:pt x="685149" y="15446"/>
                </a:cubicBezTo>
                <a:cubicBezTo>
                  <a:pt x="693347" y="2914"/>
                  <a:pt x="703244" y="-249"/>
                  <a:pt x="713492" y="15"/>
                </a:cubicBezTo>
                <a:close/>
              </a:path>
            </a:pathLst>
          </a:custGeom>
        </p:spPr>
      </p:pic>
      <p:sp>
        <p:nvSpPr>
          <p:cNvPr id="3" name="Content Placeholder 2">
            <a:extLst>
              <a:ext uri="{FF2B5EF4-FFF2-40B4-BE49-F238E27FC236}">
                <a16:creationId xmlns:a16="http://schemas.microsoft.com/office/drawing/2014/main" id="{510710D5-D346-E3CC-54DB-A2D0CFB7883A}"/>
              </a:ext>
            </a:extLst>
          </p:cNvPr>
          <p:cNvSpPr>
            <a:spLocks noGrp="1"/>
          </p:cNvSpPr>
          <p:nvPr>
            <p:ph idx="1"/>
          </p:nvPr>
        </p:nvSpPr>
        <p:spPr>
          <a:xfrm>
            <a:off x="6119528" y="193965"/>
            <a:ext cx="5234271" cy="6474690"/>
          </a:xfrm>
        </p:spPr>
        <p:txBody>
          <a:bodyPr>
            <a:normAutofit/>
          </a:bodyPr>
          <a:lstStyle/>
          <a:p>
            <a:pPr marL="0" indent="0">
              <a:buNone/>
            </a:pPr>
            <a:r>
              <a:rPr lang="en-CA" sz="4400" i="1" dirty="0"/>
              <a:t>“To live is to suffer, to survive is to find some meaning in the suffering.”</a:t>
            </a:r>
          </a:p>
          <a:p>
            <a:pPr marL="0" indent="0">
              <a:buNone/>
            </a:pPr>
            <a:endParaRPr lang="en-CA" sz="4400" i="1" dirty="0"/>
          </a:p>
          <a:p>
            <a:pPr marL="0" indent="0" algn="r">
              <a:buNone/>
            </a:pPr>
            <a:r>
              <a:rPr lang="en-CA" i="1" dirty="0">
                <a:solidFill>
                  <a:srgbClr val="0070C0"/>
                </a:solidFill>
              </a:rPr>
              <a:t>Friedrich </a:t>
            </a:r>
            <a:r>
              <a:rPr lang="en-CA" i="1" dirty="0" err="1">
                <a:solidFill>
                  <a:srgbClr val="0070C0"/>
                </a:solidFill>
              </a:rPr>
              <a:t>Neitzsche</a:t>
            </a:r>
            <a:endParaRPr lang="en-CA" i="1" dirty="0">
              <a:solidFill>
                <a:srgbClr val="0070C0"/>
              </a:solidFill>
            </a:endParaRPr>
          </a:p>
          <a:p>
            <a:pPr marL="0" indent="0" algn="r">
              <a:buNone/>
            </a:pPr>
            <a:r>
              <a:rPr lang="en-CA" i="1" dirty="0">
                <a:solidFill>
                  <a:srgbClr val="0070C0"/>
                </a:solidFill>
              </a:rPr>
              <a:t>A German (Prussia) philosopher (had multiple health problems)</a:t>
            </a:r>
          </a:p>
        </p:txBody>
      </p:sp>
    </p:spTree>
    <p:extLst>
      <p:ext uri="{BB962C8B-B14F-4D97-AF65-F5344CB8AC3E}">
        <p14:creationId xmlns:p14="http://schemas.microsoft.com/office/powerpoint/2010/main" val="154641890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7B7366-37C8-497F-8B24-C0D854C71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0C8C5-1A17-DCEB-2578-87A902159329}"/>
              </a:ext>
            </a:extLst>
          </p:cNvPr>
          <p:cNvSpPr>
            <a:spLocks noGrp="1"/>
          </p:cNvSpPr>
          <p:nvPr>
            <p:ph type="title"/>
          </p:nvPr>
        </p:nvSpPr>
        <p:spPr>
          <a:xfrm>
            <a:off x="838200" y="365125"/>
            <a:ext cx="10515600" cy="1325563"/>
          </a:xfrm>
        </p:spPr>
        <p:txBody>
          <a:bodyPr>
            <a:normAutofit/>
          </a:bodyPr>
          <a:lstStyle/>
          <a:p>
            <a:r>
              <a:rPr lang="en-CA" b="1">
                <a:effectLst>
                  <a:outerShdw blurRad="38100" dist="38100" dir="2700000" algn="tl">
                    <a:srgbClr val="000000">
                      <a:alpha val="43137"/>
                    </a:srgbClr>
                  </a:outerShdw>
                </a:effectLst>
              </a:rPr>
              <a:t>I. DAYS CAN APPEAR</a:t>
            </a:r>
            <a:br>
              <a:rPr lang="en-CA" b="1">
                <a:effectLst>
                  <a:outerShdw blurRad="38100" dist="38100" dir="2700000" algn="tl">
                    <a:srgbClr val="000000">
                      <a:alpha val="43137"/>
                    </a:srgbClr>
                  </a:outerShdw>
                </a:effectLst>
              </a:rPr>
            </a:br>
            <a:r>
              <a:rPr lang="en-CA" b="1">
                <a:effectLst>
                  <a:outerShdw blurRad="38100" dist="38100" dir="2700000" algn="tl">
                    <a:srgbClr val="000000">
                      <a:alpha val="43137"/>
                    </a:srgbClr>
                  </a:outerShdw>
                </a:effectLst>
              </a:rPr>
              <a:t>TOO LONG (Job 7:1-5)</a:t>
            </a:r>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extLst>
              <a:ext uri="{28A0092B-C50C-407E-A947-70E740481C1C}">
                <a14:useLocalDpi xmlns:a14="http://schemas.microsoft.com/office/drawing/2010/main" val="0"/>
              </a:ext>
            </a:extLst>
          </a:blip>
          <a:srcRect r="16230" b="-3"/>
          <a:stretch/>
        </p:blipFill>
        <p:spPr>
          <a:xfrm>
            <a:off x="1129323" y="2013626"/>
            <a:ext cx="4488714" cy="3576825"/>
          </a:xfrm>
          <a:custGeom>
            <a:avLst/>
            <a:gdLst/>
            <a:ahLst/>
            <a:cxnLst/>
            <a:rect l="l" t="t" r="r" b="b"/>
            <a:pathLst>
              <a:path w="4488714" h="3576825">
                <a:moveTo>
                  <a:pt x="713492" y="15"/>
                </a:moveTo>
                <a:cubicBezTo>
                  <a:pt x="723739" y="278"/>
                  <a:pt x="734339" y="3967"/>
                  <a:pt x="743942" y="5139"/>
                </a:cubicBezTo>
                <a:cubicBezTo>
                  <a:pt x="955929" y="31374"/>
                  <a:pt x="1167914" y="59717"/>
                  <a:pt x="1380134" y="84780"/>
                </a:cubicBezTo>
                <a:cubicBezTo>
                  <a:pt x="1578535" y="108204"/>
                  <a:pt x="1778340" y="113591"/>
                  <a:pt x="1977677" y="125771"/>
                </a:cubicBezTo>
                <a:cubicBezTo>
                  <a:pt x="2218942" y="140529"/>
                  <a:pt x="2459740" y="161377"/>
                  <a:pt x="2699600" y="194169"/>
                </a:cubicBezTo>
                <a:cubicBezTo>
                  <a:pt x="2866144" y="217126"/>
                  <a:pt x="3034328" y="233053"/>
                  <a:pt x="3203214" y="214783"/>
                </a:cubicBezTo>
                <a:cubicBezTo>
                  <a:pt x="3211646" y="213845"/>
                  <a:pt x="3221250" y="210801"/>
                  <a:pt x="3228277" y="213845"/>
                </a:cubicBezTo>
                <a:cubicBezTo>
                  <a:pt x="3310262" y="248045"/>
                  <a:pt x="3399740" y="223449"/>
                  <a:pt x="3484768" y="244999"/>
                </a:cubicBezTo>
                <a:cubicBezTo>
                  <a:pt x="3462984" y="328154"/>
                  <a:pt x="3369523" y="321361"/>
                  <a:pt x="3316820" y="378984"/>
                </a:cubicBezTo>
                <a:cubicBezTo>
                  <a:pt x="3402785" y="401939"/>
                  <a:pt x="3480084" y="425129"/>
                  <a:pt x="3558554" y="442462"/>
                </a:cubicBezTo>
                <a:cubicBezTo>
                  <a:pt x="3641709" y="460733"/>
                  <a:pt x="3712214" y="510158"/>
                  <a:pt x="3793494" y="532176"/>
                </a:cubicBezTo>
                <a:cubicBezTo>
                  <a:pt x="3810829" y="536861"/>
                  <a:pt x="3831676" y="553257"/>
                  <a:pt x="3837766" y="569186"/>
                </a:cubicBezTo>
                <a:cubicBezTo>
                  <a:pt x="3857442" y="620719"/>
                  <a:pt x="4250260" y="765244"/>
                  <a:pt x="4203881" y="811154"/>
                </a:cubicBezTo>
                <a:cubicBezTo>
                  <a:pt x="4184673" y="830128"/>
                  <a:pt x="4159844" y="843714"/>
                  <a:pt x="4133843" y="862453"/>
                </a:cubicBezTo>
                <a:cubicBezTo>
                  <a:pt x="4172962" y="897823"/>
                  <a:pt x="4216998" y="913283"/>
                  <a:pt x="4263846" y="923823"/>
                </a:cubicBezTo>
                <a:cubicBezTo>
                  <a:pt x="4277901" y="927103"/>
                  <a:pt x="4291721" y="933661"/>
                  <a:pt x="4293126" y="949590"/>
                </a:cubicBezTo>
                <a:cubicBezTo>
                  <a:pt x="4294531" y="966220"/>
                  <a:pt x="4280242" y="972778"/>
                  <a:pt x="4268297" y="980509"/>
                </a:cubicBezTo>
                <a:cubicBezTo>
                  <a:pt x="4251666" y="991283"/>
                  <a:pt x="4235503" y="1000654"/>
                  <a:pt x="4214422" y="1002059"/>
                </a:cubicBezTo>
                <a:cubicBezTo>
                  <a:pt x="4179754" y="1004167"/>
                  <a:pt x="4163124" y="1034149"/>
                  <a:pt x="4142980" y="1056636"/>
                </a:cubicBezTo>
                <a:cubicBezTo>
                  <a:pt x="4131736" y="1069286"/>
                  <a:pt x="4126114" y="1094817"/>
                  <a:pt x="4145790" y="1099268"/>
                </a:cubicBezTo>
                <a:cubicBezTo>
                  <a:pt x="4193106" y="1110043"/>
                  <a:pt x="4189358" y="1141197"/>
                  <a:pt x="4188188" y="1176567"/>
                </a:cubicBezTo>
                <a:cubicBezTo>
                  <a:pt x="4186548" y="1220370"/>
                  <a:pt x="4158673" y="1240514"/>
                  <a:pt x="4124474" y="1257380"/>
                </a:cubicBezTo>
                <a:cubicBezTo>
                  <a:pt x="4112762" y="1263235"/>
                  <a:pt x="4096132" y="1263000"/>
                  <a:pt x="4091680" y="1281271"/>
                </a:cubicBezTo>
                <a:cubicBezTo>
                  <a:pt x="4110888" y="1298606"/>
                  <a:pt x="4134312" y="1284551"/>
                  <a:pt x="4154926" y="1289469"/>
                </a:cubicBezTo>
                <a:cubicBezTo>
                  <a:pt x="4172025" y="1293452"/>
                  <a:pt x="4200368" y="1291344"/>
                  <a:pt x="4176944" y="1323200"/>
                </a:cubicBezTo>
                <a:cubicBezTo>
                  <a:pt x="4170150" y="1332335"/>
                  <a:pt x="4178114" y="1339363"/>
                  <a:pt x="4186782" y="1340066"/>
                </a:cubicBezTo>
                <a:cubicBezTo>
                  <a:pt x="4256117" y="1347327"/>
                  <a:pt x="4224260" y="1411743"/>
                  <a:pt x="4246513" y="1445708"/>
                </a:cubicBezTo>
                <a:cubicBezTo>
                  <a:pt x="4252602" y="1455076"/>
                  <a:pt x="4246044" y="1471239"/>
                  <a:pt x="4236440" y="1475221"/>
                </a:cubicBezTo>
                <a:cubicBezTo>
                  <a:pt x="4175069" y="1501456"/>
                  <a:pt x="4166637" y="1563998"/>
                  <a:pt x="4136888" y="1617873"/>
                </a:cubicBezTo>
                <a:cubicBezTo>
                  <a:pt x="4169214" y="1639188"/>
                  <a:pt x="4207863" y="1643873"/>
                  <a:pt x="4242764" y="1657693"/>
                </a:cubicBezTo>
                <a:cubicBezTo>
                  <a:pt x="4279072" y="1672216"/>
                  <a:pt x="4279072" y="1682991"/>
                  <a:pt x="4249089" y="1725153"/>
                </a:cubicBezTo>
                <a:cubicBezTo>
                  <a:pt x="4327090" y="1734290"/>
                  <a:pt x="4327090" y="1734290"/>
                  <a:pt x="4302964" y="1800579"/>
                </a:cubicBezTo>
                <a:cubicBezTo>
                  <a:pt x="4368318" y="1806669"/>
                  <a:pt x="4411417" y="1838057"/>
                  <a:pt x="4421488" y="1906689"/>
                </a:cubicBezTo>
                <a:cubicBezTo>
                  <a:pt x="4426408" y="1939951"/>
                  <a:pt x="4455922" y="1955644"/>
                  <a:pt x="4488714" y="1977897"/>
                </a:cubicBezTo>
                <a:cubicBezTo>
                  <a:pt x="4447958" y="1999448"/>
                  <a:pt x="4420318" y="2044421"/>
                  <a:pt x="4372767" y="1996870"/>
                </a:cubicBezTo>
                <a:cubicBezTo>
                  <a:pt x="4355434" y="1979537"/>
                  <a:pt x="4357072" y="2001555"/>
                  <a:pt x="4354731" y="2007880"/>
                </a:cubicBezTo>
                <a:cubicBezTo>
                  <a:pt x="4349110" y="2023339"/>
                  <a:pt x="4360820" y="2033646"/>
                  <a:pt x="4368551" y="2045357"/>
                </a:cubicBezTo>
                <a:cubicBezTo>
                  <a:pt x="4376046" y="2057070"/>
                  <a:pt x="4384948" y="2069484"/>
                  <a:pt x="4387056" y="2082603"/>
                </a:cubicBezTo>
                <a:cubicBezTo>
                  <a:pt x="4388460" y="2091738"/>
                  <a:pt x="4381668" y="2105088"/>
                  <a:pt x="4374173" y="2111882"/>
                </a:cubicBezTo>
                <a:cubicBezTo>
                  <a:pt x="4334820" y="2147720"/>
                  <a:pt x="4358244" y="2228299"/>
                  <a:pt x="4283756" y="2238606"/>
                </a:cubicBezTo>
                <a:cubicBezTo>
                  <a:pt x="4250260" y="2243289"/>
                  <a:pt x="4234098" y="2272804"/>
                  <a:pt x="4209503" y="2288966"/>
                </a:cubicBezTo>
                <a:cubicBezTo>
                  <a:pt x="4124006" y="2345418"/>
                  <a:pt x="4066851" y="2418032"/>
                  <a:pt x="4040383" y="2517817"/>
                </a:cubicBezTo>
                <a:cubicBezTo>
                  <a:pt x="4033122" y="2545457"/>
                  <a:pt x="4005246" y="2567711"/>
                  <a:pt x="3987210" y="2592071"/>
                </a:cubicBezTo>
                <a:cubicBezTo>
                  <a:pt x="3995878" y="2609873"/>
                  <a:pt x="4043193" y="2571458"/>
                  <a:pt x="4026563" y="2618305"/>
                </a:cubicBezTo>
                <a:cubicBezTo>
                  <a:pt x="4013914" y="2653442"/>
                  <a:pt x="3981588" y="2675226"/>
                  <a:pt x="3951137" y="2696074"/>
                </a:cubicBezTo>
                <a:cubicBezTo>
                  <a:pt x="3916470" y="2719731"/>
                  <a:pt x="3878055" y="2738704"/>
                  <a:pt x="3862360" y="2782506"/>
                </a:cubicBezTo>
                <a:cubicBezTo>
                  <a:pt x="3859081" y="2791877"/>
                  <a:pt x="3848540" y="2801714"/>
                  <a:pt x="3839172" y="2805463"/>
                </a:cubicBezTo>
                <a:cubicBezTo>
                  <a:pt x="3350549" y="3576343"/>
                  <a:pt x="2147734" y="3581495"/>
                  <a:pt x="2009066" y="3576107"/>
                </a:cubicBezTo>
                <a:cubicBezTo>
                  <a:pt x="1841116" y="3569315"/>
                  <a:pt x="1682302" y="3521764"/>
                  <a:pt x="1526534" y="3462502"/>
                </a:cubicBezTo>
                <a:cubicBezTo>
                  <a:pt x="1460712" y="3437439"/>
                  <a:pt x="1399577" y="3401835"/>
                  <a:pt x="1335628" y="3374195"/>
                </a:cubicBezTo>
                <a:cubicBezTo>
                  <a:pt x="1247321" y="3336013"/>
                  <a:pt x="1179158" y="3263165"/>
                  <a:pt x="1091084" y="3232479"/>
                </a:cubicBezTo>
                <a:cubicBezTo>
                  <a:pt x="1000434" y="3200857"/>
                  <a:pt x="922901" y="3143000"/>
                  <a:pt x="829673" y="3118405"/>
                </a:cubicBezTo>
                <a:cubicBezTo>
                  <a:pt x="780484" y="3105288"/>
                  <a:pt x="732933" y="3081631"/>
                  <a:pt x="740662" y="3013935"/>
                </a:cubicBezTo>
                <a:cubicBezTo>
                  <a:pt x="742771" y="2994727"/>
                  <a:pt x="729888" y="2979034"/>
                  <a:pt x="709509" y="2984656"/>
                </a:cubicBezTo>
                <a:cubicBezTo>
                  <a:pt x="670626" y="2995196"/>
                  <a:pt x="653058" y="2967321"/>
                  <a:pt x="631507" y="2946474"/>
                </a:cubicBezTo>
                <a:cubicBezTo>
                  <a:pt x="593093" y="2909465"/>
                  <a:pt x="556552" y="2870113"/>
                  <a:pt x="495415" y="2864022"/>
                </a:cubicBezTo>
                <a:cubicBezTo>
                  <a:pt x="507126" y="2834976"/>
                  <a:pt x="527037" y="2839193"/>
                  <a:pt x="545308" y="2845283"/>
                </a:cubicBezTo>
                <a:cubicBezTo>
                  <a:pt x="593327" y="2861212"/>
                  <a:pt x="640877" y="2879248"/>
                  <a:pt x="688896" y="2895176"/>
                </a:cubicBezTo>
                <a:cubicBezTo>
                  <a:pt x="720284" y="2905483"/>
                  <a:pt x="751438" y="2920006"/>
                  <a:pt x="793367" y="2908527"/>
                </a:cubicBezTo>
                <a:cubicBezTo>
                  <a:pt x="757294" y="2849968"/>
                  <a:pt x="695923" y="2839427"/>
                  <a:pt x="646265" y="2821391"/>
                </a:cubicBezTo>
                <a:cubicBezTo>
                  <a:pt x="584192" y="2798670"/>
                  <a:pt x="547651" y="2755803"/>
                  <a:pt x="503847" y="2708019"/>
                </a:cubicBezTo>
                <a:cubicBezTo>
                  <a:pt x="549524" y="2696541"/>
                  <a:pt x="577867" y="2731678"/>
                  <a:pt x="613705" y="2729803"/>
                </a:cubicBezTo>
                <a:cubicBezTo>
                  <a:pt x="615580" y="2723714"/>
                  <a:pt x="618859" y="2714813"/>
                  <a:pt x="618390" y="2714577"/>
                </a:cubicBezTo>
                <a:cubicBezTo>
                  <a:pt x="559831" y="2688343"/>
                  <a:pt x="532425" y="2639153"/>
                  <a:pt x="523289" y="2579656"/>
                </a:cubicBezTo>
                <a:cubicBezTo>
                  <a:pt x="518605" y="2548972"/>
                  <a:pt x="497289" y="2539368"/>
                  <a:pt x="476207" y="2525313"/>
                </a:cubicBezTo>
                <a:cubicBezTo>
                  <a:pt x="402656" y="2475421"/>
                  <a:pt x="324889" y="2430213"/>
                  <a:pt x="264455" y="2361581"/>
                </a:cubicBezTo>
                <a:cubicBezTo>
                  <a:pt x="334259" y="2370716"/>
                  <a:pt x="390242" y="2415455"/>
                  <a:pt x="465433" y="2434663"/>
                </a:cubicBezTo>
                <a:cubicBezTo>
                  <a:pt x="405702" y="2359238"/>
                  <a:pt x="328402" y="2321058"/>
                  <a:pt x="257897" y="2275380"/>
                </a:cubicBezTo>
                <a:cubicBezTo>
                  <a:pt x="225806" y="2254533"/>
                  <a:pt x="196059" y="2227830"/>
                  <a:pt x="157174" y="2216586"/>
                </a:cubicBezTo>
                <a:cubicBezTo>
                  <a:pt x="143354" y="2212604"/>
                  <a:pt x="120633" y="2204172"/>
                  <a:pt x="131643" y="2181919"/>
                </a:cubicBezTo>
                <a:cubicBezTo>
                  <a:pt x="141011" y="2163415"/>
                  <a:pt x="159516" y="2169035"/>
                  <a:pt x="176382" y="2174423"/>
                </a:cubicBezTo>
                <a:cubicBezTo>
                  <a:pt x="216905" y="2187776"/>
                  <a:pt x="258834" y="2188009"/>
                  <a:pt x="313646" y="2187776"/>
                </a:cubicBezTo>
                <a:cubicBezTo>
                  <a:pt x="267735" y="2126639"/>
                  <a:pt x="183643" y="2144910"/>
                  <a:pt x="144292" y="2080728"/>
                </a:cubicBezTo>
                <a:cubicBezTo>
                  <a:pt x="193481" y="2069484"/>
                  <a:pt x="231428" y="2092674"/>
                  <a:pt x="271249" y="2097124"/>
                </a:cubicBezTo>
                <a:cubicBezTo>
                  <a:pt x="307321" y="2101106"/>
                  <a:pt x="316222" y="2090332"/>
                  <a:pt x="307790" y="2054961"/>
                </a:cubicBezTo>
                <a:cubicBezTo>
                  <a:pt x="294673" y="1999915"/>
                  <a:pt x="314349" y="1971806"/>
                  <a:pt x="366818" y="1986798"/>
                </a:cubicBezTo>
                <a:cubicBezTo>
                  <a:pt x="415539" y="2000852"/>
                  <a:pt x="420692" y="1980240"/>
                  <a:pt x="407575" y="1948852"/>
                </a:cubicBezTo>
                <a:cubicBezTo>
                  <a:pt x="388836" y="1903176"/>
                  <a:pt x="410151" y="1867805"/>
                  <a:pt x="424674" y="1829390"/>
                </a:cubicBezTo>
                <a:cubicBezTo>
                  <a:pt x="446928" y="1770831"/>
                  <a:pt x="437558" y="1742253"/>
                  <a:pt x="389539" y="1698685"/>
                </a:cubicBezTo>
                <a:cubicBezTo>
                  <a:pt x="362602" y="1674323"/>
                  <a:pt x="333557" y="1653711"/>
                  <a:pt x="294438" y="1632630"/>
                </a:cubicBezTo>
                <a:cubicBezTo>
                  <a:pt x="384620" y="1621152"/>
                  <a:pt x="289988" y="1582503"/>
                  <a:pt x="321844" y="1558376"/>
                </a:cubicBezTo>
                <a:cubicBezTo>
                  <a:pt x="385557" y="1548538"/>
                  <a:pt x="437558" y="1625368"/>
                  <a:pt x="524227" y="1603350"/>
                </a:cubicBezTo>
                <a:cubicBezTo>
                  <a:pt x="417179" y="1536825"/>
                  <a:pt x="298889" y="1515041"/>
                  <a:pt x="221356" y="1426500"/>
                </a:cubicBezTo>
                <a:cubicBezTo>
                  <a:pt x="239158" y="1406355"/>
                  <a:pt x="256960" y="1425094"/>
                  <a:pt x="272186" y="1417599"/>
                </a:cubicBezTo>
                <a:cubicBezTo>
                  <a:pt x="271717" y="1412914"/>
                  <a:pt x="272889" y="1405886"/>
                  <a:pt x="270077" y="1403779"/>
                </a:cubicBezTo>
                <a:cubicBezTo>
                  <a:pt x="212221" y="1355525"/>
                  <a:pt x="211283" y="1354355"/>
                  <a:pt x="273356" y="1318749"/>
                </a:cubicBezTo>
                <a:cubicBezTo>
                  <a:pt x="295141" y="1306335"/>
                  <a:pt x="293267" y="1295325"/>
                  <a:pt x="281790" y="1279632"/>
                </a:cubicBezTo>
                <a:cubicBezTo>
                  <a:pt x="273590" y="1268622"/>
                  <a:pt x="263753" y="1258784"/>
                  <a:pt x="268438" y="1234657"/>
                </a:cubicBezTo>
                <a:cubicBezTo>
                  <a:pt x="302402" y="1265578"/>
                  <a:pt x="466603" y="1255505"/>
                  <a:pt x="495649" y="1252226"/>
                </a:cubicBezTo>
                <a:cubicBezTo>
                  <a:pt x="528208" y="1248713"/>
                  <a:pt x="560299" y="1233721"/>
                  <a:pt x="594497" y="1241919"/>
                </a:cubicBezTo>
                <a:cubicBezTo>
                  <a:pt x="621903" y="1248479"/>
                  <a:pt x="748860" y="1311957"/>
                  <a:pt x="766898" y="1239109"/>
                </a:cubicBezTo>
                <a:cubicBezTo>
                  <a:pt x="767835" y="1235595"/>
                  <a:pt x="819132" y="1243794"/>
                  <a:pt x="846773" y="1247776"/>
                </a:cubicBezTo>
                <a:cubicBezTo>
                  <a:pt x="871134" y="1251055"/>
                  <a:pt x="898540" y="1265578"/>
                  <a:pt x="914936" y="1236532"/>
                </a:cubicBezTo>
                <a:cubicBezTo>
                  <a:pt x="924540" y="1219433"/>
                  <a:pt x="884954" y="1186405"/>
                  <a:pt x="849584" y="1183594"/>
                </a:cubicBezTo>
                <a:cubicBezTo>
                  <a:pt x="818898" y="1181017"/>
                  <a:pt x="786807" y="1177269"/>
                  <a:pt x="757528" y="1184296"/>
                </a:cubicBezTo>
                <a:cubicBezTo>
                  <a:pt x="721456" y="1192730"/>
                  <a:pt x="702014" y="1179144"/>
                  <a:pt x="691941" y="1149864"/>
                </a:cubicBezTo>
                <a:cubicBezTo>
                  <a:pt x="680698" y="1117539"/>
                  <a:pt x="659147" y="1102547"/>
                  <a:pt x="629400" y="1087555"/>
                </a:cubicBezTo>
                <a:cubicBezTo>
                  <a:pt x="557253" y="1051250"/>
                  <a:pt x="487920" y="1009321"/>
                  <a:pt x="408747" y="988239"/>
                </a:cubicBezTo>
                <a:cubicBezTo>
                  <a:pt x="393052" y="984022"/>
                  <a:pt x="375719" y="978400"/>
                  <a:pt x="368458" y="950527"/>
                </a:cubicBezTo>
                <a:cubicBezTo>
                  <a:pt x="582786" y="992220"/>
                  <a:pt x="778141" y="1100908"/>
                  <a:pt x="999262" y="1094583"/>
                </a:cubicBezTo>
                <a:cubicBezTo>
                  <a:pt x="938829" y="1060149"/>
                  <a:pt x="868792" y="1058276"/>
                  <a:pt x="804376" y="1034149"/>
                </a:cubicBezTo>
                <a:cubicBezTo>
                  <a:pt x="850053" y="1016113"/>
                  <a:pt x="892918" y="1034852"/>
                  <a:pt x="936252" y="1045159"/>
                </a:cubicBezTo>
                <a:cubicBezTo>
                  <a:pt x="972559" y="1053591"/>
                  <a:pt x="1005353" y="1054997"/>
                  <a:pt x="1009335" y="1004636"/>
                </a:cubicBezTo>
                <a:cubicBezTo>
                  <a:pt x="1007929" y="1001356"/>
                  <a:pt x="1008163" y="997141"/>
                  <a:pt x="1008398" y="993158"/>
                </a:cubicBezTo>
                <a:cubicBezTo>
                  <a:pt x="996216" y="972311"/>
                  <a:pt x="977244" y="961536"/>
                  <a:pt x="954757" y="955445"/>
                </a:cubicBezTo>
                <a:cubicBezTo>
                  <a:pt x="941171" y="951697"/>
                  <a:pt x="923135" y="946075"/>
                  <a:pt x="923368" y="931085"/>
                </a:cubicBezTo>
                <a:cubicBezTo>
                  <a:pt x="924071" y="875570"/>
                  <a:pt x="880738" y="859407"/>
                  <a:pt x="837403" y="843245"/>
                </a:cubicBezTo>
                <a:cubicBezTo>
                  <a:pt x="861530" y="815605"/>
                  <a:pt x="880503" y="835983"/>
                  <a:pt x="898774" y="833876"/>
                </a:cubicBezTo>
                <a:cubicBezTo>
                  <a:pt x="910720" y="832470"/>
                  <a:pt x="921495" y="829894"/>
                  <a:pt x="921495" y="815605"/>
                </a:cubicBezTo>
                <a:cubicBezTo>
                  <a:pt x="921729" y="803658"/>
                  <a:pt x="916107" y="790072"/>
                  <a:pt x="904396" y="789839"/>
                </a:cubicBezTo>
                <a:cubicBezTo>
                  <a:pt x="831079" y="787730"/>
                  <a:pt x="790556" y="710900"/>
                  <a:pt x="714428" y="710666"/>
                </a:cubicBezTo>
                <a:cubicBezTo>
                  <a:pt x="668986" y="710666"/>
                  <a:pt x="738086" y="667332"/>
                  <a:pt x="699672" y="649295"/>
                </a:cubicBezTo>
                <a:cubicBezTo>
                  <a:pt x="691238" y="645313"/>
                  <a:pt x="721690" y="639224"/>
                  <a:pt x="735276" y="640160"/>
                </a:cubicBezTo>
                <a:cubicBezTo>
                  <a:pt x="748627" y="641097"/>
                  <a:pt x="760573" y="652574"/>
                  <a:pt x="776736" y="644376"/>
                </a:cubicBezTo>
                <a:cubicBezTo>
                  <a:pt x="785637" y="615097"/>
                  <a:pt x="762682" y="604322"/>
                  <a:pt x="743708" y="596123"/>
                </a:cubicBezTo>
                <a:cubicBezTo>
                  <a:pt x="699905" y="577150"/>
                  <a:pt x="657274" y="554195"/>
                  <a:pt x="609255" y="547401"/>
                </a:cubicBezTo>
                <a:cubicBezTo>
                  <a:pt x="592156" y="545059"/>
                  <a:pt x="633850" y="513671"/>
                  <a:pt x="642048" y="502662"/>
                </a:cubicBezTo>
                <a:cubicBezTo>
                  <a:pt x="448801" y="386949"/>
                  <a:pt x="216437" y="392804"/>
                  <a:pt x="0" y="299342"/>
                </a:cubicBezTo>
                <a:cubicBezTo>
                  <a:pt x="47785" y="281073"/>
                  <a:pt x="82921" y="294424"/>
                  <a:pt x="115480" y="297235"/>
                </a:cubicBezTo>
                <a:cubicBezTo>
                  <a:pt x="196760" y="304261"/>
                  <a:pt x="277105" y="318784"/>
                  <a:pt x="358151" y="327451"/>
                </a:cubicBezTo>
                <a:cubicBezTo>
                  <a:pt x="397971" y="331667"/>
                  <a:pt x="434981" y="347596"/>
                  <a:pt x="479486" y="322299"/>
                </a:cubicBezTo>
                <a:cubicBezTo>
                  <a:pt x="509235" y="305433"/>
                  <a:pt x="556786" y="323703"/>
                  <a:pt x="593327" y="338695"/>
                </a:cubicBezTo>
                <a:cubicBezTo>
                  <a:pt x="623543" y="351109"/>
                  <a:pt x="652355" y="354388"/>
                  <a:pt x="692410" y="338695"/>
                </a:cubicBezTo>
                <a:cubicBezTo>
                  <a:pt x="656103" y="329091"/>
                  <a:pt x="628228" y="320659"/>
                  <a:pt x="599651" y="314802"/>
                </a:cubicBezTo>
                <a:cubicBezTo>
                  <a:pt x="576930" y="310118"/>
                  <a:pt x="631040" y="291144"/>
                  <a:pt x="658679" y="293487"/>
                </a:cubicBezTo>
                <a:cubicBezTo>
                  <a:pt x="697329" y="296766"/>
                  <a:pt x="675545" y="284586"/>
                  <a:pt x="668986" y="267720"/>
                </a:cubicBezTo>
                <a:cubicBezTo>
                  <a:pt x="661959" y="249684"/>
                  <a:pt x="682806" y="244063"/>
                  <a:pt x="695923" y="247810"/>
                </a:cubicBezTo>
                <a:cubicBezTo>
                  <a:pt x="746284" y="262568"/>
                  <a:pt x="796411" y="236567"/>
                  <a:pt x="848413" y="257649"/>
                </a:cubicBezTo>
                <a:cubicBezTo>
                  <a:pt x="835295" y="205647"/>
                  <a:pt x="806952" y="182926"/>
                  <a:pt x="747690" y="175664"/>
                </a:cubicBezTo>
                <a:cubicBezTo>
                  <a:pt x="725437" y="172854"/>
                  <a:pt x="702248" y="177070"/>
                  <a:pt x="683040" y="162078"/>
                </a:cubicBezTo>
                <a:cubicBezTo>
                  <a:pt x="672030" y="153413"/>
                  <a:pt x="659616" y="143106"/>
                  <a:pt x="668283" y="127177"/>
                </a:cubicBezTo>
                <a:cubicBezTo>
                  <a:pt x="674373" y="115933"/>
                  <a:pt x="687491" y="115933"/>
                  <a:pt x="698266" y="119682"/>
                </a:cubicBezTo>
                <a:cubicBezTo>
                  <a:pt x="746519" y="136313"/>
                  <a:pt x="796880" y="142403"/>
                  <a:pt x="847241" y="148494"/>
                </a:cubicBezTo>
                <a:cubicBezTo>
                  <a:pt x="854972" y="149430"/>
                  <a:pt x="863637" y="152476"/>
                  <a:pt x="872305" y="137015"/>
                </a:cubicBezTo>
                <a:cubicBezTo>
                  <a:pt x="778141" y="111951"/>
                  <a:pt x="688662" y="76347"/>
                  <a:pt x="591921" y="62527"/>
                </a:cubicBezTo>
                <a:cubicBezTo>
                  <a:pt x="593327" y="55969"/>
                  <a:pt x="594732" y="49410"/>
                  <a:pt x="596138" y="42852"/>
                </a:cubicBezTo>
                <a:cubicBezTo>
                  <a:pt x="671796" y="52220"/>
                  <a:pt x="747456" y="61590"/>
                  <a:pt x="843025" y="73303"/>
                </a:cubicBezTo>
                <a:cubicBezTo>
                  <a:pt x="784231" y="36058"/>
                  <a:pt x="728717" y="48473"/>
                  <a:pt x="685149" y="15446"/>
                </a:cubicBezTo>
                <a:cubicBezTo>
                  <a:pt x="693347" y="2914"/>
                  <a:pt x="703244" y="-249"/>
                  <a:pt x="713492" y="15"/>
                </a:cubicBezTo>
                <a:close/>
              </a:path>
            </a:pathLst>
          </a:custGeom>
        </p:spPr>
      </p:pic>
      <p:sp>
        <p:nvSpPr>
          <p:cNvPr id="3" name="Content Placeholder 2">
            <a:extLst>
              <a:ext uri="{FF2B5EF4-FFF2-40B4-BE49-F238E27FC236}">
                <a16:creationId xmlns:a16="http://schemas.microsoft.com/office/drawing/2014/main" id="{510710D5-D346-E3CC-54DB-A2D0CFB7883A}"/>
              </a:ext>
            </a:extLst>
          </p:cNvPr>
          <p:cNvSpPr>
            <a:spLocks noGrp="1"/>
          </p:cNvSpPr>
          <p:nvPr>
            <p:ph idx="1"/>
          </p:nvPr>
        </p:nvSpPr>
        <p:spPr>
          <a:xfrm>
            <a:off x="6119528" y="147783"/>
            <a:ext cx="5234271" cy="6029180"/>
          </a:xfrm>
        </p:spPr>
        <p:txBody>
          <a:bodyPr>
            <a:normAutofit fontScale="85000" lnSpcReduction="20000"/>
          </a:bodyPr>
          <a:lstStyle/>
          <a:p>
            <a:pPr marL="0" indent="0">
              <a:buNone/>
            </a:pPr>
            <a:r>
              <a:rPr lang="en-CA" sz="4400" i="1" dirty="0"/>
              <a:t>“I have fought the good fight, I have finished the race, I have kept the faith.</a:t>
            </a:r>
          </a:p>
          <a:p>
            <a:pPr marL="0" indent="0">
              <a:buNone/>
            </a:pPr>
            <a:r>
              <a:rPr lang="en-CA" sz="4400" i="1" dirty="0"/>
              <a:t>8. Now there is in store for me the crown of righteousness, which the Lord, the righteous Judge, will award to me on that day—and not only to me, but also to all who have longed for his appearing.”</a:t>
            </a:r>
          </a:p>
          <a:p>
            <a:pPr marL="0" indent="0">
              <a:buNone/>
            </a:pPr>
            <a:endParaRPr lang="en-CA" sz="4400" i="1" dirty="0"/>
          </a:p>
          <a:p>
            <a:pPr marL="0" indent="0" algn="r">
              <a:buNone/>
            </a:pPr>
            <a:r>
              <a:rPr lang="en-CA" sz="4400" i="1" dirty="0"/>
              <a:t>II Timothy 4:7,8</a:t>
            </a:r>
          </a:p>
        </p:txBody>
      </p:sp>
    </p:spTree>
    <p:extLst>
      <p:ext uri="{BB962C8B-B14F-4D97-AF65-F5344CB8AC3E}">
        <p14:creationId xmlns:p14="http://schemas.microsoft.com/office/powerpoint/2010/main" val="94050879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7B7366-37C8-497F-8B24-C0D854C71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0C8C5-1A17-DCEB-2578-87A902159329}"/>
              </a:ext>
            </a:extLst>
          </p:cNvPr>
          <p:cNvSpPr>
            <a:spLocks noGrp="1"/>
          </p:cNvSpPr>
          <p:nvPr>
            <p:ph type="title"/>
          </p:nvPr>
        </p:nvSpPr>
        <p:spPr>
          <a:xfrm>
            <a:off x="838200" y="365125"/>
            <a:ext cx="10515600" cy="1325563"/>
          </a:xfrm>
        </p:spPr>
        <p:txBody>
          <a:bodyPr>
            <a:normAutofit/>
          </a:bodyPr>
          <a:lstStyle/>
          <a:p>
            <a:r>
              <a:rPr lang="en-CA" b="1">
                <a:effectLst>
                  <a:outerShdw blurRad="38100" dist="38100" dir="2700000" algn="tl">
                    <a:srgbClr val="000000">
                      <a:alpha val="43137"/>
                    </a:srgbClr>
                  </a:outerShdw>
                </a:effectLst>
              </a:rPr>
              <a:t>I. DAYS CAN APPEAR</a:t>
            </a:r>
            <a:br>
              <a:rPr lang="en-CA" b="1">
                <a:effectLst>
                  <a:outerShdw blurRad="38100" dist="38100" dir="2700000" algn="tl">
                    <a:srgbClr val="000000">
                      <a:alpha val="43137"/>
                    </a:srgbClr>
                  </a:outerShdw>
                </a:effectLst>
              </a:rPr>
            </a:br>
            <a:r>
              <a:rPr lang="en-CA" b="1">
                <a:effectLst>
                  <a:outerShdw blurRad="38100" dist="38100" dir="2700000" algn="tl">
                    <a:srgbClr val="000000">
                      <a:alpha val="43137"/>
                    </a:srgbClr>
                  </a:outerShdw>
                </a:effectLst>
              </a:rPr>
              <a:t>TOO LONG (Job 7:1-5)</a:t>
            </a:r>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extLst>
              <a:ext uri="{28A0092B-C50C-407E-A947-70E740481C1C}">
                <a14:useLocalDpi xmlns:a14="http://schemas.microsoft.com/office/drawing/2010/main" val="0"/>
              </a:ext>
            </a:extLst>
          </a:blip>
          <a:srcRect r="16230" b="-3"/>
          <a:stretch/>
        </p:blipFill>
        <p:spPr>
          <a:xfrm>
            <a:off x="1129323" y="2013626"/>
            <a:ext cx="4488714" cy="3576825"/>
          </a:xfrm>
          <a:custGeom>
            <a:avLst/>
            <a:gdLst/>
            <a:ahLst/>
            <a:cxnLst/>
            <a:rect l="l" t="t" r="r" b="b"/>
            <a:pathLst>
              <a:path w="4488714" h="3576825">
                <a:moveTo>
                  <a:pt x="713492" y="15"/>
                </a:moveTo>
                <a:cubicBezTo>
                  <a:pt x="723739" y="278"/>
                  <a:pt x="734339" y="3967"/>
                  <a:pt x="743942" y="5139"/>
                </a:cubicBezTo>
                <a:cubicBezTo>
                  <a:pt x="955929" y="31374"/>
                  <a:pt x="1167914" y="59717"/>
                  <a:pt x="1380134" y="84780"/>
                </a:cubicBezTo>
                <a:cubicBezTo>
                  <a:pt x="1578535" y="108204"/>
                  <a:pt x="1778340" y="113591"/>
                  <a:pt x="1977677" y="125771"/>
                </a:cubicBezTo>
                <a:cubicBezTo>
                  <a:pt x="2218942" y="140529"/>
                  <a:pt x="2459740" y="161377"/>
                  <a:pt x="2699600" y="194169"/>
                </a:cubicBezTo>
                <a:cubicBezTo>
                  <a:pt x="2866144" y="217126"/>
                  <a:pt x="3034328" y="233053"/>
                  <a:pt x="3203214" y="214783"/>
                </a:cubicBezTo>
                <a:cubicBezTo>
                  <a:pt x="3211646" y="213845"/>
                  <a:pt x="3221250" y="210801"/>
                  <a:pt x="3228277" y="213845"/>
                </a:cubicBezTo>
                <a:cubicBezTo>
                  <a:pt x="3310262" y="248045"/>
                  <a:pt x="3399740" y="223449"/>
                  <a:pt x="3484768" y="244999"/>
                </a:cubicBezTo>
                <a:cubicBezTo>
                  <a:pt x="3462984" y="328154"/>
                  <a:pt x="3369523" y="321361"/>
                  <a:pt x="3316820" y="378984"/>
                </a:cubicBezTo>
                <a:cubicBezTo>
                  <a:pt x="3402785" y="401939"/>
                  <a:pt x="3480084" y="425129"/>
                  <a:pt x="3558554" y="442462"/>
                </a:cubicBezTo>
                <a:cubicBezTo>
                  <a:pt x="3641709" y="460733"/>
                  <a:pt x="3712214" y="510158"/>
                  <a:pt x="3793494" y="532176"/>
                </a:cubicBezTo>
                <a:cubicBezTo>
                  <a:pt x="3810829" y="536861"/>
                  <a:pt x="3831676" y="553257"/>
                  <a:pt x="3837766" y="569186"/>
                </a:cubicBezTo>
                <a:cubicBezTo>
                  <a:pt x="3857442" y="620719"/>
                  <a:pt x="4250260" y="765244"/>
                  <a:pt x="4203881" y="811154"/>
                </a:cubicBezTo>
                <a:cubicBezTo>
                  <a:pt x="4184673" y="830128"/>
                  <a:pt x="4159844" y="843714"/>
                  <a:pt x="4133843" y="862453"/>
                </a:cubicBezTo>
                <a:cubicBezTo>
                  <a:pt x="4172962" y="897823"/>
                  <a:pt x="4216998" y="913283"/>
                  <a:pt x="4263846" y="923823"/>
                </a:cubicBezTo>
                <a:cubicBezTo>
                  <a:pt x="4277901" y="927103"/>
                  <a:pt x="4291721" y="933661"/>
                  <a:pt x="4293126" y="949590"/>
                </a:cubicBezTo>
                <a:cubicBezTo>
                  <a:pt x="4294531" y="966220"/>
                  <a:pt x="4280242" y="972778"/>
                  <a:pt x="4268297" y="980509"/>
                </a:cubicBezTo>
                <a:cubicBezTo>
                  <a:pt x="4251666" y="991283"/>
                  <a:pt x="4235503" y="1000654"/>
                  <a:pt x="4214422" y="1002059"/>
                </a:cubicBezTo>
                <a:cubicBezTo>
                  <a:pt x="4179754" y="1004167"/>
                  <a:pt x="4163124" y="1034149"/>
                  <a:pt x="4142980" y="1056636"/>
                </a:cubicBezTo>
                <a:cubicBezTo>
                  <a:pt x="4131736" y="1069286"/>
                  <a:pt x="4126114" y="1094817"/>
                  <a:pt x="4145790" y="1099268"/>
                </a:cubicBezTo>
                <a:cubicBezTo>
                  <a:pt x="4193106" y="1110043"/>
                  <a:pt x="4189358" y="1141197"/>
                  <a:pt x="4188188" y="1176567"/>
                </a:cubicBezTo>
                <a:cubicBezTo>
                  <a:pt x="4186548" y="1220370"/>
                  <a:pt x="4158673" y="1240514"/>
                  <a:pt x="4124474" y="1257380"/>
                </a:cubicBezTo>
                <a:cubicBezTo>
                  <a:pt x="4112762" y="1263235"/>
                  <a:pt x="4096132" y="1263000"/>
                  <a:pt x="4091680" y="1281271"/>
                </a:cubicBezTo>
                <a:cubicBezTo>
                  <a:pt x="4110888" y="1298606"/>
                  <a:pt x="4134312" y="1284551"/>
                  <a:pt x="4154926" y="1289469"/>
                </a:cubicBezTo>
                <a:cubicBezTo>
                  <a:pt x="4172025" y="1293452"/>
                  <a:pt x="4200368" y="1291344"/>
                  <a:pt x="4176944" y="1323200"/>
                </a:cubicBezTo>
                <a:cubicBezTo>
                  <a:pt x="4170150" y="1332335"/>
                  <a:pt x="4178114" y="1339363"/>
                  <a:pt x="4186782" y="1340066"/>
                </a:cubicBezTo>
                <a:cubicBezTo>
                  <a:pt x="4256117" y="1347327"/>
                  <a:pt x="4224260" y="1411743"/>
                  <a:pt x="4246513" y="1445708"/>
                </a:cubicBezTo>
                <a:cubicBezTo>
                  <a:pt x="4252602" y="1455076"/>
                  <a:pt x="4246044" y="1471239"/>
                  <a:pt x="4236440" y="1475221"/>
                </a:cubicBezTo>
                <a:cubicBezTo>
                  <a:pt x="4175069" y="1501456"/>
                  <a:pt x="4166637" y="1563998"/>
                  <a:pt x="4136888" y="1617873"/>
                </a:cubicBezTo>
                <a:cubicBezTo>
                  <a:pt x="4169214" y="1639188"/>
                  <a:pt x="4207863" y="1643873"/>
                  <a:pt x="4242764" y="1657693"/>
                </a:cubicBezTo>
                <a:cubicBezTo>
                  <a:pt x="4279072" y="1672216"/>
                  <a:pt x="4279072" y="1682991"/>
                  <a:pt x="4249089" y="1725153"/>
                </a:cubicBezTo>
                <a:cubicBezTo>
                  <a:pt x="4327090" y="1734290"/>
                  <a:pt x="4327090" y="1734290"/>
                  <a:pt x="4302964" y="1800579"/>
                </a:cubicBezTo>
                <a:cubicBezTo>
                  <a:pt x="4368318" y="1806669"/>
                  <a:pt x="4411417" y="1838057"/>
                  <a:pt x="4421488" y="1906689"/>
                </a:cubicBezTo>
                <a:cubicBezTo>
                  <a:pt x="4426408" y="1939951"/>
                  <a:pt x="4455922" y="1955644"/>
                  <a:pt x="4488714" y="1977897"/>
                </a:cubicBezTo>
                <a:cubicBezTo>
                  <a:pt x="4447958" y="1999448"/>
                  <a:pt x="4420318" y="2044421"/>
                  <a:pt x="4372767" y="1996870"/>
                </a:cubicBezTo>
                <a:cubicBezTo>
                  <a:pt x="4355434" y="1979537"/>
                  <a:pt x="4357072" y="2001555"/>
                  <a:pt x="4354731" y="2007880"/>
                </a:cubicBezTo>
                <a:cubicBezTo>
                  <a:pt x="4349110" y="2023339"/>
                  <a:pt x="4360820" y="2033646"/>
                  <a:pt x="4368551" y="2045357"/>
                </a:cubicBezTo>
                <a:cubicBezTo>
                  <a:pt x="4376046" y="2057070"/>
                  <a:pt x="4384948" y="2069484"/>
                  <a:pt x="4387056" y="2082603"/>
                </a:cubicBezTo>
                <a:cubicBezTo>
                  <a:pt x="4388460" y="2091738"/>
                  <a:pt x="4381668" y="2105088"/>
                  <a:pt x="4374173" y="2111882"/>
                </a:cubicBezTo>
                <a:cubicBezTo>
                  <a:pt x="4334820" y="2147720"/>
                  <a:pt x="4358244" y="2228299"/>
                  <a:pt x="4283756" y="2238606"/>
                </a:cubicBezTo>
                <a:cubicBezTo>
                  <a:pt x="4250260" y="2243289"/>
                  <a:pt x="4234098" y="2272804"/>
                  <a:pt x="4209503" y="2288966"/>
                </a:cubicBezTo>
                <a:cubicBezTo>
                  <a:pt x="4124006" y="2345418"/>
                  <a:pt x="4066851" y="2418032"/>
                  <a:pt x="4040383" y="2517817"/>
                </a:cubicBezTo>
                <a:cubicBezTo>
                  <a:pt x="4033122" y="2545457"/>
                  <a:pt x="4005246" y="2567711"/>
                  <a:pt x="3987210" y="2592071"/>
                </a:cubicBezTo>
                <a:cubicBezTo>
                  <a:pt x="3995878" y="2609873"/>
                  <a:pt x="4043193" y="2571458"/>
                  <a:pt x="4026563" y="2618305"/>
                </a:cubicBezTo>
                <a:cubicBezTo>
                  <a:pt x="4013914" y="2653442"/>
                  <a:pt x="3981588" y="2675226"/>
                  <a:pt x="3951137" y="2696074"/>
                </a:cubicBezTo>
                <a:cubicBezTo>
                  <a:pt x="3916470" y="2719731"/>
                  <a:pt x="3878055" y="2738704"/>
                  <a:pt x="3862360" y="2782506"/>
                </a:cubicBezTo>
                <a:cubicBezTo>
                  <a:pt x="3859081" y="2791877"/>
                  <a:pt x="3848540" y="2801714"/>
                  <a:pt x="3839172" y="2805463"/>
                </a:cubicBezTo>
                <a:cubicBezTo>
                  <a:pt x="3350549" y="3576343"/>
                  <a:pt x="2147734" y="3581495"/>
                  <a:pt x="2009066" y="3576107"/>
                </a:cubicBezTo>
                <a:cubicBezTo>
                  <a:pt x="1841116" y="3569315"/>
                  <a:pt x="1682302" y="3521764"/>
                  <a:pt x="1526534" y="3462502"/>
                </a:cubicBezTo>
                <a:cubicBezTo>
                  <a:pt x="1460712" y="3437439"/>
                  <a:pt x="1399577" y="3401835"/>
                  <a:pt x="1335628" y="3374195"/>
                </a:cubicBezTo>
                <a:cubicBezTo>
                  <a:pt x="1247321" y="3336013"/>
                  <a:pt x="1179158" y="3263165"/>
                  <a:pt x="1091084" y="3232479"/>
                </a:cubicBezTo>
                <a:cubicBezTo>
                  <a:pt x="1000434" y="3200857"/>
                  <a:pt x="922901" y="3143000"/>
                  <a:pt x="829673" y="3118405"/>
                </a:cubicBezTo>
                <a:cubicBezTo>
                  <a:pt x="780484" y="3105288"/>
                  <a:pt x="732933" y="3081631"/>
                  <a:pt x="740662" y="3013935"/>
                </a:cubicBezTo>
                <a:cubicBezTo>
                  <a:pt x="742771" y="2994727"/>
                  <a:pt x="729888" y="2979034"/>
                  <a:pt x="709509" y="2984656"/>
                </a:cubicBezTo>
                <a:cubicBezTo>
                  <a:pt x="670626" y="2995196"/>
                  <a:pt x="653058" y="2967321"/>
                  <a:pt x="631507" y="2946474"/>
                </a:cubicBezTo>
                <a:cubicBezTo>
                  <a:pt x="593093" y="2909465"/>
                  <a:pt x="556552" y="2870113"/>
                  <a:pt x="495415" y="2864022"/>
                </a:cubicBezTo>
                <a:cubicBezTo>
                  <a:pt x="507126" y="2834976"/>
                  <a:pt x="527037" y="2839193"/>
                  <a:pt x="545308" y="2845283"/>
                </a:cubicBezTo>
                <a:cubicBezTo>
                  <a:pt x="593327" y="2861212"/>
                  <a:pt x="640877" y="2879248"/>
                  <a:pt x="688896" y="2895176"/>
                </a:cubicBezTo>
                <a:cubicBezTo>
                  <a:pt x="720284" y="2905483"/>
                  <a:pt x="751438" y="2920006"/>
                  <a:pt x="793367" y="2908527"/>
                </a:cubicBezTo>
                <a:cubicBezTo>
                  <a:pt x="757294" y="2849968"/>
                  <a:pt x="695923" y="2839427"/>
                  <a:pt x="646265" y="2821391"/>
                </a:cubicBezTo>
                <a:cubicBezTo>
                  <a:pt x="584192" y="2798670"/>
                  <a:pt x="547651" y="2755803"/>
                  <a:pt x="503847" y="2708019"/>
                </a:cubicBezTo>
                <a:cubicBezTo>
                  <a:pt x="549524" y="2696541"/>
                  <a:pt x="577867" y="2731678"/>
                  <a:pt x="613705" y="2729803"/>
                </a:cubicBezTo>
                <a:cubicBezTo>
                  <a:pt x="615580" y="2723714"/>
                  <a:pt x="618859" y="2714813"/>
                  <a:pt x="618390" y="2714577"/>
                </a:cubicBezTo>
                <a:cubicBezTo>
                  <a:pt x="559831" y="2688343"/>
                  <a:pt x="532425" y="2639153"/>
                  <a:pt x="523289" y="2579656"/>
                </a:cubicBezTo>
                <a:cubicBezTo>
                  <a:pt x="518605" y="2548972"/>
                  <a:pt x="497289" y="2539368"/>
                  <a:pt x="476207" y="2525313"/>
                </a:cubicBezTo>
                <a:cubicBezTo>
                  <a:pt x="402656" y="2475421"/>
                  <a:pt x="324889" y="2430213"/>
                  <a:pt x="264455" y="2361581"/>
                </a:cubicBezTo>
                <a:cubicBezTo>
                  <a:pt x="334259" y="2370716"/>
                  <a:pt x="390242" y="2415455"/>
                  <a:pt x="465433" y="2434663"/>
                </a:cubicBezTo>
                <a:cubicBezTo>
                  <a:pt x="405702" y="2359238"/>
                  <a:pt x="328402" y="2321058"/>
                  <a:pt x="257897" y="2275380"/>
                </a:cubicBezTo>
                <a:cubicBezTo>
                  <a:pt x="225806" y="2254533"/>
                  <a:pt x="196059" y="2227830"/>
                  <a:pt x="157174" y="2216586"/>
                </a:cubicBezTo>
                <a:cubicBezTo>
                  <a:pt x="143354" y="2212604"/>
                  <a:pt x="120633" y="2204172"/>
                  <a:pt x="131643" y="2181919"/>
                </a:cubicBezTo>
                <a:cubicBezTo>
                  <a:pt x="141011" y="2163415"/>
                  <a:pt x="159516" y="2169035"/>
                  <a:pt x="176382" y="2174423"/>
                </a:cubicBezTo>
                <a:cubicBezTo>
                  <a:pt x="216905" y="2187776"/>
                  <a:pt x="258834" y="2188009"/>
                  <a:pt x="313646" y="2187776"/>
                </a:cubicBezTo>
                <a:cubicBezTo>
                  <a:pt x="267735" y="2126639"/>
                  <a:pt x="183643" y="2144910"/>
                  <a:pt x="144292" y="2080728"/>
                </a:cubicBezTo>
                <a:cubicBezTo>
                  <a:pt x="193481" y="2069484"/>
                  <a:pt x="231428" y="2092674"/>
                  <a:pt x="271249" y="2097124"/>
                </a:cubicBezTo>
                <a:cubicBezTo>
                  <a:pt x="307321" y="2101106"/>
                  <a:pt x="316222" y="2090332"/>
                  <a:pt x="307790" y="2054961"/>
                </a:cubicBezTo>
                <a:cubicBezTo>
                  <a:pt x="294673" y="1999915"/>
                  <a:pt x="314349" y="1971806"/>
                  <a:pt x="366818" y="1986798"/>
                </a:cubicBezTo>
                <a:cubicBezTo>
                  <a:pt x="415539" y="2000852"/>
                  <a:pt x="420692" y="1980240"/>
                  <a:pt x="407575" y="1948852"/>
                </a:cubicBezTo>
                <a:cubicBezTo>
                  <a:pt x="388836" y="1903176"/>
                  <a:pt x="410151" y="1867805"/>
                  <a:pt x="424674" y="1829390"/>
                </a:cubicBezTo>
                <a:cubicBezTo>
                  <a:pt x="446928" y="1770831"/>
                  <a:pt x="437558" y="1742253"/>
                  <a:pt x="389539" y="1698685"/>
                </a:cubicBezTo>
                <a:cubicBezTo>
                  <a:pt x="362602" y="1674323"/>
                  <a:pt x="333557" y="1653711"/>
                  <a:pt x="294438" y="1632630"/>
                </a:cubicBezTo>
                <a:cubicBezTo>
                  <a:pt x="384620" y="1621152"/>
                  <a:pt x="289988" y="1582503"/>
                  <a:pt x="321844" y="1558376"/>
                </a:cubicBezTo>
                <a:cubicBezTo>
                  <a:pt x="385557" y="1548538"/>
                  <a:pt x="437558" y="1625368"/>
                  <a:pt x="524227" y="1603350"/>
                </a:cubicBezTo>
                <a:cubicBezTo>
                  <a:pt x="417179" y="1536825"/>
                  <a:pt x="298889" y="1515041"/>
                  <a:pt x="221356" y="1426500"/>
                </a:cubicBezTo>
                <a:cubicBezTo>
                  <a:pt x="239158" y="1406355"/>
                  <a:pt x="256960" y="1425094"/>
                  <a:pt x="272186" y="1417599"/>
                </a:cubicBezTo>
                <a:cubicBezTo>
                  <a:pt x="271717" y="1412914"/>
                  <a:pt x="272889" y="1405886"/>
                  <a:pt x="270077" y="1403779"/>
                </a:cubicBezTo>
                <a:cubicBezTo>
                  <a:pt x="212221" y="1355525"/>
                  <a:pt x="211283" y="1354355"/>
                  <a:pt x="273356" y="1318749"/>
                </a:cubicBezTo>
                <a:cubicBezTo>
                  <a:pt x="295141" y="1306335"/>
                  <a:pt x="293267" y="1295325"/>
                  <a:pt x="281790" y="1279632"/>
                </a:cubicBezTo>
                <a:cubicBezTo>
                  <a:pt x="273590" y="1268622"/>
                  <a:pt x="263753" y="1258784"/>
                  <a:pt x="268438" y="1234657"/>
                </a:cubicBezTo>
                <a:cubicBezTo>
                  <a:pt x="302402" y="1265578"/>
                  <a:pt x="466603" y="1255505"/>
                  <a:pt x="495649" y="1252226"/>
                </a:cubicBezTo>
                <a:cubicBezTo>
                  <a:pt x="528208" y="1248713"/>
                  <a:pt x="560299" y="1233721"/>
                  <a:pt x="594497" y="1241919"/>
                </a:cubicBezTo>
                <a:cubicBezTo>
                  <a:pt x="621903" y="1248479"/>
                  <a:pt x="748860" y="1311957"/>
                  <a:pt x="766898" y="1239109"/>
                </a:cubicBezTo>
                <a:cubicBezTo>
                  <a:pt x="767835" y="1235595"/>
                  <a:pt x="819132" y="1243794"/>
                  <a:pt x="846773" y="1247776"/>
                </a:cubicBezTo>
                <a:cubicBezTo>
                  <a:pt x="871134" y="1251055"/>
                  <a:pt x="898540" y="1265578"/>
                  <a:pt x="914936" y="1236532"/>
                </a:cubicBezTo>
                <a:cubicBezTo>
                  <a:pt x="924540" y="1219433"/>
                  <a:pt x="884954" y="1186405"/>
                  <a:pt x="849584" y="1183594"/>
                </a:cubicBezTo>
                <a:cubicBezTo>
                  <a:pt x="818898" y="1181017"/>
                  <a:pt x="786807" y="1177269"/>
                  <a:pt x="757528" y="1184296"/>
                </a:cubicBezTo>
                <a:cubicBezTo>
                  <a:pt x="721456" y="1192730"/>
                  <a:pt x="702014" y="1179144"/>
                  <a:pt x="691941" y="1149864"/>
                </a:cubicBezTo>
                <a:cubicBezTo>
                  <a:pt x="680698" y="1117539"/>
                  <a:pt x="659147" y="1102547"/>
                  <a:pt x="629400" y="1087555"/>
                </a:cubicBezTo>
                <a:cubicBezTo>
                  <a:pt x="557253" y="1051250"/>
                  <a:pt x="487920" y="1009321"/>
                  <a:pt x="408747" y="988239"/>
                </a:cubicBezTo>
                <a:cubicBezTo>
                  <a:pt x="393052" y="984022"/>
                  <a:pt x="375719" y="978400"/>
                  <a:pt x="368458" y="950527"/>
                </a:cubicBezTo>
                <a:cubicBezTo>
                  <a:pt x="582786" y="992220"/>
                  <a:pt x="778141" y="1100908"/>
                  <a:pt x="999262" y="1094583"/>
                </a:cubicBezTo>
                <a:cubicBezTo>
                  <a:pt x="938829" y="1060149"/>
                  <a:pt x="868792" y="1058276"/>
                  <a:pt x="804376" y="1034149"/>
                </a:cubicBezTo>
                <a:cubicBezTo>
                  <a:pt x="850053" y="1016113"/>
                  <a:pt x="892918" y="1034852"/>
                  <a:pt x="936252" y="1045159"/>
                </a:cubicBezTo>
                <a:cubicBezTo>
                  <a:pt x="972559" y="1053591"/>
                  <a:pt x="1005353" y="1054997"/>
                  <a:pt x="1009335" y="1004636"/>
                </a:cubicBezTo>
                <a:cubicBezTo>
                  <a:pt x="1007929" y="1001356"/>
                  <a:pt x="1008163" y="997141"/>
                  <a:pt x="1008398" y="993158"/>
                </a:cubicBezTo>
                <a:cubicBezTo>
                  <a:pt x="996216" y="972311"/>
                  <a:pt x="977244" y="961536"/>
                  <a:pt x="954757" y="955445"/>
                </a:cubicBezTo>
                <a:cubicBezTo>
                  <a:pt x="941171" y="951697"/>
                  <a:pt x="923135" y="946075"/>
                  <a:pt x="923368" y="931085"/>
                </a:cubicBezTo>
                <a:cubicBezTo>
                  <a:pt x="924071" y="875570"/>
                  <a:pt x="880738" y="859407"/>
                  <a:pt x="837403" y="843245"/>
                </a:cubicBezTo>
                <a:cubicBezTo>
                  <a:pt x="861530" y="815605"/>
                  <a:pt x="880503" y="835983"/>
                  <a:pt x="898774" y="833876"/>
                </a:cubicBezTo>
                <a:cubicBezTo>
                  <a:pt x="910720" y="832470"/>
                  <a:pt x="921495" y="829894"/>
                  <a:pt x="921495" y="815605"/>
                </a:cubicBezTo>
                <a:cubicBezTo>
                  <a:pt x="921729" y="803658"/>
                  <a:pt x="916107" y="790072"/>
                  <a:pt x="904396" y="789839"/>
                </a:cubicBezTo>
                <a:cubicBezTo>
                  <a:pt x="831079" y="787730"/>
                  <a:pt x="790556" y="710900"/>
                  <a:pt x="714428" y="710666"/>
                </a:cubicBezTo>
                <a:cubicBezTo>
                  <a:pt x="668986" y="710666"/>
                  <a:pt x="738086" y="667332"/>
                  <a:pt x="699672" y="649295"/>
                </a:cubicBezTo>
                <a:cubicBezTo>
                  <a:pt x="691238" y="645313"/>
                  <a:pt x="721690" y="639224"/>
                  <a:pt x="735276" y="640160"/>
                </a:cubicBezTo>
                <a:cubicBezTo>
                  <a:pt x="748627" y="641097"/>
                  <a:pt x="760573" y="652574"/>
                  <a:pt x="776736" y="644376"/>
                </a:cubicBezTo>
                <a:cubicBezTo>
                  <a:pt x="785637" y="615097"/>
                  <a:pt x="762682" y="604322"/>
                  <a:pt x="743708" y="596123"/>
                </a:cubicBezTo>
                <a:cubicBezTo>
                  <a:pt x="699905" y="577150"/>
                  <a:pt x="657274" y="554195"/>
                  <a:pt x="609255" y="547401"/>
                </a:cubicBezTo>
                <a:cubicBezTo>
                  <a:pt x="592156" y="545059"/>
                  <a:pt x="633850" y="513671"/>
                  <a:pt x="642048" y="502662"/>
                </a:cubicBezTo>
                <a:cubicBezTo>
                  <a:pt x="448801" y="386949"/>
                  <a:pt x="216437" y="392804"/>
                  <a:pt x="0" y="299342"/>
                </a:cubicBezTo>
                <a:cubicBezTo>
                  <a:pt x="47785" y="281073"/>
                  <a:pt x="82921" y="294424"/>
                  <a:pt x="115480" y="297235"/>
                </a:cubicBezTo>
                <a:cubicBezTo>
                  <a:pt x="196760" y="304261"/>
                  <a:pt x="277105" y="318784"/>
                  <a:pt x="358151" y="327451"/>
                </a:cubicBezTo>
                <a:cubicBezTo>
                  <a:pt x="397971" y="331667"/>
                  <a:pt x="434981" y="347596"/>
                  <a:pt x="479486" y="322299"/>
                </a:cubicBezTo>
                <a:cubicBezTo>
                  <a:pt x="509235" y="305433"/>
                  <a:pt x="556786" y="323703"/>
                  <a:pt x="593327" y="338695"/>
                </a:cubicBezTo>
                <a:cubicBezTo>
                  <a:pt x="623543" y="351109"/>
                  <a:pt x="652355" y="354388"/>
                  <a:pt x="692410" y="338695"/>
                </a:cubicBezTo>
                <a:cubicBezTo>
                  <a:pt x="656103" y="329091"/>
                  <a:pt x="628228" y="320659"/>
                  <a:pt x="599651" y="314802"/>
                </a:cubicBezTo>
                <a:cubicBezTo>
                  <a:pt x="576930" y="310118"/>
                  <a:pt x="631040" y="291144"/>
                  <a:pt x="658679" y="293487"/>
                </a:cubicBezTo>
                <a:cubicBezTo>
                  <a:pt x="697329" y="296766"/>
                  <a:pt x="675545" y="284586"/>
                  <a:pt x="668986" y="267720"/>
                </a:cubicBezTo>
                <a:cubicBezTo>
                  <a:pt x="661959" y="249684"/>
                  <a:pt x="682806" y="244063"/>
                  <a:pt x="695923" y="247810"/>
                </a:cubicBezTo>
                <a:cubicBezTo>
                  <a:pt x="746284" y="262568"/>
                  <a:pt x="796411" y="236567"/>
                  <a:pt x="848413" y="257649"/>
                </a:cubicBezTo>
                <a:cubicBezTo>
                  <a:pt x="835295" y="205647"/>
                  <a:pt x="806952" y="182926"/>
                  <a:pt x="747690" y="175664"/>
                </a:cubicBezTo>
                <a:cubicBezTo>
                  <a:pt x="725437" y="172854"/>
                  <a:pt x="702248" y="177070"/>
                  <a:pt x="683040" y="162078"/>
                </a:cubicBezTo>
                <a:cubicBezTo>
                  <a:pt x="672030" y="153413"/>
                  <a:pt x="659616" y="143106"/>
                  <a:pt x="668283" y="127177"/>
                </a:cubicBezTo>
                <a:cubicBezTo>
                  <a:pt x="674373" y="115933"/>
                  <a:pt x="687491" y="115933"/>
                  <a:pt x="698266" y="119682"/>
                </a:cubicBezTo>
                <a:cubicBezTo>
                  <a:pt x="746519" y="136313"/>
                  <a:pt x="796880" y="142403"/>
                  <a:pt x="847241" y="148494"/>
                </a:cubicBezTo>
                <a:cubicBezTo>
                  <a:pt x="854972" y="149430"/>
                  <a:pt x="863637" y="152476"/>
                  <a:pt x="872305" y="137015"/>
                </a:cubicBezTo>
                <a:cubicBezTo>
                  <a:pt x="778141" y="111951"/>
                  <a:pt x="688662" y="76347"/>
                  <a:pt x="591921" y="62527"/>
                </a:cubicBezTo>
                <a:cubicBezTo>
                  <a:pt x="593327" y="55969"/>
                  <a:pt x="594732" y="49410"/>
                  <a:pt x="596138" y="42852"/>
                </a:cubicBezTo>
                <a:cubicBezTo>
                  <a:pt x="671796" y="52220"/>
                  <a:pt x="747456" y="61590"/>
                  <a:pt x="843025" y="73303"/>
                </a:cubicBezTo>
                <a:cubicBezTo>
                  <a:pt x="784231" y="36058"/>
                  <a:pt x="728717" y="48473"/>
                  <a:pt x="685149" y="15446"/>
                </a:cubicBezTo>
                <a:cubicBezTo>
                  <a:pt x="693347" y="2914"/>
                  <a:pt x="703244" y="-249"/>
                  <a:pt x="713492" y="15"/>
                </a:cubicBezTo>
                <a:close/>
              </a:path>
            </a:pathLst>
          </a:custGeom>
        </p:spPr>
      </p:pic>
      <p:sp>
        <p:nvSpPr>
          <p:cNvPr id="3" name="Content Placeholder 2">
            <a:extLst>
              <a:ext uri="{FF2B5EF4-FFF2-40B4-BE49-F238E27FC236}">
                <a16:creationId xmlns:a16="http://schemas.microsoft.com/office/drawing/2014/main" id="{510710D5-D346-E3CC-54DB-A2D0CFB7883A}"/>
              </a:ext>
            </a:extLst>
          </p:cNvPr>
          <p:cNvSpPr>
            <a:spLocks noGrp="1"/>
          </p:cNvSpPr>
          <p:nvPr>
            <p:ph idx="1"/>
          </p:nvPr>
        </p:nvSpPr>
        <p:spPr>
          <a:xfrm>
            <a:off x="6119528" y="147783"/>
            <a:ext cx="5234271" cy="6029180"/>
          </a:xfrm>
        </p:spPr>
        <p:txBody>
          <a:bodyPr>
            <a:normAutofit/>
          </a:bodyPr>
          <a:lstStyle/>
          <a:p>
            <a:pPr marL="0" indent="0">
              <a:buNone/>
            </a:pPr>
            <a:r>
              <a:rPr lang="en-CA" sz="4400" i="1" dirty="0"/>
              <a:t>“My soul thirsts for you; my flesh faints for you, as in a dry and weary land where there is no water.” </a:t>
            </a:r>
          </a:p>
          <a:p>
            <a:pPr marL="0" indent="0" algn="r">
              <a:buNone/>
            </a:pPr>
            <a:r>
              <a:rPr lang="en-CA" sz="4400" i="1" dirty="0"/>
              <a:t>	     Psalm 63:1		</a:t>
            </a:r>
          </a:p>
        </p:txBody>
      </p:sp>
    </p:spTree>
    <p:extLst>
      <p:ext uri="{BB962C8B-B14F-4D97-AF65-F5344CB8AC3E}">
        <p14:creationId xmlns:p14="http://schemas.microsoft.com/office/powerpoint/2010/main" val="51854923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7B7366-37C8-497F-8B24-C0D854C71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0C8C5-1A17-DCEB-2578-87A902159329}"/>
              </a:ext>
            </a:extLst>
          </p:cNvPr>
          <p:cNvSpPr>
            <a:spLocks noGrp="1"/>
          </p:cNvSpPr>
          <p:nvPr>
            <p:ph type="title"/>
          </p:nvPr>
        </p:nvSpPr>
        <p:spPr>
          <a:xfrm>
            <a:off x="838200" y="365125"/>
            <a:ext cx="10515600" cy="1325563"/>
          </a:xfrm>
        </p:spPr>
        <p:txBody>
          <a:bodyPr>
            <a:normAutofit/>
          </a:bodyPr>
          <a:lstStyle/>
          <a:p>
            <a:r>
              <a:rPr lang="en-CA" b="1">
                <a:effectLst>
                  <a:outerShdw blurRad="38100" dist="38100" dir="2700000" algn="tl">
                    <a:srgbClr val="000000">
                      <a:alpha val="43137"/>
                    </a:srgbClr>
                  </a:outerShdw>
                </a:effectLst>
              </a:rPr>
              <a:t>I. DAYS CAN APPEAR</a:t>
            </a:r>
            <a:br>
              <a:rPr lang="en-CA" b="1">
                <a:effectLst>
                  <a:outerShdw blurRad="38100" dist="38100" dir="2700000" algn="tl">
                    <a:srgbClr val="000000">
                      <a:alpha val="43137"/>
                    </a:srgbClr>
                  </a:outerShdw>
                </a:effectLst>
              </a:rPr>
            </a:br>
            <a:r>
              <a:rPr lang="en-CA" b="1">
                <a:effectLst>
                  <a:outerShdw blurRad="38100" dist="38100" dir="2700000" algn="tl">
                    <a:srgbClr val="000000">
                      <a:alpha val="43137"/>
                    </a:srgbClr>
                  </a:outerShdw>
                </a:effectLst>
              </a:rPr>
              <a:t>TOO LONG (Job 7:1-5)</a:t>
            </a:r>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extLst>
              <a:ext uri="{28A0092B-C50C-407E-A947-70E740481C1C}">
                <a14:useLocalDpi xmlns:a14="http://schemas.microsoft.com/office/drawing/2010/main" val="0"/>
              </a:ext>
            </a:extLst>
          </a:blip>
          <a:srcRect r="16230" b="-3"/>
          <a:stretch/>
        </p:blipFill>
        <p:spPr>
          <a:xfrm>
            <a:off x="1129323" y="2013626"/>
            <a:ext cx="4488714" cy="3576825"/>
          </a:xfrm>
          <a:custGeom>
            <a:avLst/>
            <a:gdLst/>
            <a:ahLst/>
            <a:cxnLst/>
            <a:rect l="l" t="t" r="r" b="b"/>
            <a:pathLst>
              <a:path w="4488714" h="3576825">
                <a:moveTo>
                  <a:pt x="713492" y="15"/>
                </a:moveTo>
                <a:cubicBezTo>
                  <a:pt x="723739" y="278"/>
                  <a:pt x="734339" y="3967"/>
                  <a:pt x="743942" y="5139"/>
                </a:cubicBezTo>
                <a:cubicBezTo>
                  <a:pt x="955929" y="31374"/>
                  <a:pt x="1167914" y="59717"/>
                  <a:pt x="1380134" y="84780"/>
                </a:cubicBezTo>
                <a:cubicBezTo>
                  <a:pt x="1578535" y="108204"/>
                  <a:pt x="1778340" y="113591"/>
                  <a:pt x="1977677" y="125771"/>
                </a:cubicBezTo>
                <a:cubicBezTo>
                  <a:pt x="2218942" y="140529"/>
                  <a:pt x="2459740" y="161377"/>
                  <a:pt x="2699600" y="194169"/>
                </a:cubicBezTo>
                <a:cubicBezTo>
                  <a:pt x="2866144" y="217126"/>
                  <a:pt x="3034328" y="233053"/>
                  <a:pt x="3203214" y="214783"/>
                </a:cubicBezTo>
                <a:cubicBezTo>
                  <a:pt x="3211646" y="213845"/>
                  <a:pt x="3221250" y="210801"/>
                  <a:pt x="3228277" y="213845"/>
                </a:cubicBezTo>
                <a:cubicBezTo>
                  <a:pt x="3310262" y="248045"/>
                  <a:pt x="3399740" y="223449"/>
                  <a:pt x="3484768" y="244999"/>
                </a:cubicBezTo>
                <a:cubicBezTo>
                  <a:pt x="3462984" y="328154"/>
                  <a:pt x="3369523" y="321361"/>
                  <a:pt x="3316820" y="378984"/>
                </a:cubicBezTo>
                <a:cubicBezTo>
                  <a:pt x="3402785" y="401939"/>
                  <a:pt x="3480084" y="425129"/>
                  <a:pt x="3558554" y="442462"/>
                </a:cubicBezTo>
                <a:cubicBezTo>
                  <a:pt x="3641709" y="460733"/>
                  <a:pt x="3712214" y="510158"/>
                  <a:pt x="3793494" y="532176"/>
                </a:cubicBezTo>
                <a:cubicBezTo>
                  <a:pt x="3810829" y="536861"/>
                  <a:pt x="3831676" y="553257"/>
                  <a:pt x="3837766" y="569186"/>
                </a:cubicBezTo>
                <a:cubicBezTo>
                  <a:pt x="3857442" y="620719"/>
                  <a:pt x="4250260" y="765244"/>
                  <a:pt x="4203881" y="811154"/>
                </a:cubicBezTo>
                <a:cubicBezTo>
                  <a:pt x="4184673" y="830128"/>
                  <a:pt x="4159844" y="843714"/>
                  <a:pt x="4133843" y="862453"/>
                </a:cubicBezTo>
                <a:cubicBezTo>
                  <a:pt x="4172962" y="897823"/>
                  <a:pt x="4216998" y="913283"/>
                  <a:pt x="4263846" y="923823"/>
                </a:cubicBezTo>
                <a:cubicBezTo>
                  <a:pt x="4277901" y="927103"/>
                  <a:pt x="4291721" y="933661"/>
                  <a:pt x="4293126" y="949590"/>
                </a:cubicBezTo>
                <a:cubicBezTo>
                  <a:pt x="4294531" y="966220"/>
                  <a:pt x="4280242" y="972778"/>
                  <a:pt x="4268297" y="980509"/>
                </a:cubicBezTo>
                <a:cubicBezTo>
                  <a:pt x="4251666" y="991283"/>
                  <a:pt x="4235503" y="1000654"/>
                  <a:pt x="4214422" y="1002059"/>
                </a:cubicBezTo>
                <a:cubicBezTo>
                  <a:pt x="4179754" y="1004167"/>
                  <a:pt x="4163124" y="1034149"/>
                  <a:pt x="4142980" y="1056636"/>
                </a:cubicBezTo>
                <a:cubicBezTo>
                  <a:pt x="4131736" y="1069286"/>
                  <a:pt x="4126114" y="1094817"/>
                  <a:pt x="4145790" y="1099268"/>
                </a:cubicBezTo>
                <a:cubicBezTo>
                  <a:pt x="4193106" y="1110043"/>
                  <a:pt x="4189358" y="1141197"/>
                  <a:pt x="4188188" y="1176567"/>
                </a:cubicBezTo>
                <a:cubicBezTo>
                  <a:pt x="4186548" y="1220370"/>
                  <a:pt x="4158673" y="1240514"/>
                  <a:pt x="4124474" y="1257380"/>
                </a:cubicBezTo>
                <a:cubicBezTo>
                  <a:pt x="4112762" y="1263235"/>
                  <a:pt x="4096132" y="1263000"/>
                  <a:pt x="4091680" y="1281271"/>
                </a:cubicBezTo>
                <a:cubicBezTo>
                  <a:pt x="4110888" y="1298606"/>
                  <a:pt x="4134312" y="1284551"/>
                  <a:pt x="4154926" y="1289469"/>
                </a:cubicBezTo>
                <a:cubicBezTo>
                  <a:pt x="4172025" y="1293452"/>
                  <a:pt x="4200368" y="1291344"/>
                  <a:pt x="4176944" y="1323200"/>
                </a:cubicBezTo>
                <a:cubicBezTo>
                  <a:pt x="4170150" y="1332335"/>
                  <a:pt x="4178114" y="1339363"/>
                  <a:pt x="4186782" y="1340066"/>
                </a:cubicBezTo>
                <a:cubicBezTo>
                  <a:pt x="4256117" y="1347327"/>
                  <a:pt x="4224260" y="1411743"/>
                  <a:pt x="4246513" y="1445708"/>
                </a:cubicBezTo>
                <a:cubicBezTo>
                  <a:pt x="4252602" y="1455076"/>
                  <a:pt x="4246044" y="1471239"/>
                  <a:pt x="4236440" y="1475221"/>
                </a:cubicBezTo>
                <a:cubicBezTo>
                  <a:pt x="4175069" y="1501456"/>
                  <a:pt x="4166637" y="1563998"/>
                  <a:pt x="4136888" y="1617873"/>
                </a:cubicBezTo>
                <a:cubicBezTo>
                  <a:pt x="4169214" y="1639188"/>
                  <a:pt x="4207863" y="1643873"/>
                  <a:pt x="4242764" y="1657693"/>
                </a:cubicBezTo>
                <a:cubicBezTo>
                  <a:pt x="4279072" y="1672216"/>
                  <a:pt x="4279072" y="1682991"/>
                  <a:pt x="4249089" y="1725153"/>
                </a:cubicBezTo>
                <a:cubicBezTo>
                  <a:pt x="4327090" y="1734290"/>
                  <a:pt x="4327090" y="1734290"/>
                  <a:pt x="4302964" y="1800579"/>
                </a:cubicBezTo>
                <a:cubicBezTo>
                  <a:pt x="4368318" y="1806669"/>
                  <a:pt x="4411417" y="1838057"/>
                  <a:pt x="4421488" y="1906689"/>
                </a:cubicBezTo>
                <a:cubicBezTo>
                  <a:pt x="4426408" y="1939951"/>
                  <a:pt x="4455922" y="1955644"/>
                  <a:pt x="4488714" y="1977897"/>
                </a:cubicBezTo>
                <a:cubicBezTo>
                  <a:pt x="4447958" y="1999448"/>
                  <a:pt x="4420318" y="2044421"/>
                  <a:pt x="4372767" y="1996870"/>
                </a:cubicBezTo>
                <a:cubicBezTo>
                  <a:pt x="4355434" y="1979537"/>
                  <a:pt x="4357072" y="2001555"/>
                  <a:pt x="4354731" y="2007880"/>
                </a:cubicBezTo>
                <a:cubicBezTo>
                  <a:pt x="4349110" y="2023339"/>
                  <a:pt x="4360820" y="2033646"/>
                  <a:pt x="4368551" y="2045357"/>
                </a:cubicBezTo>
                <a:cubicBezTo>
                  <a:pt x="4376046" y="2057070"/>
                  <a:pt x="4384948" y="2069484"/>
                  <a:pt x="4387056" y="2082603"/>
                </a:cubicBezTo>
                <a:cubicBezTo>
                  <a:pt x="4388460" y="2091738"/>
                  <a:pt x="4381668" y="2105088"/>
                  <a:pt x="4374173" y="2111882"/>
                </a:cubicBezTo>
                <a:cubicBezTo>
                  <a:pt x="4334820" y="2147720"/>
                  <a:pt x="4358244" y="2228299"/>
                  <a:pt x="4283756" y="2238606"/>
                </a:cubicBezTo>
                <a:cubicBezTo>
                  <a:pt x="4250260" y="2243289"/>
                  <a:pt x="4234098" y="2272804"/>
                  <a:pt x="4209503" y="2288966"/>
                </a:cubicBezTo>
                <a:cubicBezTo>
                  <a:pt x="4124006" y="2345418"/>
                  <a:pt x="4066851" y="2418032"/>
                  <a:pt x="4040383" y="2517817"/>
                </a:cubicBezTo>
                <a:cubicBezTo>
                  <a:pt x="4033122" y="2545457"/>
                  <a:pt x="4005246" y="2567711"/>
                  <a:pt x="3987210" y="2592071"/>
                </a:cubicBezTo>
                <a:cubicBezTo>
                  <a:pt x="3995878" y="2609873"/>
                  <a:pt x="4043193" y="2571458"/>
                  <a:pt x="4026563" y="2618305"/>
                </a:cubicBezTo>
                <a:cubicBezTo>
                  <a:pt x="4013914" y="2653442"/>
                  <a:pt x="3981588" y="2675226"/>
                  <a:pt x="3951137" y="2696074"/>
                </a:cubicBezTo>
                <a:cubicBezTo>
                  <a:pt x="3916470" y="2719731"/>
                  <a:pt x="3878055" y="2738704"/>
                  <a:pt x="3862360" y="2782506"/>
                </a:cubicBezTo>
                <a:cubicBezTo>
                  <a:pt x="3859081" y="2791877"/>
                  <a:pt x="3848540" y="2801714"/>
                  <a:pt x="3839172" y="2805463"/>
                </a:cubicBezTo>
                <a:cubicBezTo>
                  <a:pt x="3350549" y="3576343"/>
                  <a:pt x="2147734" y="3581495"/>
                  <a:pt x="2009066" y="3576107"/>
                </a:cubicBezTo>
                <a:cubicBezTo>
                  <a:pt x="1841116" y="3569315"/>
                  <a:pt x="1682302" y="3521764"/>
                  <a:pt x="1526534" y="3462502"/>
                </a:cubicBezTo>
                <a:cubicBezTo>
                  <a:pt x="1460712" y="3437439"/>
                  <a:pt x="1399577" y="3401835"/>
                  <a:pt x="1335628" y="3374195"/>
                </a:cubicBezTo>
                <a:cubicBezTo>
                  <a:pt x="1247321" y="3336013"/>
                  <a:pt x="1179158" y="3263165"/>
                  <a:pt x="1091084" y="3232479"/>
                </a:cubicBezTo>
                <a:cubicBezTo>
                  <a:pt x="1000434" y="3200857"/>
                  <a:pt x="922901" y="3143000"/>
                  <a:pt x="829673" y="3118405"/>
                </a:cubicBezTo>
                <a:cubicBezTo>
                  <a:pt x="780484" y="3105288"/>
                  <a:pt x="732933" y="3081631"/>
                  <a:pt x="740662" y="3013935"/>
                </a:cubicBezTo>
                <a:cubicBezTo>
                  <a:pt x="742771" y="2994727"/>
                  <a:pt x="729888" y="2979034"/>
                  <a:pt x="709509" y="2984656"/>
                </a:cubicBezTo>
                <a:cubicBezTo>
                  <a:pt x="670626" y="2995196"/>
                  <a:pt x="653058" y="2967321"/>
                  <a:pt x="631507" y="2946474"/>
                </a:cubicBezTo>
                <a:cubicBezTo>
                  <a:pt x="593093" y="2909465"/>
                  <a:pt x="556552" y="2870113"/>
                  <a:pt x="495415" y="2864022"/>
                </a:cubicBezTo>
                <a:cubicBezTo>
                  <a:pt x="507126" y="2834976"/>
                  <a:pt x="527037" y="2839193"/>
                  <a:pt x="545308" y="2845283"/>
                </a:cubicBezTo>
                <a:cubicBezTo>
                  <a:pt x="593327" y="2861212"/>
                  <a:pt x="640877" y="2879248"/>
                  <a:pt x="688896" y="2895176"/>
                </a:cubicBezTo>
                <a:cubicBezTo>
                  <a:pt x="720284" y="2905483"/>
                  <a:pt x="751438" y="2920006"/>
                  <a:pt x="793367" y="2908527"/>
                </a:cubicBezTo>
                <a:cubicBezTo>
                  <a:pt x="757294" y="2849968"/>
                  <a:pt x="695923" y="2839427"/>
                  <a:pt x="646265" y="2821391"/>
                </a:cubicBezTo>
                <a:cubicBezTo>
                  <a:pt x="584192" y="2798670"/>
                  <a:pt x="547651" y="2755803"/>
                  <a:pt x="503847" y="2708019"/>
                </a:cubicBezTo>
                <a:cubicBezTo>
                  <a:pt x="549524" y="2696541"/>
                  <a:pt x="577867" y="2731678"/>
                  <a:pt x="613705" y="2729803"/>
                </a:cubicBezTo>
                <a:cubicBezTo>
                  <a:pt x="615580" y="2723714"/>
                  <a:pt x="618859" y="2714813"/>
                  <a:pt x="618390" y="2714577"/>
                </a:cubicBezTo>
                <a:cubicBezTo>
                  <a:pt x="559831" y="2688343"/>
                  <a:pt x="532425" y="2639153"/>
                  <a:pt x="523289" y="2579656"/>
                </a:cubicBezTo>
                <a:cubicBezTo>
                  <a:pt x="518605" y="2548972"/>
                  <a:pt x="497289" y="2539368"/>
                  <a:pt x="476207" y="2525313"/>
                </a:cubicBezTo>
                <a:cubicBezTo>
                  <a:pt x="402656" y="2475421"/>
                  <a:pt x="324889" y="2430213"/>
                  <a:pt x="264455" y="2361581"/>
                </a:cubicBezTo>
                <a:cubicBezTo>
                  <a:pt x="334259" y="2370716"/>
                  <a:pt x="390242" y="2415455"/>
                  <a:pt x="465433" y="2434663"/>
                </a:cubicBezTo>
                <a:cubicBezTo>
                  <a:pt x="405702" y="2359238"/>
                  <a:pt x="328402" y="2321058"/>
                  <a:pt x="257897" y="2275380"/>
                </a:cubicBezTo>
                <a:cubicBezTo>
                  <a:pt x="225806" y="2254533"/>
                  <a:pt x="196059" y="2227830"/>
                  <a:pt x="157174" y="2216586"/>
                </a:cubicBezTo>
                <a:cubicBezTo>
                  <a:pt x="143354" y="2212604"/>
                  <a:pt x="120633" y="2204172"/>
                  <a:pt x="131643" y="2181919"/>
                </a:cubicBezTo>
                <a:cubicBezTo>
                  <a:pt x="141011" y="2163415"/>
                  <a:pt x="159516" y="2169035"/>
                  <a:pt x="176382" y="2174423"/>
                </a:cubicBezTo>
                <a:cubicBezTo>
                  <a:pt x="216905" y="2187776"/>
                  <a:pt x="258834" y="2188009"/>
                  <a:pt x="313646" y="2187776"/>
                </a:cubicBezTo>
                <a:cubicBezTo>
                  <a:pt x="267735" y="2126639"/>
                  <a:pt x="183643" y="2144910"/>
                  <a:pt x="144292" y="2080728"/>
                </a:cubicBezTo>
                <a:cubicBezTo>
                  <a:pt x="193481" y="2069484"/>
                  <a:pt x="231428" y="2092674"/>
                  <a:pt x="271249" y="2097124"/>
                </a:cubicBezTo>
                <a:cubicBezTo>
                  <a:pt x="307321" y="2101106"/>
                  <a:pt x="316222" y="2090332"/>
                  <a:pt x="307790" y="2054961"/>
                </a:cubicBezTo>
                <a:cubicBezTo>
                  <a:pt x="294673" y="1999915"/>
                  <a:pt x="314349" y="1971806"/>
                  <a:pt x="366818" y="1986798"/>
                </a:cubicBezTo>
                <a:cubicBezTo>
                  <a:pt x="415539" y="2000852"/>
                  <a:pt x="420692" y="1980240"/>
                  <a:pt x="407575" y="1948852"/>
                </a:cubicBezTo>
                <a:cubicBezTo>
                  <a:pt x="388836" y="1903176"/>
                  <a:pt x="410151" y="1867805"/>
                  <a:pt x="424674" y="1829390"/>
                </a:cubicBezTo>
                <a:cubicBezTo>
                  <a:pt x="446928" y="1770831"/>
                  <a:pt x="437558" y="1742253"/>
                  <a:pt x="389539" y="1698685"/>
                </a:cubicBezTo>
                <a:cubicBezTo>
                  <a:pt x="362602" y="1674323"/>
                  <a:pt x="333557" y="1653711"/>
                  <a:pt x="294438" y="1632630"/>
                </a:cubicBezTo>
                <a:cubicBezTo>
                  <a:pt x="384620" y="1621152"/>
                  <a:pt x="289988" y="1582503"/>
                  <a:pt x="321844" y="1558376"/>
                </a:cubicBezTo>
                <a:cubicBezTo>
                  <a:pt x="385557" y="1548538"/>
                  <a:pt x="437558" y="1625368"/>
                  <a:pt x="524227" y="1603350"/>
                </a:cubicBezTo>
                <a:cubicBezTo>
                  <a:pt x="417179" y="1536825"/>
                  <a:pt x="298889" y="1515041"/>
                  <a:pt x="221356" y="1426500"/>
                </a:cubicBezTo>
                <a:cubicBezTo>
                  <a:pt x="239158" y="1406355"/>
                  <a:pt x="256960" y="1425094"/>
                  <a:pt x="272186" y="1417599"/>
                </a:cubicBezTo>
                <a:cubicBezTo>
                  <a:pt x="271717" y="1412914"/>
                  <a:pt x="272889" y="1405886"/>
                  <a:pt x="270077" y="1403779"/>
                </a:cubicBezTo>
                <a:cubicBezTo>
                  <a:pt x="212221" y="1355525"/>
                  <a:pt x="211283" y="1354355"/>
                  <a:pt x="273356" y="1318749"/>
                </a:cubicBezTo>
                <a:cubicBezTo>
                  <a:pt x="295141" y="1306335"/>
                  <a:pt x="293267" y="1295325"/>
                  <a:pt x="281790" y="1279632"/>
                </a:cubicBezTo>
                <a:cubicBezTo>
                  <a:pt x="273590" y="1268622"/>
                  <a:pt x="263753" y="1258784"/>
                  <a:pt x="268438" y="1234657"/>
                </a:cubicBezTo>
                <a:cubicBezTo>
                  <a:pt x="302402" y="1265578"/>
                  <a:pt x="466603" y="1255505"/>
                  <a:pt x="495649" y="1252226"/>
                </a:cubicBezTo>
                <a:cubicBezTo>
                  <a:pt x="528208" y="1248713"/>
                  <a:pt x="560299" y="1233721"/>
                  <a:pt x="594497" y="1241919"/>
                </a:cubicBezTo>
                <a:cubicBezTo>
                  <a:pt x="621903" y="1248479"/>
                  <a:pt x="748860" y="1311957"/>
                  <a:pt x="766898" y="1239109"/>
                </a:cubicBezTo>
                <a:cubicBezTo>
                  <a:pt x="767835" y="1235595"/>
                  <a:pt x="819132" y="1243794"/>
                  <a:pt x="846773" y="1247776"/>
                </a:cubicBezTo>
                <a:cubicBezTo>
                  <a:pt x="871134" y="1251055"/>
                  <a:pt x="898540" y="1265578"/>
                  <a:pt x="914936" y="1236532"/>
                </a:cubicBezTo>
                <a:cubicBezTo>
                  <a:pt x="924540" y="1219433"/>
                  <a:pt x="884954" y="1186405"/>
                  <a:pt x="849584" y="1183594"/>
                </a:cubicBezTo>
                <a:cubicBezTo>
                  <a:pt x="818898" y="1181017"/>
                  <a:pt x="786807" y="1177269"/>
                  <a:pt x="757528" y="1184296"/>
                </a:cubicBezTo>
                <a:cubicBezTo>
                  <a:pt x="721456" y="1192730"/>
                  <a:pt x="702014" y="1179144"/>
                  <a:pt x="691941" y="1149864"/>
                </a:cubicBezTo>
                <a:cubicBezTo>
                  <a:pt x="680698" y="1117539"/>
                  <a:pt x="659147" y="1102547"/>
                  <a:pt x="629400" y="1087555"/>
                </a:cubicBezTo>
                <a:cubicBezTo>
                  <a:pt x="557253" y="1051250"/>
                  <a:pt x="487920" y="1009321"/>
                  <a:pt x="408747" y="988239"/>
                </a:cubicBezTo>
                <a:cubicBezTo>
                  <a:pt x="393052" y="984022"/>
                  <a:pt x="375719" y="978400"/>
                  <a:pt x="368458" y="950527"/>
                </a:cubicBezTo>
                <a:cubicBezTo>
                  <a:pt x="582786" y="992220"/>
                  <a:pt x="778141" y="1100908"/>
                  <a:pt x="999262" y="1094583"/>
                </a:cubicBezTo>
                <a:cubicBezTo>
                  <a:pt x="938829" y="1060149"/>
                  <a:pt x="868792" y="1058276"/>
                  <a:pt x="804376" y="1034149"/>
                </a:cubicBezTo>
                <a:cubicBezTo>
                  <a:pt x="850053" y="1016113"/>
                  <a:pt x="892918" y="1034852"/>
                  <a:pt x="936252" y="1045159"/>
                </a:cubicBezTo>
                <a:cubicBezTo>
                  <a:pt x="972559" y="1053591"/>
                  <a:pt x="1005353" y="1054997"/>
                  <a:pt x="1009335" y="1004636"/>
                </a:cubicBezTo>
                <a:cubicBezTo>
                  <a:pt x="1007929" y="1001356"/>
                  <a:pt x="1008163" y="997141"/>
                  <a:pt x="1008398" y="993158"/>
                </a:cubicBezTo>
                <a:cubicBezTo>
                  <a:pt x="996216" y="972311"/>
                  <a:pt x="977244" y="961536"/>
                  <a:pt x="954757" y="955445"/>
                </a:cubicBezTo>
                <a:cubicBezTo>
                  <a:pt x="941171" y="951697"/>
                  <a:pt x="923135" y="946075"/>
                  <a:pt x="923368" y="931085"/>
                </a:cubicBezTo>
                <a:cubicBezTo>
                  <a:pt x="924071" y="875570"/>
                  <a:pt x="880738" y="859407"/>
                  <a:pt x="837403" y="843245"/>
                </a:cubicBezTo>
                <a:cubicBezTo>
                  <a:pt x="861530" y="815605"/>
                  <a:pt x="880503" y="835983"/>
                  <a:pt x="898774" y="833876"/>
                </a:cubicBezTo>
                <a:cubicBezTo>
                  <a:pt x="910720" y="832470"/>
                  <a:pt x="921495" y="829894"/>
                  <a:pt x="921495" y="815605"/>
                </a:cubicBezTo>
                <a:cubicBezTo>
                  <a:pt x="921729" y="803658"/>
                  <a:pt x="916107" y="790072"/>
                  <a:pt x="904396" y="789839"/>
                </a:cubicBezTo>
                <a:cubicBezTo>
                  <a:pt x="831079" y="787730"/>
                  <a:pt x="790556" y="710900"/>
                  <a:pt x="714428" y="710666"/>
                </a:cubicBezTo>
                <a:cubicBezTo>
                  <a:pt x="668986" y="710666"/>
                  <a:pt x="738086" y="667332"/>
                  <a:pt x="699672" y="649295"/>
                </a:cubicBezTo>
                <a:cubicBezTo>
                  <a:pt x="691238" y="645313"/>
                  <a:pt x="721690" y="639224"/>
                  <a:pt x="735276" y="640160"/>
                </a:cubicBezTo>
                <a:cubicBezTo>
                  <a:pt x="748627" y="641097"/>
                  <a:pt x="760573" y="652574"/>
                  <a:pt x="776736" y="644376"/>
                </a:cubicBezTo>
                <a:cubicBezTo>
                  <a:pt x="785637" y="615097"/>
                  <a:pt x="762682" y="604322"/>
                  <a:pt x="743708" y="596123"/>
                </a:cubicBezTo>
                <a:cubicBezTo>
                  <a:pt x="699905" y="577150"/>
                  <a:pt x="657274" y="554195"/>
                  <a:pt x="609255" y="547401"/>
                </a:cubicBezTo>
                <a:cubicBezTo>
                  <a:pt x="592156" y="545059"/>
                  <a:pt x="633850" y="513671"/>
                  <a:pt x="642048" y="502662"/>
                </a:cubicBezTo>
                <a:cubicBezTo>
                  <a:pt x="448801" y="386949"/>
                  <a:pt x="216437" y="392804"/>
                  <a:pt x="0" y="299342"/>
                </a:cubicBezTo>
                <a:cubicBezTo>
                  <a:pt x="47785" y="281073"/>
                  <a:pt x="82921" y="294424"/>
                  <a:pt x="115480" y="297235"/>
                </a:cubicBezTo>
                <a:cubicBezTo>
                  <a:pt x="196760" y="304261"/>
                  <a:pt x="277105" y="318784"/>
                  <a:pt x="358151" y="327451"/>
                </a:cubicBezTo>
                <a:cubicBezTo>
                  <a:pt x="397971" y="331667"/>
                  <a:pt x="434981" y="347596"/>
                  <a:pt x="479486" y="322299"/>
                </a:cubicBezTo>
                <a:cubicBezTo>
                  <a:pt x="509235" y="305433"/>
                  <a:pt x="556786" y="323703"/>
                  <a:pt x="593327" y="338695"/>
                </a:cubicBezTo>
                <a:cubicBezTo>
                  <a:pt x="623543" y="351109"/>
                  <a:pt x="652355" y="354388"/>
                  <a:pt x="692410" y="338695"/>
                </a:cubicBezTo>
                <a:cubicBezTo>
                  <a:pt x="656103" y="329091"/>
                  <a:pt x="628228" y="320659"/>
                  <a:pt x="599651" y="314802"/>
                </a:cubicBezTo>
                <a:cubicBezTo>
                  <a:pt x="576930" y="310118"/>
                  <a:pt x="631040" y="291144"/>
                  <a:pt x="658679" y="293487"/>
                </a:cubicBezTo>
                <a:cubicBezTo>
                  <a:pt x="697329" y="296766"/>
                  <a:pt x="675545" y="284586"/>
                  <a:pt x="668986" y="267720"/>
                </a:cubicBezTo>
                <a:cubicBezTo>
                  <a:pt x="661959" y="249684"/>
                  <a:pt x="682806" y="244063"/>
                  <a:pt x="695923" y="247810"/>
                </a:cubicBezTo>
                <a:cubicBezTo>
                  <a:pt x="746284" y="262568"/>
                  <a:pt x="796411" y="236567"/>
                  <a:pt x="848413" y="257649"/>
                </a:cubicBezTo>
                <a:cubicBezTo>
                  <a:pt x="835295" y="205647"/>
                  <a:pt x="806952" y="182926"/>
                  <a:pt x="747690" y="175664"/>
                </a:cubicBezTo>
                <a:cubicBezTo>
                  <a:pt x="725437" y="172854"/>
                  <a:pt x="702248" y="177070"/>
                  <a:pt x="683040" y="162078"/>
                </a:cubicBezTo>
                <a:cubicBezTo>
                  <a:pt x="672030" y="153413"/>
                  <a:pt x="659616" y="143106"/>
                  <a:pt x="668283" y="127177"/>
                </a:cubicBezTo>
                <a:cubicBezTo>
                  <a:pt x="674373" y="115933"/>
                  <a:pt x="687491" y="115933"/>
                  <a:pt x="698266" y="119682"/>
                </a:cubicBezTo>
                <a:cubicBezTo>
                  <a:pt x="746519" y="136313"/>
                  <a:pt x="796880" y="142403"/>
                  <a:pt x="847241" y="148494"/>
                </a:cubicBezTo>
                <a:cubicBezTo>
                  <a:pt x="854972" y="149430"/>
                  <a:pt x="863637" y="152476"/>
                  <a:pt x="872305" y="137015"/>
                </a:cubicBezTo>
                <a:cubicBezTo>
                  <a:pt x="778141" y="111951"/>
                  <a:pt x="688662" y="76347"/>
                  <a:pt x="591921" y="62527"/>
                </a:cubicBezTo>
                <a:cubicBezTo>
                  <a:pt x="593327" y="55969"/>
                  <a:pt x="594732" y="49410"/>
                  <a:pt x="596138" y="42852"/>
                </a:cubicBezTo>
                <a:cubicBezTo>
                  <a:pt x="671796" y="52220"/>
                  <a:pt x="747456" y="61590"/>
                  <a:pt x="843025" y="73303"/>
                </a:cubicBezTo>
                <a:cubicBezTo>
                  <a:pt x="784231" y="36058"/>
                  <a:pt x="728717" y="48473"/>
                  <a:pt x="685149" y="15446"/>
                </a:cubicBezTo>
                <a:cubicBezTo>
                  <a:pt x="693347" y="2914"/>
                  <a:pt x="703244" y="-249"/>
                  <a:pt x="713492" y="15"/>
                </a:cubicBezTo>
                <a:close/>
              </a:path>
            </a:pathLst>
          </a:custGeom>
        </p:spPr>
      </p:pic>
      <p:sp>
        <p:nvSpPr>
          <p:cNvPr id="3" name="Content Placeholder 2">
            <a:extLst>
              <a:ext uri="{FF2B5EF4-FFF2-40B4-BE49-F238E27FC236}">
                <a16:creationId xmlns:a16="http://schemas.microsoft.com/office/drawing/2014/main" id="{510710D5-D346-E3CC-54DB-A2D0CFB7883A}"/>
              </a:ext>
            </a:extLst>
          </p:cNvPr>
          <p:cNvSpPr>
            <a:spLocks noGrp="1"/>
          </p:cNvSpPr>
          <p:nvPr>
            <p:ph idx="1"/>
          </p:nvPr>
        </p:nvSpPr>
        <p:spPr>
          <a:xfrm>
            <a:off x="6119528" y="147783"/>
            <a:ext cx="5234271" cy="6029180"/>
          </a:xfrm>
        </p:spPr>
        <p:txBody>
          <a:bodyPr>
            <a:normAutofit fontScale="92500"/>
          </a:bodyPr>
          <a:lstStyle/>
          <a:p>
            <a:pPr marL="0" indent="0">
              <a:buNone/>
            </a:pPr>
            <a:r>
              <a:rPr lang="en-CA" sz="4400" i="1" dirty="0"/>
              <a:t>“so I have been allotted months of futility, and nights of misery have been assigned to me.</a:t>
            </a:r>
          </a:p>
          <a:p>
            <a:pPr marL="0" indent="0">
              <a:buNone/>
            </a:pPr>
            <a:r>
              <a:rPr lang="en-CA" sz="4400" i="1" dirty="0"/>
              <a:t>4 When I lie down I think, ‘How long before I get up?’ The night drags on, and I toss and turn until dawn.”</a:t>
            </a:r>
          </a:p>
          <a:p>
            <a:pPr marL="0" indent="0" algn="r">
              <a:buNone/>
            </a:pPr>
            <a:r>
              <a:rPr lang="en-CA" sz="4400" i="1" dirty="0"/>
              <a:t>       Job 7:3,4		</a:t>
            </a:r>
          </a:p>
        </p:txBody>
      </p:sp>
    </p:spTree>
    <p:extLst>
      <p:ext uri="{BB962C8B-B14F-4D97-AF65-F5344CB8AC3E}">
        <p14:creationId xmlns:p14="http://schemas.microsoft.com/office/powerpoint/2010/main" val="234613781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08E700A8-AE52-4017-8C7E-C20956F74D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 name="Picture 33">
            <a:extLst>
              <a:ext uri="{FF2B5EF4-FFF2-40B4-BE49-F238E27FC236}">
                <a16:creationId xmlns:a16="http://schemas.microsoft.com/office/drawing/2014/main" id="{5516C1EB-8D62-4BF0-92B5-02E6AE43B1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48" name="Rectangle 35">
            <a:extLst>
              <a:ext uri="{FF2B5EF4-FFF2-40B4-BE49-F238E27FC236}">
                <a16:creationId xmlns:a16="http://schemas.microsoft.com/office/drawing/2014/main" id="{A737E5B8-8F31-4942-B159-B213C4D6D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3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0" name="Rectangle 39">
            <a:extLst>
              <a:ext uri="{FF2B5EF4-FFF2-40B4-BE49-F238E27FC236}">
                <a16:creationId xmlns:a16="http://schemas.microsoft.com/office/drawing/2014/main" id="{78F530DA-C7D1-4968-8F8A-8700C2BB2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1109935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16B0C8C5-1A17-DCEB-2578-87A902159329}"/>
              </a:ext>
            </a:extLst>
          </p:cNvPr>
          <p:cNvSpPr>
            <a:spLocks noGrp="1"/>
          </p:cNvSpPr>
          <p:nvPr>
            <p:ph type="title"/>
          </p:nvPr>
        </p:nvSpPr>
        <p:spPr>
          <a:xfrm>
            <a:off x="1198181" y="2951485"/>
            <a:ext cx="3795840" cy="2786218"/>
          </a:xfrm>
        </p:spPr>
        <p:txBody>
          <a:bodyPr vert="horz" lIns="91440" tIns="45720" rIns="91440" bIns="45720" rtlCol="0" anchor="t">
            <a:normAutofit/>
          </a:bodyPr>
          <a:lstStyle/>
          <a:p>
            <a:r>
              <a:rPr lang="en-US" sz="4800" b="1">
                <a:effectLst>
                  <a:outerShdw blurRad="38100" dist="38100" dir="2700000" algn="tl">
                    <a:srgbClr val="000000">
                      <a:alpha val="43137"/>
                    </a:srgbClr>
                  </a:outerShdw>
                </a:effectLst>
              </a:rPr>
              <a:t>I. DAYS CAN APPEAR</a:t>
            </a:r>
            <a:br>
              <a:rPr lang="en-US" sz="4800" b="1">
                <a:effectLst>
                  <a:outerShdw blurRad="38100" dist="38100" dir="2700000" algn="tl">
                    <a:srgbClr val="000000">
                      <a:alpha val="43137"/>
                    </a:srgbClr>
                  </a:outerShdw>
                </a:effectLst>
              </a:rPr>
            </a:br>
            <a:r>
              <a:rPr lang="en-US" sz="4800" b="1">
                <a:effectLst>
                  <a:outerShdw blurRad="38100" dist="38100" dir="2700000" algn="tl">
                    <a:srgbClr val="000000">
                      <a:alpha val="43137"/>
                    </a:srgbClr>
                  </a:outerShdw>
                </a:effectLst>
              </a:rPr>
              <a:t>TOO LONG </a:t>
            </a:r>
            <a:br>
              <a:rPr lang="en-US" sz="4800" b="1">
                <a:effectLst>
                  <a:outerShdw blurRad="38100" dist="38100" dir="2700000" algn="tl">
                    <a:srgbClr val="000000">
                      <a:alpha val="43137"/>
                    </a:srgbClr>
                  </a:outerShdw>
                </a:effectLst>
              </a:rPr>
            </a:br>
            <a:r>
              <a:rPr lang="en-US" sz="4800" b="1">
                <a:effectLst>
                  <a:outerShdw blurRad="38100" dist="38100" dir="2700000" algn="tl">
                    <a:srgbClr val="000000">
                      <a:alpha val="43137"/>
                    </a:srgbClr>
                  </a:outerShdw>
                </a:effectLst>
              </a:rPr>
              <a:t>(Job 7:1-5)</a:t>
            </a:r>
          </a:p>
        </p:txBody>
      </p:sp>
      <p:sp>
        <p:nvSpPr>
          <p:cNvPr id="3" name="Content Placeholder 2">
            <a:extLst>
              <a:ext uri="{FF2B5EF4-FFF2-40B4-BE49-F238E27FC236}">
                <a16:creationId xmlns:a16="http://schemas.microsoft.com/office/drawing/2014/main" id="{510710D5-D346-E3CC-54DB-A2D0CFB7883A}"/>
              </a:ext>
            </a:extLst>
          </p:cNvPr>
          <p:cNvSpPr>
            <a:spLocks noGrp="1"/>
          </p:cNvSpPr>
          <p:nvPr>
            <p:ph idx="1"/>
          </p:nvPr>
        </p:nvSpPr>
        <p:spPr>
          <a:xfrm>
            <a:off x="1198181" y="1108727"/>
            <a:ext cx="3795840" cy="1671043"/>
          </a:xfrm>
        </p:spPr>
        <p:txBody>
          <a:bodyPr vert="horz" lIns="91440" tIns="45720" rIns="91440" bIns="45720" rtlCol="0" anchor="b">
            <a:normAutofit/>
          </a:bodyPr>
          <a:lstStyle/>
          <a:p>
            <a:pPr marL="0" indent="0">
              <a:buNone/>
            </a:pPr>
            <a:r>
              <a:rPr lang="en-US" sz="2000" i="1">
                <a:solidFill>
                  <a:schemeClr val="tx1">
                    <a:alpha val="70000"/>
                  </a:schemeClr>
                </a:solidFill>
              </a:rPr>
              <a:t>		</a:t>
            </a:r>
          </a:p>
        </p:txBody>
      </p:sp>
      <p:pic>
        <p:nvPicPr>
          <p:cNvPr id="5" name="Picture 4">
            <a:extLst>
              <a:ext uri="{FF2B5EF4-FFF2-40B4-BE49-F238E27FC236}">
                <a16:creationId xmlns:a16="http://schemas.microsoft.com/office/drawing/2014/main" id="{D7943B2A-72D5-6A79-48C4-5023C5E38443}"/>
              </a:ext>
            </a:extLst>
          </p:cNvPr>
          <p:cNvPicPr>
            <a:picLocks noChangeAspect="1"/>
          </p:cNvPicPr>
          <p:nvPr/>
        </p:nvPicPr>
        <p:blipFill rotWithShape="1">
          <a:blip r:embed="rId3">
            <a:extLst>
              <a:ext uri="{28A0092B-C50C-407E-A947-70E740481C1C}">
                <a14:useLocalDpi xmlns:a14="http://schemas.microsoft.com/office/drawing/2010/main" val="0"/>
              </a:ext>
            </a:extLst>
          </a:blip>
          <a:srcRect r="6424" b="-1"/>
          <a:stretch/>
        </p:blipFill>
        <p:spPr>
          <a:xfrm>
            <a:off x="5359151" y="895610"/>
            <a:ext cx="6107166" cy="5058020"/>
          </a:xfrm>
          <a:prstGeom prst="rect">
            <a:avLst/>
          </a:prstGeom>
        </p:spPr>
      </p:pic>
    </p:spTree>
    <p:extLst>
      <p:ext uri="{BB962C8B-B14F-4D97-AF65-F5344CB8AC3E}">
        <p14:creationId xmlns:p14="http://schemas.microsoft.com/office/powerpoint/2010/main" val="214010558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0C8C5-1A17-DCEB-2578-87A902159329}"/>
              </a:ext>
            </a:extLst>
          </p:cNvPr>
          <p:cNvSpPr>
            <a:spLocks noGrp="1"/>
          </p:cNvSpPr>
          <p:nvPr>
            <p:ph type="title"/>
          </p:nvPr>
        </p:nvSpPr>
        <p:spPr>
          <a:xfrm>
            <a:off x="838201" y="365125"/>
            <a:ext cx="5251316" cy="1807305"/>
          </a:xfrm>
        </p:spPr>
        <p:txBody>
          <a:bodyPr>
            <a:normAutofit fontScale="90000"/>
          </a:bodyPr>
          <a:lstStyle/>
          <a:p>
            <a:r>
              <a:rPr lang="en-CA" b="1" dirty="0">
                <a:effectLst>
                  <a:outerShdw blurRad="38100" dist="38100" dir="2700000" algn="tl">
                    <a:srgbClr val="000000">
                      <a:alpha val="43137"/>
                    </a:srgbClr>
                  </a:outerShdw>
                </a:effectLst>
              </a:rPr>
              <a:t>II. DAYS CAN APPEAR TOO SHORT (Job 7:6-10)</a:t>
            </a:r>
          </a:p>
        </p:txBody>
      </p:sp>
      <p:sp>
        <p:nvSpPr>
          <p:cNvPr id="3" name="Content Placeholder 2">
            <a:extLst>
              <a:ext uri="{FF2B5EF4-FFF2-40B4-BE49-F238E27FC236}">
                <a16:creationId xmlns:a16="http://schemas.microsoft.com/office/drawing/2014/main" id="{510710D5-D346-E3CC-54DB-A2D0CFB7883A}"/>
              </a:ext>
            </a:extLst>
          </p:cNvPr>
          <p:cNvSpPr>
            <a:spLocks noGrp="1"/>
          </p:cNvSpPr>
          <p:nvPr>
            <p:ph idx="1"/>
          </p:nvPr>
        </p:nvSpPr>
        <p:spPr>
          <a:xfrm>
            <a:off x="838200" y="2333297"/>
            <a:ext cx="4619621" cy="3843666"/>
          </a:xfrm>
        </p:spPr>
        <p:txBody>
          <a:bodyPr>
            <a:normAutofit/>
          </a:bodyPr>
          <a:lstStyle/>
          <a:p>
            <a:pPr marL="0" indent="0">
              <a:buNone/>
            </a:pPr>
            <a:r>
              <a:rPr lang="en-CA" sz="3600" i="1" dirty="0"/>
              <a:t>“The eye that now sees me will see me no longer; you will look for me, but I will be no more.”</a:t>
            </a:r>
          </a:p>
          <a:p>
            <a:pPr marL="0" indent="0">
              <a:buNone/>
            </a:pPr>
            <a:r>
              <a:rPr lang="en-CA" sz="3600" i="1" dirty="0"/>
              <a:t>			Job 7:8</a:t>
            </a:r>
            <a:r>
              <a:rPr lang="en-CA" sz="2000" i="1" dirty="0"/>
              <a:t>		</a:t>
            </a:r>
          </a:p>
        </p:txBody>
      </p:sp>
      <p:pic>
        <p:nvPicPr>
          <p:cNvPr id="5" name="Picture 4" descr="A close-up of a clock&#10;&#10;Description automatically generated with medium confidence">
            <a:extLst>
              <a:ext uri="{FF2B5EF4-FFF2-40B4-BE49-F238E27FC236}">
                <a16:creationId xmlns:a16="http://schemas.microsoft.com/office/drawing/2014/main" id="{D7943B2A-72D5-6A79-48C4-5023C5E38443}"/>
              </a:ext>
            </a:extLst>
          </p:cNvPr>
          <p:cNvPicPr>
            <a:picLocks noChangeAspect="1"/>
          </p:cNvPicPr>
          <p:nvPr/>
        </p:nvPicPr>
        <p:blipFill rotWithShape="1">
          <a:blip r:embed="rId2">
            <a:extLst>
              <a:ext uri="{28A0092B-C50C-407E-A947-70E740481C1C}">
                <a14:useLocalDpi xmlns:a14="http://schemas.microsoft.com/office/drawing/2010/main" val="0"/>
              </a:ext>
            </a:extLst>
          </a:blip>
          <a:srcRect r="41962"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666809151"/>
      </p:ext>
    </p:extLst>
  </p:cSld>
  <p:clrMapOvr>
    <a:masterClrMapping/>
  </p:clrMapOvr>
  <mc:AlternateContent xmlns:mc="http://schemas.openxmlformats.org/markup-compatibility/2006">
    <mc:Choice xmlns:p14="http://schemas.microsoft.com/office/powerpoint/2010/main" Requires="p14">
      <p:transition spd="slow" p14:dur="2250">
        <p14:flip dir="r"/>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583</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OUR ALLOTTED TIME</vt:lpstr>
      <vt:lpstr>How Did Job Feel Toward the Days of His Life?</vt:lpstr>
      <vt:lpstr>I. DAYS CAN APPEAR TOO LONG (Job 7:1-5)</vt:lpstr>
      <vt:lpstr>I. DAYS CAN APPEAR TOO LONG (Job 7:1-5)</vt:lpstr>
      <vt:lpstr>I. DAYS CAN APPEAR TOO LONG (Job 7:1-5)</vt:lpstr>
      <vt:lpstr>I. DAYS CAN APPEAR TOO LONG (Job 7:1-5)</vt:lpstr>
      <vt:lpstr>I. DAYS CAN APPEAR TOO LONG (Job 7:1-5)</vt:lpstr>
      <vt:lpstr>I. DAYS CAN APPEAR TOO LONG  (Job 7:1-5)</vt:lpstr>
      <vt:lpstr>II. DAYS CAN APPEAR TOO SHORT (Job 7:6-10)</vt:lpstr>
      <vt:lpstr>II. DAYS CAN APPEAR TOO SHORT (Job 7:6-10)</vt:lpstr>
      <vt:lpstr>II. DAYS CAN APPEAR TOO SHORT (Job 7:6-10)</vt:lpstr>
      <vt:lpstr>II. DAYS CAN APPEAR TOO SHORT (Job 7:6-10)</vt:lpstr>
      <vt:lpstr>II. DAYS CAN APPEAR TOO SHORT (Job 7:6-10)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ALLOTTED TIME</dc:title>
  <dc:creator>Fountaingate Christian</dc:creator>
  <cp:lastModifiedBy>Fountaingate Christian</cp:lastModifiedBy>
  <cp:revision>7</cp:revision>
  <dcterms:created xsi:type="dcterms:W3CDTF">2023-04-14T20:12:11Z</dcterms:created>
  <dcterms:modified xsi:type="dcterms:W3CDTF">2023-04-14T21:05:06Z</dcterms:modified>
</cp:coreProperties>
</file>