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10/24/2020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5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0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0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0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2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1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591C9781-1BFB-4400-A1AC-1BEAE6728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CAB32CAD-5F08-4EE4-B80D-A9E62A650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67818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9867" y="1371599"/>
            <a:ext cx="5997885" cy="2360429"/>
          </a:xfrm>
        </p:spPr>
        <p:txBody>
          <a:bodyPr>
            <a:normAutofit/>
          </a:bodyPr>
          <a:lstStyle/>
          <a:p>
            <a:r>
              <a:rPr lang="en-CA" sz="44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C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5410200" cy="1371601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Genesis 3:1-13</a:t>
            </a: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78" r="27061" b="-1"/>
          <a:stretch/>
        </p:blipFill>
        <p:spPr>
          <a:xfrm>
            <a:off x="8153401" y="10"/>
            <a:ext cx="40386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4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2148409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He replied,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“When evening comes, you say, ‘It will be fair weather, for the sky is red,’ </a:t>
            </a:r>
          </a:p>
          <a:p>
            <a:pPr marR="21600" algn="l"/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and in the morning, ‘Today it will be stormy, for the sky is red and overcast.’ You know how to interpret the appearance of the sky, </a:t>
            </a:r>
            <a:r>
              <a:rPr lang="en-US" sz="2800" b="1" i="1" u="sng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you cannot interpret the signs of the times.</a:t>
            </a:r>
            <a:r>
              <a:rPr lang="en-US" sz="2800" b="1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b="0" i="1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CA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16:2,3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8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2148409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“But you, Daniel, roll up and seal the words of the scroll </a:t>
            </a:r>
            <a:r>
              <a:rPr lang="en-US" sz="28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until the time of the end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Many will go here and there </a:t>
            </a:r>
            <a:r>
              <a:rPr lang="en-US" sz="28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increase knowledge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."  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Daniel 12:4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8031" y="1951204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1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i="1" u="sng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will be signs in the sun, moon and stars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On the earth, nations will be in anguish and perplexity at the roaring and tossing of the sea. </a:t>
            </a:r>
          </a:p>
          <a:p>
            <a:pPr marR="21600" algn="l"/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 People will faint from terror, apprehensive of what is coming on the world, for the heavenly bodies will be shaken.</a:t>
            </a:r>
          </a:p>
          <a:p>
            <a:pPr marR="21600" algn="l"/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</a:t>
            </a:r>
            <a:r>
              <a:rPr lang="en-US" sz="2800" b="1" i="1" u="sng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that time they will see the Son of Man coming in a cloud with power and great glory.</a:t>
            </a:r>
            <a:r>
              <a:rPr lang="en-US" sz="2800" b="1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b="0" i="1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CA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21:25-27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7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8031" y="1951204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“For the revelation awaits an appointed time; it speaks of the end and will not prove false.</a:t>
            </a:r>
            <a:r>
              <a:rPr lang="en-US" sz="2800" b="1" i="1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Though it linger, wait for it; it will certainly come and will not delay.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		     Habakkuk 2:3 </a:t>
            </a:r>
          </a:p>
          <a:p>
            <a:pPr algn="r"/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8031" y="1951204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“A horrible and shocking thing has happened in the land:</a:t>
            </a:r>
          </a:p>
          <a:p>
            <a:pPr marR="21600"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31. The prophets prophesy lies, the priests rule by their own authority, and my people love it this way. 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But what will you do in the end?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But they will not be able to help you when the time of judgment comes!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 NET Bible)” </a:t>
            </a:r>
          </a:p>
          <a:p>
            <a:pPr marR="21600"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Jeremiah 3:30,31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8031" y="1951204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"The prophets are prophesying lies in My name," the LORD replied. "I did not send them or appoint them or speak to them. They are prophesying to you a false vision, a worthless divination, the futility and delusion of their own minds.”</a:t>
            </a: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Jeremiah 14:14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8031" y="1951204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“Take care that what the prophets have said does not happen to you: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1600"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41. “‘Look, you scoffers, wonder and perish,</a:t>
            </a:r>
            <a:r>
              <a:rPr lang="en-US" sz="28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for I am going to do something in your days that you would never believe, even if someone told you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endParaRPr lang="en-CA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Acts 13:40,41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4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8031" y="1951204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“He (the antichrist) will speak against the Most High and oppress his holy people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and try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to change the set times and the laws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 The holy people will be delivered into his hands for a time, times and half a time.”</a:t>
            </a: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Daniel 7:25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9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FB2D26E-FBAE-45B8-B0F6-80E4ABDEC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442A66-721F-4552-A3AD-3A2215F0C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7EA5288-5BEB-4C44-949A-ED209FE21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4B072D-10F3-4611-9C2C-4B74C4C43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757" y="2174930"/>
            <a:ext cx="3081866" cy="250813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CA" sz="4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“Did God really Say?</a:t>
            </a:r>
            <a:r>
              <a:rPr lang="en-CA" sz="4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800" kern="1200" cap="all" spc="300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850CE4F-A5E3-4349-BD9F-00D996B505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"/>
          <a:stretch/>
        </p:blipFill>
        <p:spPr>
          <a:xfrm>
            <a:off x="5410200" y="10"/>
            <a:ext cx="67818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1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1326" y="3428999"/>
            <a:ext cx="4714874" cy="1265404"/>
          </a:xfrm>
        </p:spPr>
        <p:txBody>
          <a:bodyPr>
            <a:noAutofit/>
          </a:bodyPr>
          <a:lstStyle/>
          <a:p>
            <a:r>
              <a:rPr lang="en-C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</a:t>
            </a:r>
            <a:r>
              <a:rPr lang="en-CA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COMMUNICATION BREAKDOWN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748852"/>
            <a:ext cx="5873044" cy="5324569"/>
          </a:xfrm>
        </p:spPr>
        <p:txBody>
          <a:bodyPr>
            <a:noAutofit/>
          </a:bodyPr>
          <a:lstStyle/>
          <a:p>
            <a:r>
              <a:rPr lang="en-US" sz="3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“And the Lord God </a:t>
            </a:r>
            <a:r>
              <a:rPr lang="en-US" sz="3000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commanded</a:t>
            </a:r>
            <a:r>
              <a:rPr lang="en-US" sz="3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the man, “You are </a:t>
            </a:r>
            <a:r>
              <a:rPr lang="en-US" sz="3000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free to eat</a:t>
            </a:r>
            <a:r>
              <a:rPr lang="en-US" sz="3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sz="3000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any tree</a:t>
            </a:r>
            <a:r>
              <a:rPr lang="en-US" sz="3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in the garden; </a:t>
            </a:r>
          </a:p>
          <a:p>
            <a:pPr marR="21600"/>
            <a:r>
              <a:rPr lang="en-US" sz="3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17. </a:t>
            </a:r>
            <a:r>
              <a:rPr lang="en-US" sz="3000" b="0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but you must </a:t>
            </a:r>
            <a:r>
              <a:rPr lang="en-US" sz="3000" b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not eat from the tree of the knowledge of good and evil</a:t>
            </a:r>
            <a:r>
              <a:rPr lang="en-US" sz="3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for when you eat from it you will certainly die.”</a:t>
            </a:r>
          </a:p>
          <a:p>
            <a:r>
              <a:rPr lang="en-CA" sz="3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Genesis 2:16,17</a:t>
            </a: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78" r="27061" b="-1"/>
          <a:stretch/>
        </p:blipFill>
        <p:spPr>
          <a:xfrm>
            <a:off x="10196689" y="685800"/>
            <a:ext cx="130951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533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1326" y="3428999"/>
            <a:ext cx="4714874" cy="1265404"/>
          </a:xfrm>
        </p:spPr>
        <p:txBody>
          <a:bodyPr>
            <a:noAutofit/>
          </a:bodyPr>
          <a:lstStyle/>
          <a:p>
            <a:r>
              <a:rPr lang="en-CA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748852"/>
            <a:ext cx="5873044" cy="5324569"/>
          </a:xfrm>
        </p:spPr>
        <p:txBody>
          <a:bodyPr>
            <a:noAutofit/>
          </a:bodyPr>
          <a:lstStyle/>
          <a:p>
            <a:pPr algn="l"/>
            <a:r>
              <a:rPr lang="en-US" sz="25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“Now the serpent was </a:t>
            </a:r>
            <a:r>
              <a:rPr lang="en-US" sz="25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more crafty</a:t>
            </a:r>
            <a:r>
              <a:rPr lang="en-US" sz="25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than any of the wild animals the Lord God had made. He said to the woman, </a:t>
            </a:r>
            <a:r>
              <a:rPr lang="en-US" sz="25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“Did God really say,</a:t>
            </a:r>
            <a:r>
              <a:rPr lang="en-US" sz="25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‘You must not eat </a:t>
            </a:r>
            <a:r>
              <a:rPr lang="en-US" sz="25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from any tree in the garden</a:t>
            </a:r>
            <a:r>
              <a:rPr lang="en-US" sz="25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’?”</a:t>
            </a:r>
          </a:p>
          <a:p>
            <a:pPr algn="l"/>
            <a:r>
              <a:rPr lang="en-US" sz="25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The woman said to the serpent, “We may eat fruit from the trees in the garden, </a:t>
            </a:r>
          </a:p>
          <a:p>
            <a:pPr marR="21600" algn="l"/>
            <a:r>
              <a:rPr lang="en-US" sz="25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but God did say, ‘You must not eat fruit from the tree that is in the middle of the garden,</a:t>
            </a:r>
            <a:r>
              <a:rPr lang="en-US" sz="25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and you must not touch it</a:t>
            </a:r>
            <a:r>
              <a:rPr lang="en-US" sz="25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or you will die.’”</a:t>
            </a:r>
          </a:p>
          <a:p>
            <a:pPr marR="21600" algn="l"/>
            <a:r>
              <a:rPr lang="en-CA" sz="25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Genesis 3:1-3</a:t>
            </a:r>
            <a:endParaRPr lang="en-US" sz="25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i="1" u="none" strike="noStrike" baseline="0" dirty="0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78" r="27061" b="-1"/>
          <a:stretch/>
        </p:blipFill>
        <p:spPr>
          <a:xfrm>
            <a:off x="10196689" y="685800"/>
            <a:ext cx="130951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9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1326" y="3428999"/>
            <a:ext cx="4714874" cy="1265404"/>
          </a:xfrm>
        </p:spPr>
        <p:txBody>
          <a:bodyPr>
            <a:noAutofit/>
          </a:bodyPr>
          <a:lstStyle/>
          <a:p>
            <a:r>
              <a:rPr lang="en-CA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748852"/>
            <a:ext cx="5873044" cy="5324569"/>
          </a:xfrm>
        </p:spPr>
        <p:txBody>
          <a:bodyPr>
            <a:noAutofit/>
          </a:bodyPr>
          <a:lstStyle/>
          <a:p>
            <a:pPr algn="l"/>
            <a:r>
              <a:rPr lang="en-US" sz="27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“You will not certainly die,”</a:t>
            </a:r>
            <a:r>
              <a:rPr lang="en-US" sz="27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the serpent said to the woman.</a:t>
            </a:r>
          </a:p>
          <a:p>
            <a:pPr marR="21600" algn="l"/>
            <a:r>
              <a:rPr lang="en-US" sz="27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“For God knows that when you eat from it your eyes will be opened, </a:t>
            </a:r>
            <a:r>
              <a:rPr lang="en-US" sz="27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and you will be like God</a:t>
            </a:r>
            <a:r>
              <a:rPr lang="en-US" sz="27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knowing good and evil.</a:t>
            </a:r>
            <a:r>
              <a:rPr lang="en-US" sz="27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R="21600" algn="l"/>
            <a:r>
              <a:rPr lang="en-US" sz="27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“7. Then the eyes of both of them were opened, and </a:t>
            </a:r>
            <a:r>
              <a:rPr lang="en-US" sz="27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they realized they were naked</a:t>
            </a:r>
            <a:r>
              <a:rPr lang="en-US" sz="27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; so they sewed fig leaves together and made coverings for themselves.” </a:t>
            </a:r>
          </a:p>
          <a:p>
            <a:pPr marR="21600" algn="l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			    Genesis 3:4,5,7</a:t>
            </a:r>
            <a:endParaRPr lang="en-US" sz="27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78" r="27061" b="-1"/>
          <a:stretch/>
        </p:blipFill>
        <p:spPr>
          <a:xfrm>
            <a:off x="10196689" y="685800"/>
            <a:ext cx="130951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285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4125" y="894632"/>
            <a:ext cx="6253443" cy="102795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z="4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sz="4000" kern="1200" cap="all" spc="300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10" r="2685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4126" y="2154567"/>
            <a:ext cx="6165978" cy="44714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i="0" u="none" strike="noStrike" baseline="0" dirty="0"/>
              <a:t>1</a:t>
            </a:r>
            <a:r>
              <a:rPr lang="en-US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Fibe</a:t>
            </a:r>
            <a:r>
              <a:rPr lang="en-US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High Speed Network</a:t>
            </a:r>
            <a:r>
              <a:rPr lang="en-US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CA" sz="36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Vmix</a:t>
            </a:r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program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Mac Computer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Video Camera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87731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226" y="894632"/>
            <a:ext cx="6165977" cy="102795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z="4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sz="4000" kern="1200" cap="all" spc="300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10" r="2685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226" y="2154567"/>
            <a:ext cx="6165978" cy="44714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Audio improvements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6. Facebook and Corel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7. TV’s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8. Safety Protocol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r>
              <a:rPr lang="en-CA" sz="3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9. Ventilation</a:t>
            </a:r>
            <a:r>
              <a:rPr lang="en-CA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341290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1326" y="3428999"/>
            <a:ext cx="4714874" cy="1265404"/>
          </a:xfrm>
        </p:spPr>
        <p:txBody>
          <a:bodyPr>
            <a:noAutofit/>
          </a:bodyPr>
          <a:lstStyle/>
          <a:p>
            <a:r>
              <a:rPr lang="en-CA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5873044" cy="5324569"/>
          </a:xfrm>
        </p:spPr>
        <p:txBody>
          <a:bodyPr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“Then Jesus came to them and said,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“All authority in heaven and on earth has been given to me. </a:t>
            </a:r>
          </a:p>
          <a:p>
            <a:pPr marR="21600" algn="l"/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en-US" sz="2800" b="0" i="1" u="sng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go and make disciples of all nations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baptizing them in the name of the Father and of the Son and of the Holy Spirit, </a:t>
            </a:r>
          </a:p>
          <a:p>
            <a:pPr marR="21600" algn="l"/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and teaching them to obey everything I have commanded you. And surely I am with you always, to the very end of the age.”</a:t>
            </a:r>
            <a:endParaRPr lang="en-CA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CA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28:18-20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78" r="27061" b="-1"/>
          <a:stretch/>
        </p:blipFill>
        <p:spPr>
          <a:xfrm>
            <a:off x="10196689" y="685800"/>
            <a:ext cx="130951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4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EBD63AD-33A9-4D22-9A5B-438B663EC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BAD9CC4-644A-42E5-A6A6-082517FA6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8" y="0"/>
            <a:ext cx="6096001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1800" y="979417"/>
            <a:ext cx="4741045" cy="102288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b="1" i="0" u="none" strike="noStrike" kern="1200" cap="all" spc="3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1" y="685800"/>
            <a:ext cx="4724400" cy="5486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1170" y="3575537"/>
            <a:ext cx="4821675" cy="271306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CHANGING METHODS</a:t>
            </a:r>
            <a:endParaRPr lang="en-US" sz="32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03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818A4-BE0B-4875-A6C7-DA2DF384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685800"/>
            <a:ext cx="8559384" cy="12654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i="0" u="none" strike="noStrike" kern="1200" cap="all" spc="300" baseline="0" dirty="0">
                <a:latin typeface="Arial" panose="020B0604020202020204" pitchFamily="34" charset="0"/>
                <a:cs typeface="Arial" panose="020B0604020202020204" pitchFamily="34" charset="0"/>
              </a:rPr>
              <a:t>OVERCOMING COMMUNICATION BREAKDOWN</a:t>
            </a:r>
            <a:endParaRPr lang="en-US" kern="1200" cap="all" spc="3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90BC8-D281-453F-9F92-7F26034F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2148409"/>
            <a:ext cx="8663353" cy="40237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“And God said, "Let there be lights in the vault of the sky to separate the day from the night,</a:t>
            </a:r>
            <a:r>
              <a:rPr lang="en-US" sz="28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and let them serve as signs to mark sacred times, and days and years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Genesis 1:12</a:t>
            </a:r>
            <a:endParaRPr lang="en-CA" sz="2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1600" algn="l"/>
            <a:r>
              <a:rPr lang="en-US" sz="28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“He (God) changes times and seasons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; he deposes kings and raises up others. </a:t>
            </a:r>
            <a:r>
              <a:rPr lang="en-US" sz="28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He gives wisdom to the wise and knowledge to the discerning</a:t>
            </a:r>
            <a:r>
              <a:rPr lang="en-US" sz="2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”	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Daniel 2:23</a:t>
            </a:r>
            <a:endParaRPr lang="en-US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B7D2D64F-AD27-4947-BAAF-2B53D8B2F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2" r="19865"/>
          <a:stretch/>
        </p:blipFill>
        <p:spPr>
          <a:xfrm>
            <a:off x="685800" y="685800"/>
            <a:ext cx="1914841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3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lassicFrame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1F3F0"/>
      </a:lt2>
      <a:accent1>
        <a:srgbClr val="AF29E7"/>
      </a:accent1>
      <a:accent2>
        <a:srgbClr val="5825D7"/>
      </a:accent2>
      <a:accent3>
        <a:srgbClr val="2942E7"/>
      </a:accent3>
      <a:accent4>
        <a:srgbClr val="177FD5"/>
      </a:accent4>
      <a:accent5>
        <a:srgbClr val="23BEC4"/>
      </a:accent5>
      <a:accent6>
        <a:srgbClr val="15C583"/>
      </a:accent6>
      <a:hlink>
        <a:srgbClr val="3A96AE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996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Goudy Old Style</vt:lpstr>
      <vt:lpstr>ClassicFrameVTI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OVERCOMING COMMUNICATION BREAKDOWN</vt:lpstr>
      <vt:lpstr>“Did God really Say?”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SURPASSING COMMUNICATION BREAKDOWN</dc:title>
  <dc:creator>Brad Montsion</dc:creator>
  <cp:lastModifiedBy>Brad Montsion</cp:lastModifiedBy>
  <cp:revision>10</cp:revision>
  <dcterms:created xsi:type="dcterms:W3CDTF">2020-10-25T01:01:42Z</dcterms:created>
  <dcterms:modified xsi:type="dcterms:W3CDTF">2020-10-25T03:06:58Z</dcterms:modified>
</cp:coreProperties>
</file>