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36A8D-0268-7319-CE63-648993DA5E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0C9C51-2291-E8CB-9861-896C0D3D0B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B6088-8AE0-7A30-D528-DF7333E50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0A80-702E-4197-A644-CD90A0264F19}" type="datetimeFigureOut">
              <a:rPr lang="en-CA" smtClean="0"/>
              <a:t>2023-07-08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D98CA-60BB-5699-CCC9-95966648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35141-C50F-4D7F-3229-EFC3F15C9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7C08-FF89-436B-B0C1-4B9257FECC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8635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BFEA9-08F2-8953-B528-E134980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90B988-8857-B225-94A3-B2AB0EDC6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47AF8-D5AD-DB3A-3B61-E70875890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0A80-702E-4197-A644-CD90A0264F19}" type="datetimeFigureOut">
              <a:rPr lang="en-CA" smtClean="0"/>
              <a:t>2023-07-08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0A25A-6C71-AF04-5CD7-14F736336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FCF20-1286-4886-8D01-CC0BCA955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7C08-FF89-436B-B0C1-4B9257FECC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59600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DD0B89-6607-2D39-FD18-D60670D980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EBB223-A99B-2B7E-2696-6E1BF345C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04DD9-9F58-2020-F0E5-527C17505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0A80-702E-4197-A644-CD90A0264F19}" type="datetimeFigureOut">
              <a:rPr lang="en-CA" smtClean="0"/>
              <a:t>2023-07-08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19CA5-123B-3672-A39C-058C76270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D5BFE-EB07-19E2-C1A6-685300986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7C08-FF89-436B-B0C1-4B9257FECC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48357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0F9AF-D28C-75F0-C50C-A70316C6D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2B222-4EFC-B3B6-A2EC-EAF98F5A8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C1DFA-0FE6-BFA4-2004-61E511286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0A80-702E-4197-A644-CD90A0264F19}" type="datetimeFigureOut">
              <a:rPr lang="en-CA" smtClean="0"/>
              <a:t>2023-07-08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11789-F744-CE1A-2F84-29E4B8804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4CAC1-47EE-F208-4422-261274FBC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7C08-FF89-436B-B0C1-4B9257FECC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376252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4CC9A-07FA-12D8-4415-AD457E886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C9DAF-A820-8CC7-A261-9E2D8BD86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8AB03-44B3-8268-F508-B463441DA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0A80-702E-4197-A644-CD90A0264F19}" type="datetimeFigureOut">
              <a:rPr lang="en-CA" smtClean="0"/>
              <a:t>2023-07-08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1DDDF-74B8-097F-3EE4-EE5B05952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0491F-413C-1BB7-676D-746D47247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7C08-FF89-436B-B0C1-4B9257FECC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503869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C3F55-FB40-E0F4-7169-572484293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65EB0-7D74-3F2A-0C7E-AA26FE08D1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5D9ECE-1B20-DCF3-85BD-F928B0ADF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45C928-4490-9A62-0842-4400B7B63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0A80-702E-4197-A644-CD90A0264F19}" type="datetimeFigureOut">
              <a:rPr lang="en-CA" smtClean="0"/>
              <a:t>2023-07-08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1CF5E7-B528-4DD7-BBF3-0131D3B94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4E80D8-684C-04AA-B199-9E6033C7C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7C08-FF89-436B-B0C1-4B9257FECC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901550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A0567-0B79-8C94-6E2F-F6D5051CF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9F392-F5CE-232D-D305-4B22C9994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11CE72-D0DD-F2AF-F291-66AC9E3D7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A0BCD5-F23E-B6BD-836D-2462220860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48E240-2F60-CA30-30BB-85C628FB17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465CB1-D98D-1318-3DE8-6F0783731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0A80-702E-4197-A644-CD90A0264F19}" type="datetimeFigureOut">
              <a:rPr lang="en-CA" smtClean="0"/>
              <a:t>2023-07-08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22317A-4F98-9D48-4968-911E9E272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304E6E-DAAA-51A7-6E9A-FA7E78951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7C08-FF89-436B-B0C1-4B9257FECC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775665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503DF-CC2B-1FEB-870D-3CE9073D7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2FC614-218E-75B3-1285-676B59D5F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0A80-702E-4197-A644-CD90A0264F19}" type="datetimeFigureOut">
              <a:rPr lang="en-CA" smtClean="0"/>
              <a:t>2023-07-08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750608-9E4A-B830-7094-20A90D3E5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62606D-BE4E-D12F-71D2-DCAB32407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7C08-FF89-436B-B0C1-4B9257FECC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379168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82C0F4-6B21-7D15-4EE8-4E95E794D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0A80-702E-4197-A644-CD90A0264F19}" type="datetimeFigureOut">
              <a:rPr lang="en-CA" smtClean="0"/>
              <a:t>2023-07-08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94B003-7BBB-2D4E-BD09-99EE13DB5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D32653-E632-C00C-CBCA-360250598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7C08-FF89-436B-B0C1-4B9257FECC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203447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5CEC3-931B-A405-9C9E-9F858712D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74A69-9463-D4CA-DA3D-DEA13E3F7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A4F13D-AB02-46B1-4FA8-56106F4FC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C69078-F00A-74F2-606F-E4E2E46AB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0A80-702E-4197-A644-CD90A0264F19}" type="datetimeFigureOut">
              <a:rPr lang="en-CA" smtClean="0"/>
              <a:t>2023-07-08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8F7B11-FF7C-5D4C-0A60-11F4F5EB6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6211AA-62CB-3314-62B4-BBE76D4D2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7C08-FF89-436B-B0C1-4B9257FECC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809910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AC321-12CA-AACF-A438-5D439091A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20F476-FC68-63A0-E69C-F5BD0EDF92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4EB64F-2DC3-1C3F-D2AE-6E7F0FC86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3C9A7-2A12-5EB2-800A-7D6F97DDE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0A80-702E-4197-A644-CD90A0264F19}" type="datetimeFigureOut">
              <a:rPr lang="en-CA" smtClean="0"/>
              <a:t>2023-07-08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405649-AB83-E4BF-7707-982E21150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7A2F51-DD48-08B9-8F57-F4B54183E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7C08-FF89-436B-B0C1-4B9257FECC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421160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EA9299-9BEA-0928-D122-DEFB85800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74F7A-0E38-5EC2-F81D-F635DE161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A6808-3C41-3485-8E15-F79D0392D0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E0A80-702E-4197-A644-CD90A0264F19}" type="datetimeFigureOut">
              <a:rPr lang="en-CA" smtClean="0"/>
              <a:t>2023-07-08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4EC95-0EC4-FC45-2BB5-A6B83BFFDB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03F842-D6B3-FFCB-F54C-0BE648C833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47C08-FF89-436B-B0C1-4B9257FECC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3458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50376E-30EB-F74C-CD29-B13467ABED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9" r="17719"/>
          <a:stretch/>
        </p:blipFill>
        <p:spPr>
          <a:xfrm>
            <a:off x="2522358" y="10"/>
            <a:ext cx="9669642" cy="685799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50150D-2002-C7D2-6B62-47AC977970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856" y="743447"/>
            <a:ext cx="4657758" cy="3692028"/>
          </a:xfrm>
          <a:noFill/>
        </p:spPr>
        <p:txBody>
          <a:bodyPr>
            <a:normAutofit/>
          </a:bodyPr>
          <a:lstStyle/>
          <a:p>
            <a:pPr algn="l"/>
            <a:r>
              <a:rPr lang="en-CA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OVERCOMING CONDESCENDING ATTITUDES</a:t>
            </a:r>
            <a:br>
              <a:rPr lang="en-CA" sz="4000" dirty="0"/>
            </a:br>
            <a:br>
              <a:rPr lang="en-CA" sz="4000" dirty="0"/>
            </a:br>
            <a:endParaRPr lang="en-CA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C14EC9-7E5F-CB3A-9969-891E4DEF6D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665" y="4324434"/>
            <a:ext cx="3973386" cy="1485319"/>
          </a:xfrm>
          <a:noFill/>
        </p:spPr>
        <p:txBody>
          <a:bodyPr>
            <a:normAutofit/>
          </a:bodyPr>
          <a:lstStyle/>
          <a:p>
            <a:pPr algn="l"/>
            <a:r>
              <a:rPr lang="en-CA" sz="4000" dirty="0"/>
              <a:t>Text: Job 12:1-25</a:t>
            </a:r>
          </a:p>
        </p:txBody>
      </p:sp>
    </p:spTree>
    <p:extLst>
      <p:ext uri="{BB962C8B-B14F-4D97-AF65-F5344CB8AC3E}">
        <p14:creationId xmlns:p14="http://schemas.microsoft.com/office/powerpoint/2010/main" val="13124438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2E17E911-875F-4DE5-8699-99D9F1805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CFD4A03F-3BC1-4E95-BC95-55BCC3AB6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CA" sz="4000" b="1" dirty="0">
                <a:solidFill>
                  <a:srgbClr val="FFFFFF"/>
                </a:solidFill>
              </a:rPr>
              <a:t>III. DISPLAYING FAIRLY GOD’S POWER (Job 12:13-25)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C14EC9-7E5F-CB3A-9969-891E4DEF6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2499" y="10138"/>
            <a:ext cx="4026993" cy="6847857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endParaRPr lang="en-CA" i="1" dirty="0"/>
          </a:p>
          <a:p>
            <a:pPr marL="0" indent="0">
              <a:buNone/>
            </a:pPr>
            <a:r>
              <a:rPr lang="en-CA" i="1" dirty="0"/>
              <a:t>“What, after all, is Apollos? And what is Paul? Only servants, through whom you came to believe—as the Lord has assigned to each his task.</a:t>
            </a:r>
          </a:p>
          <a:p>
            <a:pPr marL="0" indent="0">
              <a:buNone/>
            </a:pPr>
            <a:r>
              <a:rPr lang="en-CA" i="1" dirty="0"/>
              <a:t>6. I planted the seed, Apollos watered it, but God has been making it grow.</a:t>
            </a:r>
          </a:p>
          <a:p>
            <a:pPr marL="0" indent="0">
              <a:buNone/>
            </a:pPr>
            <a:r>
              <a:rPr lang="en-CA" i="1" dirty="0"/>
              <a:t>7. So neither the one who plants nor the one who waters is anything, but only God, who makes things grow.</a:t>
            </a:r>
          </a:p>
          <a:p>
            <a:pPr marL="0" indent="0">
              <a:buNone/>
            </a:pPr>
            <a:r>
              <a:rPr lang="en-CA" i="1" dirty="0"/>
              <a:t>			</a:t>
            </a:r>
          </a:p>
        </p:txBody>
      </p:sp>
      <p:pic>
        <p:nvPicPr>
          <p:cNvPr id="5" name="Picture 4" descr="A person and person looking at each other&#10;&#10;Description automatically generated">
            <a:extLst>
              <a:ext uri="{FF2B5EF4-FFF2-40B4-BE49-F238E27FC236}">
                <a16:creationId xmlns:a16="http://schemas.microsoft.com/office/drawing/2014/main" id="{F350376E-30EB-F74C-CD29-B13467ABED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82" r="40633"/>
          <a:stretch/>
        </p:blipFill>
        <p:spPr>
          <a:xfrm>
            <a:off x="8109502" y="10"/>
            <a:ext cx="408249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58850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2E17E911-875F-4DE5-8699-99D9F1805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CFD4A03F-3BC1-4E95-BC95-55BCC3AB6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CA" sz="4000" b="1" dirty="0">
                <a:solidFill>
                  <a:srgbClr val="FFFFFF"/>
                </a:solidFill>
              </a:rPr>
              <a:t>III. DISPLAYING FAIRLY GOD’S POWER (Job 12:13-25)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C14EC9-7E5F-CB3A-9969-891E4DEF6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2499" y="10138"/>
            <a:ext cx="4026993" cy="6847857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CA" i="1" dirty="0"/>
              <a:t>8. The one who plants and the one who waters have one purpose, and they will each be rewarded according to their own labor.</a:t>
            </a:r>
          </a:p>
          <a:p>
            <a:pPr marL="0" indent="0">
              <a:buNone/>
            </a:pPr>
            <a:r>
              <a:rPr lang="en-CA" i="1" dirty="0"/>
              <a:t>9.  For we are co-workers in God’s service; you are God’s field, God’s building.”</a:t>
            </a:r>
          </a:p>
          <a:p>
            <a:pPr marL="0" indent="0">
              <a:buNone/>
            </a:pPr>
            <a:endParaRPr lang="en-CA" i="1" dirty="0"/>
          </a:p>
          <a:p>
            <a:pPr marL="0" indent="0">
              <a:buNone/>
            </a:pPr>
            <a:r>
              <a:rPr lang="en-CA" i="1" dirty="0"/>
              <a:t>	I Corinthians 3:5-9</a:t>
            </a:r>
          </a:p>
        </p:txBody>
      </p:sp>
      <p:pic>
        <p:nvPicPr>
          <p:cNvPr id="5" name="Picture 4" descr="A person and person looking at each other&#10;&#10;Description automatically generated">
            <a:extLst>
              <a:ext uri="{FF2B5EF4-FFF2-40B4-BE49-F238E27FC236}">
                <a16:creationId xmlns:a16="http://schemas.microsoft.com/office/drawing/2014/main" id="{F350376E-30EB-F74C-CD29-B13467ABED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82" r="40633"/>
          <a:stretch/>
        </p:blipFill>
        <p:spPr>
          <a:xfrm>
            <a:off x="8109502" y="10"/>
            <a:ext cx="408249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6271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CFD4A03F-3BC1-4E95-BC95-55BCC3AB6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4036" y="152688"/>
            <a:ext cx="5988180" cy="1067209"/>
          </a:xfrm>
        </p:spPr>
        <p:txBody>
          <a:bodyPr>
            <a:normAutofit fontScale="90000"/>
          </a:bodyPr>
          <a:lstStyle/>
          <a:p>
            <a:r>
              <a:rPr lang="en-C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DEFENDING FORTH THOSE IN POVERTY (Job 12:1-4)</a:t>
            </a:r>
          </a:p>
        </p:txBody>
      </p:sp>
      <p:pic>
        <p:nvPicPr>
          <p:cNvPr id="5" name="Picture 4" descr="A person and person looking at each other&#10;&#10;Description automatically generated">
            <a:extLst>
              <a:ext uri="{FF2B5EF4-FFF2-40B4-BE49-F238E27FC236}">
                <a16:creationId xmlns:a16="http://schemas.microsoft.com/office/drawing/2014/main" id="{F350376E-30EB-F74C-CD29-B13467ABED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00" r="29250"/>
          <a:stretch/>
        </p:blipFill>
        <p:spPr>
          <a:xfrm>
            <a:off x="739959" y="1095407"/>
            <a:ext cx="4754947" cy="4754947"/>
          </a:xfrm>
          <a:custGeom>
            <a:avLst/>
            <a:gdLst/>
            <a:ahLst/>
            <a:cxnLst/>
            <a:rect l="l" t="t" r="r" b="b"/>
            <a:pathLst>
              <a:path w="2388070" h="2388070">
                <a:moveTo>
                  <a:pt x="1194035" y="0"/>
                </a:moveTo>
                <a:cubicBezTo>
                  <a:pt x="1853482" y="0"/>
                  <a:pt x="2388070" y="534588"/>
                  <a:pt x="2388070" y="1194035"/>
                </a:cubicBezTo>
                <a:cubicBezTo>
                  <a:pt x="2388070" y="1853482"/>
                  <a:pt x="1853482" y="2388070"/>
                  <a:pt x="1194035" y="2388070"/>
                </a:cubicBezTo>
                <a:cubicBezTo>
                  <a:pt x="534588" y="2388070"/>
                  <a:pt x="0" y="1853482"/>
                  <a:pt x="0" y="1194035"/>
                </a:cubicBezTo>
                <a:cubicBezTo>
                  <a:pt x="0" y="534588"/>
                  <a:pt x="534588" y="0"/>
                  <a:pt x="1194035" y="0"/>
                </a:cubicBezTo>
                <a:close/>
              </a:path>
            </a:pathLst>
          </a:custGeom>
          <a:ln w="28575">
            <a:noFill/>
          </a:ln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894EFA8-F425-4D19-A94B-445388B31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71C14EC9-7E5F-CB3A-9969-891E4DEF6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2436" y="1219897"/>
            <a:ext cx="6426364" cy="49518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i="1" dirty="0">
                <a:solidFill>
                  <a:schemeClr val="bg1"/>
                </a:solidFill>
              </a:rPr>
              <a:t>Then Job replied:</a:t>
            </a:r>
          </a:p>
          <a:p>
            <a:pPr marL="0" indent="0">
              <a:buNone/>
            </a:pPr>
            <a:r>
              <a:rPr lang="en-CA" i="1" dirty="0">
                <a:solidFill>
                  <a:schemeClr val="bg1"/>
                </a:solidFill>
              </a:rPr>
              <a:t>2. “Doubtless you are the only people who matter, and wisdom will die with you!</a:t>
            </a:r>
          </a:p>
          <a:p>
            <a:pPr marL="0" indent="0">
              <a:buNone/>
            </a:pPr>
            <a:r>
              <a:rPr lang="en-CA" i="1" dirty="0">
                <a:solidFill>
                  <a:schemeClr val="bg1"/>
                </a:solidFill>
              </a:rPr>
              <a:t>3. But I have a mind as well as you; I am not inferior to you. Who does not know all these things?</a:t>
            </a:r>
          </a:p>
          <a:p>
            <a:pPr marL="0" indent="0">
              <a:buNone/>
            </a:pPr>
            <a:r>
              <a:rPr lang="en-CA" i="1" dirty="0">
                <a:solidFill>
                  <a:schemeClr val="bg1"/>
                </a:solidFill>
              </a:rPr>
              <a:t>4. “I have become a laughingstock to my friends, though I called on God and he answered — a mere laughingstock, though righteous and blameless!</a:t>
            </a:r>
          </a:p>
          <a:p>
            <a:r>
              <a:rPr lang="en-CA" i="1" dirty="0">
                <a:solidFill>
                  <a:schemeClr val="bg1"/>
                </a:solidFill>
              </a:rPr>
              <a:t>			</a:t>
            </a:r>
            <a:r>
              <a:rPr lang="en-CA" sz="3200" i="1" dirty="0">
                <a:solidFill>
                  <a:schemeClr val="bg1"/>
                </a:solidFill>
              </a:rPr>
              <a:t>	Job 12:1-4</a:t>
            </a:r>
          </a:p>
        </p:txBody>
      </p:sp>
      <p:grpSp>
        <p:nvGrpSpPr>
          <p:cNvPr id="20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305661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CFD4A03F-3BC1-4E95-BC95-55BCC3AB6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4036" y="152688"/>
            <a:ext cx="5988180" cy="1067209"/>
          </a:xfrm>
        </p:spPr>
        <p:txBody>
          <a:bodyPr>
            <a:normAutofit fontScale="90000"/>
          </a:bodyPr>
          <a:lstStyle/>
          <a:p>
            <a:r>
              <a:rPr lang="en-C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DEFENDING FORTH THOSE IN POVERTY (Job 12:1-4)</a:t>
            </a:r>
          </a:p>
        </p:txBody>
      </p:sp>
      <p:pic>
        <p:nvPicPr>
          <p:cNvPr id="5" name="Picture 4" descr="A person and person looking at each other&#10;&#10;Description automatically generated">
            <a:extLst>
              <a:ext uri="{FF2B5EF4-FFF2-40B4-BE49-F238E27FC236}">
                <a16:creationId xmlns:a16="http://schemas.microsoft.com/office/drawing/2014/main" id="{F350376E-30EB-F74C-CD29-B13467ABED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00" r="29250"/>
          <a:stretch/>
        </p:blipFill>
        <p:spPr>
          <a:xfrm>
            <a:off x="739959" y="1095407"/>
            <a:ext cx="4754947" cy="4754947"/>
          </a:xfrm>
          <a:custGeom>
            <a:avLst/>
            <a:gdLst/>
            <a:ahLst/>
            <a:cxnLst/>
            <a:rect l="l" t="t" r="r" b="b"/>
            <a:pathLst>
              <a:path w="2388070" h="2388070">
                <a:moveTo>
                  <a:pt x="1194035" y="0"/>
                </a:moveTo>
                <a:cubicBezTo>
                  <a:pt x="1853482" y="0"/>
                  <a:pt x="2388070" y="534588"/>
                  <a:pt x="2388070" y="1194035"/>
                </a:cubicBezTo>
                <a:cubicBezTo>
                  <a:pt x="2388070" y="1853482"/>
                  <a:pt x="1853482" y="2388070"/>
                  <a:pt x="1194035" y="2388070"/>
                </a:cubicBezTo>
                <a:cubicBezTo>
                  <a:pt x="534588" y="2388070"/>
                  <a:pt x="0" y="1853482"/>
                  <a:pt x="0" y="1194035"/>
                </a:cubicBezTo>
                <a:cubicBezTo>
                  <a:pt x="0" y="534588"/>
                  <a:pt x="534588" y="0"/>
                  <a:pt x="1194035" y="0"/>
                </a:cubicBezTo>
                <a:close/>
              </a:path>
            </a:pathLst>
          </a:custGeom>
          <a:ln w="28575">
            <a:noFill/>
          </a:ln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894EFA8-F425-4D19-A94B-445388B31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pic>
        <p:nvPicPr>
          <p:cNvPr id="10" name="Content Placeholder 9" descr="A graph of a bar with text&#10;&#10;Description automatically generated">
            <a:extLst>
              <a:ext uri="{FF2B5EF4-FFF2-40B4-BE49-F238E27FC236}">
                <a16:creationId xmlns:a16="http://schemas.microsoft.com/office/drawing/2014/main" id="{BA6DF8B9-A507-06C0-9B19-125F8D5CEA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1503753"/>
            <a:ext cx="5819775" cy="4953000"/>
          </a:xfrm>
        </p:spPr>
      </p:pic>
      <p:grpSp>
        <p:nvGrpSpPr>
          <p:cNvPr id="20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7825025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CFD4A03F-3BC1-4E95-BC95-55BCC3AB6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1" y="97840"/>
            <a:ext cx="7213599" cy="1105107"/>
          </a:xfrm>
        </p:spPr>
        <p:txBody>
          <a:bodyPr anchor="b">
            <a:noAutofit/>
          </a:bodyPr>
          <a:lstStyle/>
          <a:p>
            <a:r>
              <a:rPr lang="en-C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DISTINGUISHING FROM THOSE WHO PROSPER (Job 12:5-6)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C14EC9-7E5F-CB3A-9969-891E4DEF6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564" y="1589736"/>
            <a:ext cx="6622473" cy="512618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CA" sz="3200" i="1" dirty="0"/>
              <a:t>“Those who are at ease have contempt for misfortune as the fate of those whose feet are slipping.</a:t>
            </a:r>
          </a:p>
          <a:p>
            <a:pPr marL="0" indent="0">
              <a:buNone/>
            </a:pPr>
            <a:r>
              <a:rPr lang="en-CA" sz="3200" i="1" dirty="0"/>
              <a:t>6. The tents of marauders are undisturbed, and those who provoke God are secure — those God has in his hand. [Or - those whose god is in their own hand].”</a:t>
            </a:r>
          </a:p>
          <a:p>
            <a:pPr marL="0" indent="0">
              <a:buNone/>
            </a:pPr>
            <a:r>
              <a:rPr lang="en-CA" sz="3200" i="1" dirty="0"/>
              <a:t>					Job 12:5,6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erson and person looking at each other&#10;&#10;Description automatically generated">
            <a:extLst>
              <a:ext uri="{FF2B5EF4-FFF2-40B4-BE49-F238E27FC236}">
                <a16:creationId xmlns:a16="http://schemas.microsoft.com/office/drawing/2014/main" id="{F350376E-30EB-F74C-CD29-B13467ABED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00" r="29250"/>
          <a:stretch/>
        </p:blipFill>
        <p:spPr>
          <a:xfrm>
            <a:off x="7075967" y="1359684"/>
            <a:ext cx="4170530" cy="417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0483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2E17E911-875F-4DE5-8699-99D9F1805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CFD4A03F-3BC1-4E95-BC95-55BCC3AB6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CA" sz="4000" b="1" dirty="0">
                <a:solidFill>
                  <a:srgbClr val="FFFFFF"/>
                </a:solidFill>
              </a:rPr>
              <a:t>III. DISPLAYING FAIRLY GOD’S POWER (Job 12:13-25)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C14EC9-7E5F-CB3A-9969-891E4DEF6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1727" y="649480"/>
            <a:ext cx="3025303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i="1" dirty="0"/>
              <a:t>“To God belong wisdom and power; counsel and understanding are his.”	</a:t>
            </a:r>
          </a:p>
          <a:p>
            <a:pPr marL="0" indent="0">
              <a:buNone/>
            </a:pPr>
            <a:r>
              <a:rPr lang="en-CA" i="1" dirty="0"/>
              <a:t>	      Job 12:13</a:t>
            </a:r>
          </a:p>
        </p:txBody>
      </p:sp>
      <p:pic>
        <p:nvPicPr>
          <p:cNvPr id="5" name="Picture 4" descr="A person and person looking at each other&#10;&#10;Description automatically generated">
            <a:extLst>
              <a:ext uri="{FF2B5EF4-FFF2-40B4-BE49-F238E27FC236}">
                <a16:creationId xmlns:a16="http://schemas.microsoft.com/office/drawing/2014/main" id="{F350376E-30EB-F74C-CD29-B13467ABED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82" r="40633"/>
          <a:stretch/>
        </p:blipFill>
        <p:spPr>
          <a:xfrm>
            <a:off x="8109502" y="10"/>
            <a:ext cx="408249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8142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2E17E911-875F-4DE5-8699-99D9F1805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CFD4A03F-3BC1-4E95-BC95-55BCC3AB6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CA" sz="4000" b="1" dirty="0">
                <a:solidFill>
                  <a:srgbClr val="FFFFFF"/>
                </a:solidFill>
              </a:rPr>
              <a:t>III. DISPLAYING FAIRLY GOD’S POWER (Job 12:13-25)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C14EC9-7E5F-CB3A-9969-891E4DEF6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2499" y="10138"/>
            <a:ext cx="4026993" cy="6847857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CA" i="1" dirty="0"/>
              <a:t>1. His destructive power - Job 12:14</a:t>
            </a:r>
          </a:p>
          <a:p>
            <a:pPr marL="0" indent="0">
              <a:buNone/>
            </a:pPr>
            <a:r>
              <a:rPr lang="en-CA" i="1" dirty="0"/>
              <a:t>2. His power over the captives - Job 12:14</a:t>
            </a:r>
          </a:p>
          <a:p>
            <a:pPr marL="0" indent="0">
              <a:buNone/>
            </a:pPr>
            <a:r>
              <a:rPr lang="en-CA" i="1" dirty="0"/>
              <a:t>3. His control over droughts and floods - Job 12:15</a:t>
            </a:r>
          </a:p>
          <a:p>
            <a:pPr marL="0" indent="0">
              <a:buNone/>
            </a:pPr>
            <a:r>
              <a:rPr lang="en-CA" i="1" dirty="0"/>
              <a:t>4. His has insight into the deceived as well as the deceiver - Job 12:16</a:t>
            </a:r>
          </a:p>
          <a:p>
            <a:pPr marL="0" indent="0">
              <a:buNone/>
            </a:pPr>
            <a:r>
              <a:rPr lang="en-CA" i="1" dirty="0"/>
              <a:t>5. He removes rulers and exposes unjust judges - Job 12:17</a:t>
            </a:r>
          </a:p>
          <a:p>
            <a:pPr marL="0" indent="0">
              <a:buNone/>
            </a:pPr>
            <a:r>
              <a:rPr lang="en-CA" i="1" dirty="0"/>
              <a:t>6. He sets the prisoners free and allows then run unhindered - Job 12:18</a:t>
            </a:r>
          </a:p>
        </p:txBody>
      </p:sp>
      <p:pic>
        <p:nvPicPr>
          <p:cNvPr id="5" name="Picture 4" descr="A person and person looking at each other&#10;&#10;Description automatically generated">
            <a:extLst>
              <a:ext uri="{FF2B5EF4-FFF2-40B4-BE49-F238E27FC236}">
                <a16:creationId xmlns:a16="http://schemas.microsoft.com/office/drawing/2014/main" id="{F350376E-30EB-F74C-CD29-B13467ABED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82" r="40633"/>
          <a:stretch/>
        </p:blipFill>
        <p:spPr>
          <a:xfrm>
            <a:off x="8109502" y="10"/>
            <a:ext cx="408249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91473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2E17E911-875F-4DE5-8699-99D9F1805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CFD4A03F-3BC1-4E95-BC95-55BCC3AB6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CA" sz="4000" b="1" dirty="0">
                <a:solidFill>
                  <a:srgbClr val="FFFFFF"/>
                </a:solidFill>
              </a:rPr>
              <a:t>III. DISPLAYING FAIRLY GOD’S POWER (Job 12:13-25)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C14EC9-7E5F-CB3A-9969-891E4DEF6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2499" y="10138"/>
            <a:ext cx="4026993" cy="6847857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CA" i="1" dirty="0"/>
              <a:t>7. He removes priests in shame and brings officials to a place of humbleness - Job 12:19</a:t>
            </a:r>
          </a:p>
          <a:p>
            <a:pPr marL="0" indent="0">
              <a:buNone/>
            </a:pPr>
            <a:r>
              <a:rPr lang="en-CA" i="1" dirty="0"/>
              <a:t>8. He stops the words of the wise and causes the elders to be void of discernment - Job 12:20</a:t>
            </a:r>
          </a:p>
          <a:p>
            <a:pPr marL="0" indent="0">
              <a:buNone/>
            </a:pPr>
            <a:r>
              <a:rPr lang="en-CA" i="1" dirty="0"/>
              <a:t>9. He brings nobles to their knees and takes away the weapons of the mighty - Job 12:21</a:t>
            </a:r>
          </a:p>
          <a:p>
            <a:pPr marL="0" indent="0">
              <a:buNone/>
            </a:pPr>
            <a:r>
              <a:rPr lang="en-CA" i="1" dirty="0"/>
              <a:t>10. He overcomes darkness by His glorious light - Job 12:22</a:t>
            </a:r>
          </a:p>
        </p:txBody>
      </p:sp>
      <p:pic>
        <p:nvPicPr>
          <p:cNvPr id="5" name="Picture 4" descr="A person and person looking at each other&#10;&#10;Description automatically generated">
            <a:extLst>
              <a:ext uri="{FF2B5EF4-FFF2-40B4-BE49-F238E27FC236}">
                <a16:creationId xmlns:a16="http://schemas.microsoft.com/office/drawing/2014/main" id="{F350376E-30EB-F74C-CD29-B13467ABED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82" r="40633"/>
          <a:stretch/>
        </p:blipFill>
        <p:spPr>
          <a:xfrm>
            <a:off x="8109502" y="10"/>
            <a:ext cx="408249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9694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2E17E911-875F-4DE5-8699-99D9F1805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CFD4A03F-3BC1-4E95-BC95-55BCC3AB6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CA" sz="4000" b="1" dirty="0">
                <a:solidFill>
                  <a:srgbClr val="FFFFFF"/>
                </a:solidFill>
              </a:rPr>
              <a:t>III. DISPLAYING FAIRLY GOD’S POWER (Job 12:13-25</a:t>
            </a:r>
            <a:r>
              <a:rPr lang="en-CA" sz="3400" dirty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C14EC9-7E5F-CB3A-9969-891E4DEF6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2499" y="10138"/>
            <a:ext cx="4026993" cy="6847857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CA" i="1" dirty="0"/>
              <a:t>11. He controls the greatness and size of nations - Job 12:23</a:t>
            </a:r>
          </a:p>
          <a:p>
            <a:pPr marL="0" indent="0">
              <a:buNone/>
            </a:pPr>
            <a:r>
              <a:rPr lang="en-CA" i="1" dirty="0"/>
              <a:t>12. He exposes leaders as fools and causes them to wander aimlessly - Job 12:24</a:t>
            </a:r>
          </a:p>
          <a:p>
            <a:pPr marL="0" indent="0">
              <a:buNone/>
            </a:pPr>
            <a:r>
              <a:rPr lang="en-CA" i="1" dirty="0"/>
              <a:t>13. He causes them to lose their direction and stagger like one who is intoxicated. - Job 12:25</a:t>
            </a:r>
          </a:p>
        </p:txBody>
      </p:sp>
      <p:pic>
        <p:nvPicPr>
          <p:cNvPr id="5" name="Picture 4" descr="A person and person looking at each other&#10;&#10;Description automatically generated">
            <a:extLst>
              <a:ext uri="{FF2B5EF4-FFF2-40B4-BE49-F238E27FC236}">
                <a16:creationId xmlns:a16="http://schemas.microsoft.com/office/drawing/2014/main" id="{F350376E-30EB-F74C-CD29-B13467ABED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82" r="40633"/>
          <a:stretch/>
        </p:blipFill>
        <p:spPr>
          <a:xfrm>
            <a:off x="8109502" y="10"/>
            <a:ext cx="408249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94866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2E17E911-875F-4DE5-8699-99D9F1805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CFD4A03F-3BC1-4E95-BC95-55BCC3AB6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CA" sz="4000" b="1" dirty="0">
                <a:solidFill>
                  <a:srgbClr val="FFFFFF"/>
                </a:solidFill>
              </a:rPr>
              <a:t>III. DISPLAYING FAIRLY GOD’S POWER (Job 12:13-25)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C14EC9-7E5F-CB3A-9969-891E4DEF6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2499" y="10138"/>
            <a:ext cx="4026993" cy="6847857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CA" i="1" dirty="0"/>
              <a:t>“Now to him who is able to do immeasurably more than all we ask or imagine, according to his power that is at work within us,</a:t>
            </a:r>
          </a:p>
          <a:p>
            <a:pPr marL="0" indent="0">
              <a:buNone/>
            </a:pPr>
            <a:r>
              <a:rPr lang="en-CA" i="1" dirty="0"/>
              <a:t>21.  to him be glory in the church and in Christ Jesus throughout all generations, for ever and ever! Amen.”</a:t>
            </a:r>
          </a:p>
          <a:p>
            <a:pPr marL="0" indent="0">
              <a:buNone/>
            </a:pPr>
            <a:r>
              <a:rPr lang="en-CA" i="1" dirty="0"/>
              <a:t>	Ephesians 3:20,21</a:t>
            </a:r>
          </a:p>
        </p:txBody>
      </p:sp>
      <p:pic>
        <p:nvPicPr>
          <p:cNvPr id="5" name="Picture 4" descr="A person and person looking at each other&#10;&#10;Description automatically generated">
            <a:extLst>
              <a:ext uri="{FF2B5EF4-FFF2-40B4-BE49-F238E27FC236}">
                <a16:creationId xmlns:a16="http://schemas.microsoft.com/office/drawing/2014/main" id="{F350376E-30EB-F74C-CD29-B13467ABED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82" r="40633"/>
          <a:stretch/>
        </p:blipFill>
        <p:spPr>
          <a:xfrm>
            <a:off x="8109502" y="10"/>
            <a:ext cx="408249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111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657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OVERCOMING CONDESCENDING ATTITUDES  </vt:lpstr>
      <vt:lpstr>I. DEFENDING FORTH THOSE IN POVERTY (Job 12:1-4)</vt:lpstr>
      <vt:lpstr>I. DEFENDING FORTH THOSE IN POVERTY (Job 12:1-4)</vt:lpstr>
      <vt:lpstr>II. DISTINGUISHING FROM THOSE WHO PROSPER (Job 12:5-6)</vt:lpstr>
      <vt:lpstr>III. DISPLAYING FAIRLY GOD’S POWER (Job 12:13-25)</vt:lpstr>
      <vt:lpstr>III. DISPLAYING FAIRLY GOD’S POWER (Job 12:13-25)</vt:lpstr>
      <vt:lpstr>III. DISPLAYING FAIRLY GOD’S POWER (Job 12:13-25)</vt:lpstr>
      <vt:lpstr>III. DISPLAYING FAIRLY GOD’S POWER (Job 12:13-25)</vt:lpstr>
      <vt:lpstr>III. DISPLAYING FAIRLY GOD’S POWER (Job 12:13-25)</vt:lpstr>
      <vt:lpstr>III. DISPLAYING FAIRLY GOD’S POWER (Job 12:13-25)</vt:lpstr>
      <vt:lpstr>III. DISPLAYING FAIRLY GOD’S POWER (Job 12:13-25)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CONDESCENDING ATTITUDES  </dc:title>
  <dc:creator>Fountaingate Christian</dc:creator>
  <cp:lastModifiedBy>Fountaingate Christian</cp:lastModifiedBy>
  <cp:revision>7</cp:revision>
  <dcterms:created xsi:type="dcterms:W3CDTF">2023-07-09T00:27:11Z</dcterms:created>
  <dcterms:modified xsi:type="dcterms:W3CDTF">2023-07-09T01:15:21Z</dcterms:modified>
</cp:coreProperties>
</file>