
<file path=[Content_Types].xml><?xml version="1.0" encoding="utf-8"?>
<Types xmlns="http://schemas.openxmlformats.org/package/2006/content-types">
  <Default Extension="jfif" ContentType="image/jpeg"/>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60"/>
  </p:normalViewPr>
  <p:slideViewPr>
    <p:cSldViewPr snapToGrid="0">
      <p:cViewPr varScale="1">
        <p:scale>
          <a:sx n="103" d="100"/>
          <a:sy n="103" d="100"/>
        </p:scale>
        <p:origin x="81"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9E2E1-1FB8-C65E-2C02-2B8546449B8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9113A90C-1891-A4AC-2DEC-6B57123EF2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4BE7F054-B658-E95F-9C2C-C26598E07A26}"/>
              </a:ext>
            </a:extLst>
          </p:cNvPr>
          <p:cNvSpPr>
            <a:spLocks noGrp="1"/>
          </p:cNvSpPr>
          <p:nvPr>
            <p:ph type="dt" sz="half" idx="10"/>
          </p:nvPr>
        </p:nvSpPr>
        <p:spPr/>
        <p:txBody>
          <a:bodyPr/>
          <a:lstStyle/>
          <a:p>
            <a:fld id="{3AF3DAF7-D891-4E21-834D-15257E0AE022}" type="datetimeFigureOut">
              <a:rPr lang="en-CA" smtClean="0"/>
              <a:t>2024-11-06</a:t>
            </a:fld>
            <a:endParaRPr lang="en-CA"/>
          </a:p>
        </p:txBody>
      </p:sp>
      <p:sp>
        <p:nvSpPr>
          <p:cNvPr id="5" name="Footer Placeholder 4">
            <a:extLst>
              <a:ext uri="{FF2B5EF4-FFF2-40B4-BE49-F238E27FC236}">
                <a16:creationId xmlns:a16="http://schemas.microsoft.com/office/drawing/2014/main" id="{DD099F43-E675-44A3-DBAE-51F919D68FF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4C53E3F-98FF-836E-267C-40950458987D}"/>
              </a:ext>
            </a:extLst>
          </p:cNvPr>
          <p:cNvSpPr>
            <a:spLocks noGrp="1"/>
          </p:cNvSpPr>
          <p:nvPr>
            <p:ph type="sldNum" sz="quarter" idx="12"/>
          </p:nvPr>
        </p:nvSpPr>
        <p:spPr/>
        <p:txBody>
          <a:bodyPr/>
          <a:lstStyle/>
          <a:p>
            <a:fld id="{62039912-C63A-4A11-9636-8BBB7C886599}" type="slidenum">
              <a:rPr lang="en-CA" smtClean="0"/>
              <a:t>‹#›</a:t>
            </a:fld>
            <a:endParaRPr lang="en-CA"/>
          </a:p>
        </p:txBody>
      </p:sp>
    </p:spTree>
    <p:extLst>
      <p:ext uri="{BB962C8B-B14F-4D97-AF65-F5344CB8AC3E}">
        <p14:creationId xmlns:p14="http://schemas.microsoft.com/office/powerpoint/2010/main" val="296393533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AE6BC-C067-7AD0-4C52-229143ACEAFB}"/>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49445886-2BFB-3366-40C9-03E15252806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37CFBF4-88AE-70D3-E962-A330BF1815F0}"/>
              </a:ext>
            </a:extLst>
          </p:cNvPr>
          <p:cNvSpPr>
            <a:spLocks noGrp="1"/>
          </p:cNvSpPr>
          <p:nvPr>
            <p:ph type="dt" sz="half" idx="10"/>
          </p:nvPr>
        </p:nvSpPr>
        <p:spPr/>
        <p:txBody>
          <a:bodyPr/>
          <a:lstStyle/>
          <a:p>
            <a:fld id="{3AF3DAF7-D891-4E21-834D-15257E0AE022}" type="datetimeFigureOut">
              <a:rPr lang="en-CA" smtClean="0"/>
              <a:t>2024-11-06</a:t>
            </a:fld>
            <a:endParaRPr lang="en-CA"/>
          </a:p>
        </p:txBody>
      </p:sp>
      <p:sp>
        <p:nvSpPr>
          <p:cNvPr id="5" name="Footer Placeholder 4">
            <a:extLst>
              <a:ext uri="{FF2B5EF4-FFF2-40B4-BE49-F238E27FC236}">
                <a16:creationId xmlns:a16="http://schemas.microsoft.com/office/drawing/2014/main" id="{ED33CF9C-A6FC-3DDA-4531-78DAAD7DA1B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5E9C94E-887F-57EF-6AF1-526209469DBA}"/>
              </a:ext>
            </a:extLst>
          </p:cNvPr>
          <p:cNvSpPr>
            <a:spLocks noGrp="1"/>
          </p:cNvSpPr>
          <p:nvPr>
            <p:ph type="sldNum" sz="quarter" idx="12"/>
          </p:nvPr>
        </p:nvSpPr>
        <p:spPr/>
        <p:txBody>
          <a:bodyPr/>
          <a:lstStyle/>
          <a:p>
            <a:fld id="{62039912-C63A-4A11-9636-8BBB7C886599}" type="slidenum">
              <a:rPr lang="en-CA" smtClean="0"/>
              <a:t>‹#›</a:t>
            </a:fld>
            <a:endParaRPr lang="en-CA"/>
          </a:p>
        </p:txBody>
      </p:sp>
    </p:spTree>
    <p:extLst>
      <p:ext uri="{BB962C8B-B14F-4D97-AF65-F5344CB8AC3E}">
        <p14:creationId xmlns:p14="http://schemas.microsoft.com/office/powerpoint/2010/main" val="277546588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15D63B3-7D0E-B19B-C16B-C841AE6F579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9AFCD2A3-52B2-04B5-1EE2-9A19374A5A0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4B8604A-98F6-B294-1111-0244A3253F80}"/>
              </a:ext>
            </a:extLst>
          </p:cNvPr>
          <p:cNvSpPr>
            <a:spLocks noGrp="1"/>
          </p:cNvSpPr>
          <p:nvPr>
            <p:ph type="dt" sz="half" idx="10"/>
          </p:nvPr>
        </p:nvSpPr>
        <p:spPr/>
        <p:txBody>
          <a:bodyPr/>
          <a:lstStyle/>
          <a:p>
            <a:fld id="{3AF3DAF7-D891-4E21-834D-15257E0AE022}" type="datetimeFigureOut">
              <a:rPr lang="en-CA" smtClean="0"/>
              <a:t>2024-11-06</a:t>
            </a:fld>
            <a:endParaRPr lang="en-CA"/>
          </a:p>
        </p:txBody>
      </p:sp>
      <p:sp>
        <p:nvSpPr>
          <p:cNvPr id="5" name="Footer Placeholder 4">
            <a:extLst>
              <a:ext uri="{FF2B5EF4-FFF2-40B4-BE49-F238E27FC236}">
                <a16:creationId xmlns:a16="http://schemas.microsoft.com/office/drawing/2014/main" id="{AB5C897C-AF84-5F39-01D5-80483F28C6A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F2F2457-B1E2-9BFC-AD02-F5ED953C8AFA}"/>
              </a:ext>
            </a:extLst>
          </p:cNvPr>
          <p:cNvSpPr>
            <a:spLocks noGrp="1"/>
          </p:cNvSpPr>
          <p:nvPr>
            <p:ph type="sldNum" sz="quarter" idx="12"/>
          </p:nvPr>
        </p:nvSpPr>
        <p:spPr/>
        <p:txBody>
          <a:bodyPr/>
          <a:lstStyle/>
          <a:p>
            <a:fld id="{62039912-C63A-4A11-9636-8BBB7C886599}" type="slidenum">
              <a:rPr lang="en-CA" smtClean="0"/>
              <a:t>‹#›</a:t>
            </a:fld>
            <a:endParaRPr lang="en-CA"/>
          </a:p>
        </p:txBody>
      </p:sp>
    </p:spTree>
    <p:extLst>
      <p:ext uri="{BB962C8B-B14F-4D97-AF65-F5344CB8AC3E}">
        <p14:creationId xmlns:p14="http://schemas.microsoft.com/office/powerpoint/2010/main" val="358056806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CEF1F-8CB7-DA34-8FD2-D9CB4D43D173}"/>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EA4F8EC6-6498-9F63-DE3B-3EF84D858FB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CF03696-247B-6698-13F8-963513FF6FB0}"/>
              </a:ext>
            </a:extLst>
          </p:cNvPr>
          <p:cNvSpPr>
            <a:spLocks noGrp="1"/>
          </p:cNvSpPr>
          <p:nvPr>
            <p:ph type="dt" sz="half" idx="10"/>
          </p:nvPr>
        </p:nvSpPr>
        <p:spPr/>
        <p:txBody>
          <a:bodyPr/>
          <a:lstStyle/>
          <a:p>
            <a:fld id="{3AF3DAF7-D891-4E21-834D-15257E0AE022}" type="datetimeFigureOut">
              <a:rPr lang="en-CA" smtClean="0"/>
              <a:t>2024-11-06</a:t>
            </a:fld>
            <a:endParaRPr lang="en-CA"/>
          </a:p>
        </p:txBody>
      </p:sp>
      <p:sp>
        <p:nvSpPr>
          <p:cNvPr id="5" name="Footer Placeholder 4">
            <a:extLst>
              <a:ext uri="{FF2B5EF4-FFF2-40B4-BE49-F238E27FC236}">
                <a16:creationId xmlns:a16="http://schemas.microsoft.com/office/drawing/2014/main" id="{946B4545-408D-8B1C-3BAF-53251611573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26D5589-7212-B291-E504-D6FE9F86E6BC}"/>
              </a:ext>
            </a:extLst>
          </p:cNvPr>
          <p:cNvSpPr>
            <a:spLocks noGrp="1"/>
          </p:cNvSpPr>
          <p:nvPr>
            <p:ph type="sldNum" sz="quarter" idx="12"/>
          </p:nvPr>
        </p:nvSpPr>
        <p:spPr/>
        <p:txBody>
          <a:bodyPr/>
          <a:lstStyle/>
          <a:p>
            <a:fld id="{62039912-C63A-4A11-9636-8BBB7C886599}" type="slidenum">
              <a:rPr lang="en-CA" smtClean="0"/>
              <a:t>‹#›</a:t>
            </a:fld>
            <a:endParaRPr lang="en-CA"/>
          </a:p>
        </p:txBody>
      </p:sp>
    </p:spTree>
    <p:extLst>
      <p:ext uri="{BB962C8B-B14F-4D97-AF65-F5344CB8AC3E}">
        <p14:creationId xmlns:p14="http://schemas.microsoft.com/office/powerpoint/2010/main" val="185276330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C942F4-9760-13FF-7AFB-16971BAF662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3CE8238A-EB44-0C64-BF9A-0945E6D6AD8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D08429B-13D1-5590-4A61-3F454E14C287}"/>
              </a:ext>
            </a:extLst>
          </p:cNvPr>
          <p:cNvSpPr>
            <a:spLocks noGrp="1"/>
          </p:cNvSpPr>
          <p:nvPr>
            <p:ph type="dt" sz="half" idx="10"/>
          </p:nvPr>
        </p:nvSpPr>
        <p:spPr/>
        <p:txBody>
          <a:bodyPr/>
          <a:lstStyle/>
          <a:p>
            <a:fld id="{3AF3DAF7-D891-4E21-834D-15257E0AE022}" type="datetimeFigureOut">
              <a:rPr lang="en-CA" smtClean="0"/>
              <a:t>2024-11-06</a:t>
            </a:fld>
            <a:endParaRPr lang="en-CA"/>
          </a:p>
        </p:txBody>
      </p:sp>
      <p:sp>
        <p:nvSpPr>
          <p:cNvPr id="5" name="Footer Placeholder 4">
            <a:extLst>
              <a:ext uri="{FF2B5EF4-FFF2-40B4-BE49-F238E27FC236}">
                <a16:creationId xmlns:a16="http://schemas.microsoft.com/office/drawing/2014/main" id="{98FB54A9-3871-2BB0-3AE5-B4FF69CE737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33D9C09-3313-F35F-3760-6C638CAABC48}"/>
              </a:ext>
            </a:extLst>
          </p:cNvPr>
          <p:cNvSpPr>
            <a:spLocks noGrp="1"/>
          </p:cNvSpPr>
          <p:nvPr>
            <p:ph type="sldNum" sz="quarter" idx="12"/>
          </p:nvPr>
        </p:nvSpPr>
        <p:spPr/>
        <p:txBody>
          <a:bodyPr/>
          <a:lstStyle/>
          <a:p>
            <a:fld id="{62039912-C63A-4A11-9636-8BBB7C886599}" type="slidenum">
              <a:rPr lang="en-CA" smtClean="0"/>
              <a:t>‹#›</a:t>
            </a:fld>
            <a:endParaRPr lang="en-CA"/>
          </a:p>
        </p:txBody>
      </p:sp>
    </p:spTree>
    <p:extLst>
      <p:ext uri="{BB962C8B-B14F-4D97-AF65-F5344CB8AC3E}">
        <p14:creationId xmlns:p14="http://schemas.microsoft.com/office/powerpoint/2010/main" val="255066721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6FFB9-BE8C-85E6-7B0C-AE465803494D}"/>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D78B7603-A413-39FE-A855-2C05695CFDF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0889CA81-83D5-DE14-8DBB-4B4E07A7C84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21A05866-4E8C-26AE-F291-107FF251DA8E}"/>
              </a:ext>
            </a:extLst>
          </p:cNvPr>
          <p:cNvSpPr>
            <a:spLocks noGrp="1"/>
          </p:cNvSpPr>
          <p:nvPr>
            <p:ph type="dt" sz="half" idx="10"/>
          </p:nvPr>
        </p:nvSpPr>
        <p:spPr/>
        <p:txBody>
          <a:bodyPr/>
          <a:lstStyle/>
          <a:p>
            <a:fld id="{3AF3DAF7-D891-4E21-834D-15257E0AE022}" type="datetimeFigureOut">
              <a:rPr lang="en-CA" smtClean="0"/>
              <a:t>2024-11-06</a:t>
            </a:fld>
            <a:endParaRPr lang="en-CA"/>
          </a:p>
        </p:txBody>
      </p:sp>
      <p:sp>
        <p:nvSpPr>
          <p:cNvPr id="6" name="Footer Placeholder 5">
            <a:extLst>
              <a:ext uri="{FF2B5EF4-FFF2-40B4-BE49-F238E27FC236}">
                <a16:creationId xmlns:a16="http://schemas.microsoft.com/office/drawing/2014/main" id="{5AE53069-352F-F57D-E645-01AB55F5A9B2}"/>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72A91CEA-378C-AC83-0A46-191C1871C9C3}"/>
              </a:ext>
            </a:extLst>
          </p:cNvPr>
          <p:cNvSpPr>
            <a:spLocks noGrp="1"/>
          </p:cNvSpPr>
          <p:nvPr>
            <p:ph type="sldNum" sz="quarter" idx="12"/>
          </p:nvPr>
        </p:nvSpPr>
        <p:spPr/>
        <p:txBody>
          <a:bodyPr/>
          <a:lstStyle/>
          <a:p>
            <a:fld id="{62039912-C63A-4A11-9636-8BBB7C886599}" type="slidenum">
              <a:rPr lang="en-CA" smtClean="0"/>
              <a:t>‹#›</a:t>
            </a:fld>
            <a:endParaRPr lang="en-CA"/>
          </a:p>
        </p:txBody>
      </p:sp>
    </p:spTree>
    <p:extLst>
      <p:ext uri="{BB962C8B-B14F-4D97-AF65-F5344CB8AC3E}">
        <p14:creationId xmlns:p14="http://schemas.microsoft.com/office/powerpoint/2010/main" val="321616219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596FC-AEC3-002C-FCF4-48416825202C}"/>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E334BFE9-153E-C016-ABFA-DA73760CF6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0592F9D-3912-862D-A47B-7F9CCF99014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62433F99-CAD4-40E0-FE85-62BD988811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E56922C-AE20-D9B6-61D4-F3224FD1EAF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55CD9728-E255-555E-F29A-FC3B22FED2E9}"/>
              </a:ext>
            </a:extLst>
          </p:cNvPr>
          <p:cNvSpPr>
            <a:spLocks noGrp="1"/>
          </p:cNvSpPr>
          <p:nvPr>
            <p:ph type="dt" sz="half" idx="10"/>
          </p:nvPr>
        </p:nvSpPr>
        <p:spPr/>
        <p:txBody>
          <a:bodyPr/>
          <a:lstStyle/>
          <a:p>
            <a:fld id="{3AF3DAF7-D891-4E21-834D-15257E0AE022}" type="datetimeFigureOut">
              <a:rPr lang="en-CA" smtClean="0"/>
              <a:t>2024-11-06</a:t>
            </a:fld>
            <a:endParaRPr lang="en-CA"/>
          </a:p>
        </p:txBody>
      </p:sp>
      <p:sp>
        <p:nvSpPr>
          <p:cNvPr id="8" name="Footer Placeholder 7">
            <a:extLst>
              <a:ext uri="{FF2B5EF4-FFF2-40B4-BE49-F238E27FC236}">
                <a16:creationId xmlns:a16="http://schemas.microsoft.com/office/drawing/2014/main" id="{26736A12-DADA-9DC5-52BF-02D8EF5CB696}"/>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BFCD548F-0A49-8106-C232-2470327E6845}"/>
              </a:ext>
            </a:extLst>
          </p:cNvPr>
          <p:cNvSpPr>
            <a:spLocks noGrp="1"/>
          </p:cNvSpPr>
          <p:nvPr>
            <p:ph type="sldNum" sz="quarter" idx="12"/>
          </p:nvPr>
        </p:nvSpPr>
        <p:spPr/>
        <p:txBody>
          <a:bodyPr/>
          <a:lstStyle/>
          <a:p>
            <a:fld id="{62039912-C63A-4A11-9636-8BBB7C886599}" type="slidenum">
              <a:rPr lang="en-CA" smtClean="0"/>
              <a:t>‹#›</a:t>
            </a:fld>
            <a:endParaRPr lang="en-CA"/>
          </a:p>
        </p:txBody>
      </p:sp>
    </p:spTree>
    <p:extLst>
      <p:ext uri="{BB962C8B-B14F-4D97-AF65-F5344CB8AC3E}">
        <p14:creationId xmlns:p14="http://schemas.microsoft.com/office/powerpoint/2010/main" val="147521428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DF496-7A79-2D3E-4937-9C72F27044D4}"/>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88C6BB11-93CE-248E-1A0D-9BE64C307561}"/>
              </a:ext>
            </a:extLst>
          </p:cNvPr>
          <p:cNvSpPr>
            <a:spLocks noGrp="1"/>
          </p:cNvSpPr>
          <p:nvPr>
            <p:ph type="dt" sz="half" idx="10"/>
          </p:nvPr>
        </p:nvSpPr>
        <p:spPr/>
        <p:txBody>
          <a:bodyPr/>
          <a:lstStyle/>
          <a:p>
            <a:fld id="{3AF3DAF7-D891-4E21-834D-15257E0AE022}" type="datetimeFigureOut">
              <a:rPr lang="en-CA" smtClean="0"/>
              <a:t>2024-11-06</a:t>
            </a:fld>
            <a:endParaRPr lang="en-CA"/>
          </a:p>
        </p:txBody>
      </p:sp>
      <p:sp>
        <p:nvSpPr>
          <p:cNvPr id="4" name="Footer Placeholder 3">
            <a:extLst>
              <a:ext uri="{FF2B5EF4-FFF2-40B4-BE49-F238E27FC236}">
                <a16:creationId xmlns:a16="http://schemas.microsoft.com/office/drawing/2014/main" id="{481BF9C4-67DD-B107-0549-4891E3DC17B7}"/>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5EF96778-756C-EA4E-3E06-5BA267B807D0}"/>
              </a:ext>
            </a:extLst>
          </p:cNvPr>
          <p:cNvSpPr>
            <a:spLocks noGrp="1"/>
          </p:cNvSpPr>
          <p:nvPr>
            <p:ph type="sldNum" sz="quarter" idx="12"/>
          </p:nvPr>
        </p:nvSpPr>
        <p:spPr/>
        <p:txBody>
          <a:bodyPr/>
          <a:lstStyle/>
          <a:p>
            <a:fld id="{62039912-C63A-4A11-9636-8BBB7C886599}" type="slidenum">
              <a:rPr lang="en-CA" smtClean="0"/>
              <a:t>‹#›</a:t>
            </a:fld>
            <a:endParaRPr lang="en-CA"/>
          </a:p>
        </p:txBody>
      </p:sp>
    </p:spTree>
    <p:extLst>
      <p:ext uri="{BB962C8B-B14F-4D97-AF65-F5344CB8AC3E}">
        <p14:creationId xmlns:p14="http://schemas.microsoft.com/office/powerpoint/2010/main" val="27036924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FC63AE5-F49B-CC4E-4DEC-C783025D5E49}"/>
              </a:ext>
            </a:extLst>
          </p:cNvPr>
          <p:cNvSpPr>
            <a:spLocks noGrp="1"/>
          </p:cNvSpPr>
          <p:nvPr>
            <p:ph type="dt" sz="half" idx="10"/>
          </p:nvPr>
        </p:nvSpPr>
        <p:spPr/>
        <p:txBody>
          <a:bodyPr/>
          <a:lstStyle/>
          <a:p>
            <a:fld id="{3AF3DAF7-D891-4E21-834D-15257E0AE022}" type="datetimeFigureOut">
              <a:rPr lang="en-CA" smtClean="0"/>
              <a:t>2024-11-06</a:t>
            </a:fld>
            <a:endParaRPr lang="en-CA"/>
          </a:p>
        </p:txBody>
      </p:sp>
      <p:sp>
        <p:nvSpPr>
          <p:cNvPr id="3" name="Footer Placeholder 2">
            <a:extLst>
              <a:ext uri="{FF2B5EF4-FFF2-40B4-BE49-F238E27FC236}">
                <a16:creationId xmlns:a16="http://schemas.microsoft.com/office/drawing/2014/main" id="{48BEAFAB-B66C-0827-7C9C-286039D1E704}"/>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CFE68F97-598A-23DF-2754-51951C08CF65}"/>
              </a:ext>
            </a:extLst>
          </p:cNvPr>
          <p:cNvSpPr>
            <a:spLocks noGrp="1"/>
          </p:cNvSpPr>
          <p:nvPr>
            <p:ph type="sldNum" sz="quarter" idx="12"/>
          </p:nvPr>
        </p:nvSpPr>
        <p:spPr/>
        <p:txBody>
          <a:bodyPr/>
          <a:lstStyle/>
          <a:p>
            <a:fld id="{62039912-C63A-4A11-9636-8BBB7C886599}" type="slidenum">
              <a:rPr lang="en-CA" smtClean="0"/>
              <a:t>‹#›</a:t>
            </a:fld>
            <a:endParaRPr lang="en-CA"/>
          </a:p>
        </p:txBody>
      </p:sp>
    </p:spTree>
    <p:extLst>
      <p:ext uri="{BB962C8B-B14F-4D97-AF65-F5344CB8AC3E}">
        <p14:creationId xmlns:p14="http://schemas.microsoft.com/office/powerpoint/2010/main" val="196831156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422D9-88D0-9DFC-3CC5-1A1AA934E2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6890AFAC-EAD3-6E45-5A06-6507ACF01A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96CE2ECB-0370-25FC-04E7-6E66B45AE7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34E205-9201-FFA6-E6DA-9F83C03A56BD}"/>
              </a:ext>
            </a:extLst>
          </p:cNvPr>
          <p:cNvSpPr>
            <a:spLocks noGrp="1"/>
          </p:cNvSpPr>
          <p:nvPr>
            <p:ph type="dt" sz="half" idx="10"/>
          </p:nvPr>
        </p:nvSpPr>
        <p:spPr/>
        <p:txBody>
          <a:bodyPr/>
          <a:lstStyle/>
          <a:p>
            <a:fld id="{3AF3DAF7-D891-4E21-834D-15257E0AE022}" type="datetimeFigureOut">
              <a:rPr lang="en-CA" smtClean="0"/>
              <a:t>2024-11-06</a:t>
            </a:fld>
            <a:endParaRPr lang="en-CA"/>
          </a:p>
        </p:txBody>
      </p:sp>
      <p:sp>
        <p:nvSpPr>
          <p:cNvPr id="6" name="Footer Placeholder 5">
            <a:extLst>
              <a:ext uri="{FF2B5EF4-FFF2-40B4-BE49-F238E27FC236}">
                <a16:creationId xmlns:a16="http://schemas.microsoft.com/office/drawing/2014/main" id="{1F7AABD7-3ACE-090D-F760-63DCBAE2A86B}"/>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78498A1A-ED81-707A-A9F6-2B09BB029013}"/>
              </a:ext>
            </a:extLst>
          </p:cNvPr>
          <p:cNvSpPr>
            <a:spLocks noGrp="1"/>
          </p:cNvSpPr>
          <p:nvPr>
            <p:ph type="sldNum" sz="quarter" idx="12"/>
          </p:nvPr>
        </p:nvSpPr>
        <p:spPr/>
        <p:txBody>
          <a:bodyPr/>
          <a:lstStyle/>
          <a:p>
            <a:fld id="{62039912-C63A-4A11-9636-8BBB7C886599}" type="slidenum">
              <a:rPr lang="en-CA" smtClean="0"/>
              <a:t>‹#›</a:t>
            </a:fld>
            <a:endParaRPr lang="en-CA"/>
          </a:p>
        </p:txBody>
      </p:sp>
    </p:spTree>
    <p:extLst>
      <p:ext uri="{BB962C8B-B14F-4D97-AF65-F5344CB8AC3E}">
        <p14:creationId xmlns:p14="http://schemas.microsoft.com/office/powerpoint/2010/main" val="163455462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035A2-D725-AB0A-CD67-C4A388C85B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47ED4B6C-027B-ECC5-F2A7-10F5655745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7A8EF104-F145-57DC-EF58-1A18622EC4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41217F-B528-C3E4-3C26-356C4688FB17}"/>
              </a:ext>
            </a:extLst>
          </p:cNvPr>
          <p:cNvSpPr>
            <a:spLocks noGrp="1"/>
          </p:cNvSpPr>
          <p:nvPr>
            <p:ph type="dt" sz="half" idx="10"/>
          </p:nvPr>
        </p:nvSpPr>
        <p:spPr/>
        <p:txBody>
          <a:bodyPr/>
          <a:lstStyle/>
          <a:p>
            <a:fld id="{3AF3DAF7-D891-4E21-834D-15257E0AE022}" type="datetimeFigureOut">
              <a:rPr lang="en-CA" smtClean="0"/>
              <a:t>2024-11-06</a:t>
            </a:fld>
            <a:endParaRPr lang="en-CA"/>
          </a:p>
        </p:txBody>
      </p:sp>
      <p:sp>
        <p:nvSpPr>
          <p:cNvPr id="6" name="Footer Placeholder 5">
            <a:extLst>
              <a:ext uri="{FF2B5EF4-FFF2-40B4-BE49-F238E27FC236}">
                <a16:creationId xmlns:a16="http://schemas.microsoft.com/office/drawing/2014/main" id="{252191F0-D753-8DDE-110F-7D00C6893974}"/>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4CB84A0D-32FE-9558-1921-886D67F4BCDC}"/>
              </a:ext>
            </a:extLst>
          </p:cNvPr>
          <p:cNvSpPr>
            <a:spLocks noGrp="1"/>
          </p:cNvSpPr>
          <p:nvPr>
            <p:ph type="sldNum" sz="quarter" idx="12"/>
          </p:nvPr>
        </p:nvSpPr>
        <p:spPr/>
        <p:txBody>
          <a:bodyPr/>
          <a:lstStyle/>
          <a:p>
            <a:fld id="{62039912-C63A-4A11-9636-8BBB7C886599}" type="slidenum">
              <a:rPr lang="en-CA" smtClean="0"/>
              <a:t>‹#›</a:t>
            </a:fld>
            <a:endParaRPr lang="en-CA"/>
          </a:p>
        </p:txBody>
      </p:sp>
    </p:spTree>
    <p:extLst>
      <p:ext uri="{BB962C8B-B14F-4D97-AF65-F5344CB8AC3E}">
        <p14:creationId xmlns:p14="http://schemas.microsoft.com/office/powerpoint/2010/main" val="334473228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1CE37E-DB2A-4D48-3543-212B7EE292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CD3BB783-FEFC-1127-5781-C2B122CFD6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DCA56E3-71B0-70EC-6AE2-EA73FDDBC1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AF3DAF7-D891-4E21-834D-15257E0AE022}" type="datetimeFigureOut">
              <a:rPr lang="en-CA" smtClean="0"/>
              <a:t>2024-11-06</a:t>
            </a:fld>
            <a:endParaRPr lang="en-CA"/>
          </a:p>
        </p:txBody>
      </p:sp>
      <p:sp>
        <p:nvSpPr>
          <p:cNvPr id="5" name="Footer Placeholder 4">
            <a:extLst>
              <a:ext uri="{FF2B5EF4-FFF2-40B4-BE49-F238E27FC236}">
                <a16:creationId xmlns:a16="http://schemas.microsoft.com/office/drawing/2014/main" id="{6C1B9D09-5785-7C83-2856-A9FC22A728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787D91CC-00D1-9536-FB9E-E3C7B0287D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2039912-C63A-4A11-9636-8BBB7C886599}" type="slidenum">
              <a:rPr lang="en-CA" smtClean="0"/>
              <a:t>‹#›</a:t>
            </a:fld>
            <a:endParaRPr lang="en-CA"/>
          </a:p>
        </p:txBody>
      </p:sp>
    </p:spTree>
    <p:extLst>
      <p:ext uri="{BB962C8B-B14F-4D97-AF65-F5344CB8AC3E}">
        <p14:creationId xmlns:p14="http://schemas.microsoft.com/office/powerpoint/2010/main" val="28201597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fi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F828D28-8E09-41CC-8229-3070B5467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signpost with many different directions&#10;&#10;Description automatically generated">
            <a:extLst>
              <a:ext uri="{FF2B5EF4-FFF2-40B4-BE49-F238E27FC236}">
                <a16:creationId xmlns:a16="http://schemas.microsoft.com/office/drawing/2014/main" id="{FE0B3A1F-F6B0-638F-847F-4A42A5DC43FB}"/>
              </a:ext>
            </a:extLst>
          </p:cNvPr>
          <p:cNvPicPr>
            <a:picLocks noChangeAspect="1"/>
          </p:cNvPicPr>
          <p:nvPr/>
        </p:nvPicPr>
        <p:blipFill>
          <a:blip r:embed="rId2">
            <a:extLst>
              <a:ext uri="{28A0092B-C50C-407E-A947-70E740481C1C}">
                <a14:useLocalDpi xmlns:a14="http://schemas.microsoft.com/office/drawing/2010/main" val="0"/>
              </a:ext>
            </a:extLst>
          </a:blip>
          <a:srcRect l="7111" r="2" b="2"/>
          <a:stretch/>
        </p:blipFill>
        <p:spPr>
          <a:xfrm>
            <a:off x="20" y="-22"/>
            <a:ext cx="12191977" cy="6858022"/>
          </a:xfrm>
          <a:prstGeom prst="rect">
            <a:avLst/>
          </a:prstGeom>
        </p:spPr>
      </p:pic>
      <p:sp>
        <p:nvSpPr>
          <p:cNvPr id="12" name="Rectangle 11">
            <a:extLst>
              <a:ext uri="{FF2B5EF4-FFF2-40B4-BE49-F238E27FC236}">
                <a16:creationId xmlns:a16="http://schemas.microsoft.com/office/drawing/2014/main" id="{D5B012D8-7F27-4758-9AC6-C889B154BD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103377" y="1100316"/>
            <a:ext cx="6858003" cy="4657347"/>
          </a:xfrm>
          <a:prstGeom prst="rect">
            <a:avLst/>
          </a:prstGeom>
          <a:gradFill flip="none" rotWithShape="1">
            <a:gsLst>
              <a:gs pos="48000">
                <a:srgbClr val="000000">
                  <a:alpha val="24000"/>
                </a:srgbClr>
              </a:gs>
              <a:gs pos="85000">
                <a:srgbClr val="000000">
                  <a:alpha val="45000"/>
                </a:srgbClr>
              </a:gs>
              <a:gs pos="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4F5D4CA-9DC2-1695-7F8E-5A66079E4D55}"/>
              </a:ext>
            </a:extLst>
          </p:cNvPr>
          <p:cNvSpPr>
            <a:spLocks noGrp="1"/>
          </p:cNvSpPr>
          <p:nvPr>
            <p:ph type="ctrTitle"/>
          </p:nvPr>
        </p:nvSpPr>
        <p:spPr>
          <a:xfrm>
            <a:off x="643466" y="643467"/>
            <a:ext cx="5452529" cy="3569242"/>
          </a:xfrm>
        </p:spPr>
        <p:txBody>
          <a:bodyPr anchor="t">
            <a:normAutofit/>
          </a:bodyPr>
          <a:lstStyle/>
          <a:p>
            <a:pPr algn="l"/>
            <a:r>
              <a:rPr lang="en-CA" sz="5200" b="1" i="0" u="none" strike="noStrike" baseline="0" dirty="0">
                <a:solidFill>
                  <a:srgbClr val="FFFFFF"/>
                </a:solidFill>
              </a:rPr>
              <a:t>OVERCOMING OUR SINFUL DESIRES</a:t>
            </a:r>
            <a:br>
              <a:rPr lang="en-CA" sz="5200" b="1" i="0" u="none" strike="noStrike" baseline="0" dirty="0">
                <a:solidFill>
                  <a:srgbClr val="FFFFFF"/>
                </a:solidFill>
              </a:rPr>
            </a:br>
            <a:endParaRPr lang="en-CA" sz="5200" dirty="0">
              <a:solidFill>
                <a:srgbClr val="FFFFFF"/>
              </a:solidFill>
            </a:endParaRPr>
          </a:p>
        </p:txBody>
      </p:sp>
      <p:sp>
        <p:nvSpPr>
          <p:cNvPr id="3" name="Subtitle 2">
            <a:extLst>
              <a:ext uri="{FF2B5EF4-FFF2-40B4-BE49-F238E27FC236}">
                <a16:creationId xmlns:a16="http://schemas.microsoft.com/office/drawing/2014/main" id="{013F2C99-BFDD-BB01-1C7A-50C788A0BD75}"/>
              </a:ext>
            </a:extLst>
          </p:cNvPr>
          <p:cNvSpPr>
            <a:spLocks noGrp="1"/>
          </p:cNvSpPr>
          <p:nvPr>
            <p:ph type="subTitle" idx="1"/>
          </p:nvPr>
        </p:nvSpPr>
        <p:spPr>
          <a:xfrm>
            <a:off x="727949" y="3497489"/>
            <a:ext cx="2795473" cy="1578054"/>
          </a:xfrm>
        </p:spPr>
        <p:txBody>
          <a:bodyPr anchor="b">
            <a:normAutofit fontScale="85000" lnSpcReduction="20000"/>
          </a:bodyPr>
          <a:lstStyle/>
          <a:p>
            <a:pPr algn="l"/>
            <a:br>
              <a:rPr lang="en-CA" b="1" dirty="0">
                <a:solidFill>
                  <a:srgbClr val="FFFFFF"/>
                </a:solidFill>
              </a:rPr>
            </a:br>
            <a:r>
              <a:rPr lang="en-CA" sz="4000" b="1" dirty="0">
                <a:solidFill>
                  <a:srgbClr val="FFFFFF"/>
                </a:solidFill>
              </a:rPr>
              <a:t>Text: </a:t>
            </a:r>
          </a:p>
          <a:p>
            <a:pPr algn="l"/>
            <a:r>
              <a:rPr lang="en-CA" sz="4000" b="1" dirty="0">
                <a:solidFill>
                  <a:srgbClr val="FFFFFF"/>
                </a:solidFill>
              </a:rPr>
              <a:t>II Samuel 23:13-17</a:t>
            </a:r>
            <a:endParaRPr lang="en-CA" sz="4000" dirty="0">
              <a:solidFill>
                <a:srgbClr val="FFFFFF"/>
              </a:solidFill>
            </a:endParaRPr>
          </a:p>
        </p:txBody>
      </p:sp>
      <p:sp>
        <p:nvSpPr>
          <p:cNvPr id="14" name="Rectangle 13">
            <a:extLst>
              <a:ext uri="{FF2B5EF4-FFF2-40B4-BE49-F238E27FC236}">
                <a16:creationId xmlns:a16="http://schemas.microsoft.com/office/drawing/2014/main" id="{4063B759-00FC-46D1-9898-8E8625268F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40187" y="2206184"/>
            <a:ext cx="6858003" cy="2445624"/>
          </a:xfrm>
          <a:prstGeom prst="rect">
            <a:avLst/>
          </a:prstGeom>
          <a:gradFill flip="none" rotWithShape="1">
            <a:gsLst>
              <a:gs pos="48000">
                <a:srgbClr val="000000">
                  <a:alpha val="24000"/>
                </a:srgbClr>
              </a:gs>
              <a:gs pos="85000">
                <a:srgbClr val="000000">
                  <a:alpha val="45000"/>
                </a:srgbClr>
              </a:gs>
              <a:gs pos="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6050207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483825A-BCA6-D204-FFDF-8C861D21C161}"/>
            </a:ext>
          </a:extLst>
        </p:cNvPr>
        <p:cNvGrpSpPr/>
        <p:nvPr/>
      </p:nvGrpSpPr>
      <p:grpSpPr>
        <a:xfrm>
          <a:off x="0" y="0"/>
          <a:ext cx="0" cy="0"/>
          <a:chOff x="0" y="0"/>
          <a:chExt cx="0" cy="0"/>
        </a:xfrm>
      </p:grpSpPr>
      <p:sp useBgFill="1">
        <p:nvSpPr>
          <p:cNvPr id="24" name="Slide Background Fill">
            <a:extLst>
              <a:ext uri="{FF2B5EF4-FFF2-40B4-BE49-F238E27FC236}">
                <a16:creationId xmlns:a16="http://schemas.microsoft.com/office/drawing/2014/main" id="{C7D023E4-8DE1-436E-9847-ED6A4B4B04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6" name="Group 25">
            <a:extLst>
              <a:ext uri="{FF2B5EF4-FFF2-40B4-BE49-F238E27FC236}">
                <a16:creationId xmlns:a16="http://schemas.microsoft.com/office/drawing/2014/main" id="{81CC5389-CB4A-43B7-9A0E-5447CE0BC29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88952" cy="6858000"/>
            <a:chOff x="651279" y="598259"/>
            <a:chExt cx="10889442" cy="5680742"/>
          </a:xfrm>
        </p:grpSpPr>
        <p:sp>
          <p:nvSpPr>
            <p:cNvPr id="27" name="Color">
              <a:extLst>
                <a:ext uri="{FF2B5EF4-FFF2-40B4-BE49-F238E27FC236}">
                  <a16:creationId xmlns:a16="http://schemas.microsoft.com/office/drawing/2014/main" id="{017160F5-4BB5-41FB-B2D8-0AE0A6D76E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Color">
              <a:extLst>
                <a:ext uri="{FF2B5EF4-FFF2-40B4-BE49-F238E27FC236}">
                  <a16:creationId xmlns:a16="http://schemas.microsoft.com/office/drawing/2014/main" id="{5AB10530-0B6F-40EF-9B05-F388D1BCB0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0" name="Color">
            <a:extLst>
              <a:ext uri="{FF2B5EF4-FFF2-40B4-BE49-F238E27FC236}">
                <a16:creationId xmlns:a16="http://schemas.microsoft.com/office/drawing/2014/main" id="{145B2F28-3A18-4BC2-8E92-9AF66F147C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2804" y="598259"/>
            <a:ext cx="10889442" cy="5680742"/>
          </a:xfrm>
          <a:prstGeom prst="rect">
            <a:avLst/>
          </a:prstGeom>
          <a:solidFill>
            <a:srgbClr val="DC6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2D52AEF6-9C3D-6118-7DF3-909C2DB6061D}"/>
              </a:ext>
            </a:extLst>
          </p:cNvPr>
          <p:cNvPicPr>
            <a:picLocks noChangeAspect="1"/>
          </p:cNvPicPr>
          <p:nvPr/>
        </p:nvPicPr>
        <p:blipFill>
          <a:blip r:embed="rId2">
            <a:extLst>
              <a:ext uri="{28A0092B-C50C-407E-A947-70E740481C1C}">
                <a14:useLocalDpi xmlns:a14="http://schemas.microsoft.com/office/drawing/2010/main" val="0"/>
              </a:ext>
            </a:extLst>
          </a:blip>
          <a:srcRect l="3268" r="3269" b="1"/>
          <a:stretch/>
        </p:blipFill>
        <p:spPr>
          <a:xfrm>
            <a:off x="4747307" y="653615"/>
            <a:ext cx="6702822" cy="5540004"/>
          </a:xfrm>
          <a:prstGeom prst="rect">
            <a:avLst/>
          </a:prstGeom>
        </p:spPr>
      </p:pic>
      <p:grpSp>
        <p:nvGrpSpPr>
          <p:cNvPr id="32" name="Group 31">
            <a:extLst>
              <a:ext uri="{FF2B5EF4-FFF2-40B4-BE49-F238E27FC236}">
                <a16:creationId xmlns:a16="http://schemas.microsoft.com/office/drawing/2014/main" id="{FA65A26F-1F64-451C-BFA2-F92410951F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88952" cy="6858000"/>
            <a:chOff x="0" y="0"/>
            <a:chExt cx="12188952" cy="6858000"/>
          </a:xfrm>
        </p:grpSpPr>
        <p:sp>
          <p:nvSpPr>
            <p:cNvPr id="33" name="Freeform: Shape 32">
              <a:extLst>
                <a:ext uri="{FF2B5EF4-FFF2-40B4-BE49-F238E27FC236}">
                  <a16:creationId xmlns:a16="http://schemas.microsoft.com/office/drawing/2014/main" id="{635C965A-C516-42B1-844F-9472408C9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C4C44BFB-148D-4919-BEE5-0138A35BCC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CD704AD9-4DAA-4F0F-8B02-8B765658A5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9F9F0EF2-FB12-49A3-B73C-E38141A55F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49A9DBF1-1403-4BE8-B87E-0393E9CDE4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reeform: Shape 37">
              <a:extLst>
                <a:ext uri="{FF2B5EF4-FFF2-40B4-BE49-F238E27FC236}">
                  <a16:creationId xmlns:a16="http://schemas.microsoft.com/office/drawing/2014/main" id="{3979BDB7-FA20-4F60-97B1-CF3696395B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3B7D32B5-D9D6-467E-8349-4A1A840FAB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D347441C-0589-1EEA-DB5F-186AE2549152}"/>
              </a:ext>
            </a:extLst>
          </p:cNvPr>
          <p:cNvSpPr>
            <a:spLocks noGrp="1"/>
          </p:cNvSpPr>
          <p:nvPr>
            <p:ph type="ctrTitle"/>
          </p:nvPr>
        </p:nvSpPr>
        <p:spPr>
          <a:xfrm>
            <a:off x="1041120" y="1434542"/>
            <a:ext cx="3573794" cy="656145"/>
          </a:xfrm>
        </p:spPr>
        <p:txBody>
          <a:bodyPr anchor="b">
            <a:normAutofit fontScale="90000"/>
          </a:bodyPr>
          <a:lstStyle/>
          <a:p>
            <a:pPr algn="l"/>
            <a:r>
              <a:rPr lang="en-CA" sz="2800" b="1" i="0" u="none" strike="noStrike" baseline="0" dirty="0">
                <a:solidFill>
                  <a:schemeClr val="tx2"/>
                </a:solidFill>
              </a:rPr>
              <a:t>I. RECOGNIZE THE TIMING (II Samuel 23:13)</a:t>
            </a:r>
            <a:br>
              <a:rPr lang="en-CA" sz="3700" b="1" i="0" u="none" strike="noStrike" baseline="0" dirty="0">
                <a:solidFill>
                  <a:schemeClr val="tx2"/>
                </a:solidFill>
              </a:rPr>
            </a:br>
            <a:endParaRPr lang="en-CA" sz="3700" dirty="0">
              <a:solidFill>
                <a:schemeClr val="tx2"/>
              </a:solidFill>
            </a:endParaRPr>
          </a:p>
        </p:txBody>
      </p:sp>
      <p:sp>
        <p:nvSpPr>
          <p:cNvPr id="3" name="Subtitle 2">
            <a:extLst>
              <a:ext uri="{FF2B5EF4-FFF2-40B4-BE49-F238E27FC236}">
                <a16:creationId xmlns:a16="http://schemas.microsoft.com/office/drawing/2014/main" id="{94F1A171-CD57-6FE0-1CA1-69B73A6D3BDB}"/>
              </a:ext>
            </a:extLst>
          </p:cNvPr>
          <p:cNvSpPr>
            <a:spLocks noGrp="1"/>
          </p:cNvSpPr>
          <p:nvPr>
            <p:ph type="subTitle" idx="1"/>
          </p:nvPr>
        </p:nvSpPr>
        <p:spPr>
          <a:xfrm>
            <a:off x="860173" y="1739931"/>
            <a:ext cx="3887131" cy="2374078"/>
          </a:xfrm>
        </p:spPr>
        <p:txBody>
          <a:bodyPr anchor="t">
            <a:noAutofit/>
          </a:bodyPr>
          <a:lstStyle/>
          <a:p>
            <a:pPr algn="l"/>
            <a:r>
              <a:rPr lang="en-CA" sz="2800" b="1" i="1" u="sng" strike="noStrike" baseline="0" dirty="0">
                <a:solidFill>
                  <a:schemeClr val="tx2"/>
                </a:solidFill>
              </a:rPr>
              <a:t>“In the spring, at the time when kings go to war</a:t>
            </a:r>
            <a:r>
              <a:rPr lang="en-CA" sz="2800" b="0" i="1" u="sng" strike="noStrike" baseline="0" dirty="0">
                <a:solidFill>
                  <a:schemeClr val="tx2"/>
                </a:solidFill>
              </a:rPr>
              <a:t>,</a:t>
            </a:r>
            <a:r>
              <a:rPr lang="en-CA" sz="2800" b="0" i="1" u="none" strike="noStrike" baseline="0" dirty="0">
                <a:solidFill>
                  <a:schemeClr val="tx2"/>
                </a:solidFill>
              </a:rPr>
              <a:t> David sent Joab out with the king’s men and the whole Israelite army. They destroyed the Ammonites and besieged Rabbah. </a:t>
            </a:r>
            <a:r>
              <a:rPr lang="en-CA" sz="2800" b="1" i="1" u="sng" strike="noStrike" baseline="0" dirty="0">
                <a:solidFill>
                  <a:schemeClr val="tx2"/>
                </a:solidFill>
              </a:rPr>
              <a:t>But David remained in Jerusalem</a:t>
            </a:r>
            <a:r>
              <a:rPr lang="en-CA" sz="2800" b="1" i="1" u="none" strike="noStrike" baseline="0" dirty="0">
                <a:solidFill>
                  <a:schemeClr val="tx2"/>
                </a:solidFill>
              </a:rPr>
              <a:t>.”</a:t>
            </a:r>
            <a:endParaRPr lang="en-CA" sz="2800" b="0" i="1" u="none" strike="noStrike" baseline="0" dirty="0">
              <a:solidFill>
                <a:schemeClr val="tx2"/>
              </a:solidFill>
            </a:endParaRPr>
          </a:p>
          <a:p>
            <a:pPr marR="21600" algn="l"/>
            <a:r>
              <a:rPr lang="en-CA" sz="2800" b="0" i="1" u="none" strike="noStrike" baseline="0" dirty="0">
                <a:solidFill>
                  <a:schemeClr val="tx2"/>
                </a:solidFill>
              </a:rPr>
              <a:t>	</a:t>
            </a:r>
            <a:r>
              <a:rPr lang="en-CA" sz="2800" i="1" dirty="0">
                <a:solidFill>
                  <a:schemeClr val="tx2"/>
                </a:solidFill>
              </a:rPr>
              <a:t>        </a:t>
            </a:r>
            <a:r>
              <a:rPr lang="en-CA" sz="2800" b="0" i="1" u="none" strike="noStrike" baseline="0" dirty="0">
                <a:solidFill>
                  <a:schemeClr val="tx2"/>
                </a:solidFill>
              </a:rPr>
              <a:t>II Samuel 11:1</a:t>
            </a:r>
            <a:endParaRPr lang="en-CA" sz="2800" dirty="0">
              <a:solidFill>
                <a:schemeClr val="tx2"/>
              </a:solidFill>
            </a:endParaRPr>
          </a:p>
        </p:txBody>
      </p:sp>
    </p:spTree>
    <p:extLst>
      <p:ext uri="{BB962C8B-B14F-4D97-AF65-F5344CB8AC3E}">
        <p14:creationId xmlns:p14="http://schemas.microsoft.com/office/powerpoint/2010/main" val="119786828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28EBBFA-B3B9-DA74-DD4E-1F49603A64AE}"/>
            </a:ext>
          </a:extLst>
        </p:cNvPr>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32E62931-8EB4-42BB-BAAB-D8757BE66D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AF92FF4-E8D2-0053-41E6-B0B9629070CE}"/>
              </a:ext>
            </a:extLst>
          </p:cNvPr>
          <p:cNvSpPr>
            <a:spLocks noGrp="1"/>
          </p:cNvSpPr>
          <p:nvPr>
            <p:ph type="ctrTitle"/>
          </p:nvPr>
        </p:nvSpPr>
        <p:spPr>
          <a:xfrm>
            <a:off x="6367461" y="395703"/>
            <a:ext cx="5634039" cy="1452975"/>
          </a:xfrm>
          <a:noFill/>
        </p:spPr>
        <p:txBody>
          <a:bodyPr>
            <a:normAutofit/>
          </a:bodyPr>
          <a:lstStyle/>
          <a:p>
            <a:pPr algn="l"/>
            <a:r>
              <a:rPr lang="en-CA" sz="2800" b="1" i="0" u="none" strike="noStrike" baseline="0" dirty="0"/>
              <a:t>II. REVIEW YOUR POSITIONING</a:t>
            </a:r>
            <a:br>
              <a:rPr lang="en-CA" sz="2800" b="1" i="0" u="none" strike="noStrike" baseline="0" dirty="0"/>
            </a:br>
            <a:r>
              <a:rPr lang="en-CA" sz="2800" b="1" i="0" u="none" strike="noStrike" baseline="0" dirty="0"/>
              <a:t>(II Samuel 23:13,14)</a:t>
            </a:r>
            <a:br>
              <a:rPr lang="en-CA" sz="2800" b="1" i="0" u="none" strike="noStrike" baseline="0" dirty="0"/>
            </a:br>
            <a:endParaRPr lang="en-CA" sz="2800" dirty="0"/>
          </a:p>
        </p:txBody>
      </p:sp>
      <p:sp>
        <p:nvSpPr>
          <p:cNvPr id="3" name="Subtitle 2">
            <a:extLst>
              <a:ext uri="{FF2B5EF4-FFF2-40B4-BE49-F238E27FC236}">
                <a16:creationId xmlns:a16="http://schemas.microsoft.com/office/drawing/2014/main" id="{73295562-EAB1-10C8-B0C0-F3A5A183BDCF}"/>
              </a:ext>
            </a:extLst>
          </p:cNvPr>
          <p:cNvSpPr>
            <a:spLocks noGrp="1"/>
          </p:cNvSpPr>
          <p:nvPr>
            <p:ph type="subTitle" idx="1"/>
          </p:nvPr>
        </p:nvSpPr>
        <p:spPr>
          <a:xfrm>
            <a:off x="6231835" y="1766167"/>
            <a:ext cx="5769665" cy="2057289"/>
          </a:xfrm>
          <a:noFill/>
        </p:spPr>
        <p:txBody>
          <a:bodyPr>
            <a:noAutofit/>
          </a:bodyPr>
          <a:lstStyle/>
          <a:p>
            <a:pPr algn="l"/>
            <a:r>
              <a:rPr lang="en-CA" sz="3200" b="1" i="1" u="sng" strike="noStrike" baseline="0" dirty="0"/>
              <a:t> </a:t>
            </a:r>
            <a:r>
              <a:rPr lang="en-CA" sz="3000" b="1" i="1" u="sng" strike="noStrike" baseline="0" dirty="0"/>
              <a:t>. . . David had gathered with his men at the cave of </a:t>
            </a:r>
            <a:r>
              <a:rPr lang="en-CA" sz="3000" b="1" i="1" u="sng" strike="noStrike" baseline="0" dirty="0" err="1"/>
              <a:t>Adullum</a:t>
            </a:r>
            <a:r>
              <a:rPr lang="en-CA" sz="3000" b="1" i="1" u="sng" strike="noStrike" baseline="0" dirty="0"/>
              <a:t> (lit - “retreat or refuge”). We must be very sensitive to the fact that our enemy does not rest just because we do. We may find a place of refuge while the destroyer of our life is encamped at the “Valley of Rephaim” ( lit - “vale of giants or the mighty”)</a:t>
            </a:r>
            <a:endParaRPr lang="en-CA" sz="3000" dirty="0"/>
          </a:p>
        </p:txBody>
      </p:sp>
      <p:pic>
        <p:nvPicPr>
          <p:cNvPr id="5" name="Picture 4">
            <a:extLst>
              <a:ext uri="{FF2B5EF4-FFF2-40B4-BE49-F238E27FC236}">
                <a16:creationId xmlns:a16="http://schemas.microsoft.com/office/drawing/2014/main" id="{CFE93C94-39C0-3A62-9004-5073B78D8740}"/>
              </a:ext>
            </a:extLst>
          </p:cNvPr>
          <p:cNvPicPr>
            <a:picLocks noChangeAspect="1"/>
          </p:cNvPicPr>
          <p:nvPr/>
        </p:nvPicPr>
        <p:blipFill>
          <a:blip r:embed="rId2">
            <a:extLst>
              <a:ext uri="{28A0092B-C50C-407E-A947-70E740481C1C}">
                <a14:useLocalDpi xmlns:a14="http://schemas.microsoft.com/office/drawing/2010/main" val="0"/>
              </a:ext>
            </a:extLst>
          </a:blip>
          <a:srcRect l="18475" r="18473" b="-2"/>
          <a:stretch/>
        </p:blipFill>
        <p:spPr>
          <a:xfrm>
            <a:off x="1" y="10"/>
            <a:ext cx="6005512" cy="6857990"/>
          </a:xfrm>
          <a:prstGeom prst="rect">
            <a:avLst/>
          </a:prstGeom>
        </p:spPr>
      </p:pic>
    </p:spTree>
    <p:extLst>
      <p:ext uri="{BB962C8B-B14F-4D97-AF65-F5344CB8AC3E}">
        <p14:creationId xmlns:p14="http://schemas.microsoft.com/office/powerpoint/2010/main" val="324550639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3ED4210-4CD8-2D23-F19F-79901B3D1D35}"/>
            </a:ext>
          </a:extLst>
        </p:cNvPr>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8938A9CA-E393-D836-D90E-157C366976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F94DBC-7E11-DDD6-AC95-952FB1B1BAFA}"/>
              </a:ext>
            </a:extLst>
          </p:cNvPr>
          <p:cNvSpPr>
            <a:spLocks noGrp="1"/>
          </p:cNvSpPr>
          <p:nvPr>
            <p:ph type="ctrTitle"/>
          </p:nvPr>
        </p:nvSpPr>
        <p:spPr>
          <a:xfrm>
            <a:off x="586042" y="307745"/>
            <a:ext cx="5814758" cy="1516637"/>
          </a:xfrm>
        </p:spPr>
        <p:txBody>
          <a:bodyPr>
            <a:normAutofit/>
          </a:bodyPr>
          <a:lstStyle/>
          <a:p>
            <a:pPr algn="l"/>
            <a:r>
              <a:rPr lang="en-CA" sz="2800" b="1" i="0" u="none" strike="noStrike" baseline="0" dirty="0"/>
              <a:t>III. REFINE YOUR REQUEST </a:t>
            </a:r>
            <a:br>
              <a:rPr lang="en-CA" sz="2800" b="1" i="0" u="none" strike="noStrike" baseline="0" dirty="0"/>
            </a:br>
            <a:r>
              <a:rPr lang="en-CA" sz="2800" b="1" i="0" u="none" strike="noStrike" baseline="0" dirty="0"/>
              <a:t>(II Samuel 23:15)</a:t>
            </a:r>
            <a:br>
              <a:rPr lang="en-CA" sz="4400" b="1" i="0" u="none" strike="noStrike" baseline="0" dirty="0"/>
            </a:br>
            <a:endParaRPr lang="en-CA" sz="4400" dirty="0"/>
          </a:p>
        </p:txBody>
      </p:sp>
      <p:sp>
        <p:nvSpPr>
          <p:cNvPr id="3" name="Subtitle 2">
            <a:extLst>
              <a:ext uri="{FF2B5EF4-FFF2-40B4-BE49-F238E27FC236}">
                <a16:creationId xmlns:a16="http://schemas.microsoft.com/office/drawing/2014/main" id="{6EE923B5-8455-7702-EB25-79AA8F551EBA}"/>
              </a:ext>
            </a:extLst>
          </p:cNvPr>
          <p:cNvSpPr>
            <a:spLocks noGrp="1"/>
          </p:cNvSpPr>
          <p:nvPr>
            <p:ph type="subTitle" idx="1"/>
          </p:nvPr>
        </p:nvSpPr>
        <p:spPr>
          <a:xfrm>
            <a:off x="500250" y="2747617"/>
            <a:ext cx="5814758" cy="4818638"/>
          </a:xfrm>
        </p:spPr>
        <p:txBody>
          <a:bodyPr>
            <a:noAutofit/>
          </a:bodyPr>
          <a:lstStyle/>
          <a:p>
            <a:pPr algn="l"/>
            <a:r>
              <a:rPr lang="en-CA" sz="2800" b="1" i="1" strike="noStrike" baseline="0" dirty="0"/>
              <a:t> “Oh that someone would give a drink from the well near the gate of Bethlehem!”</a:t>
            </a:r>
          </a:p>
          <a:p>
            <a:pPr algn="l"/>
            <a:r>
              <a:rPr lang="en-CA" sz="2800" b="1" i="1" dirty="0"/>
              <a:t>			</a:t>
            </a:r>
            <a:r>
              <a:rPr lang="en-CA" sz="2800" b="1" i="1" strike="noStrike" baseline="0" dirty="0"/>
              <a:t>II Samuel 23:15</a:t>
            </a:r>
          </a:p>
          <a:p>
            <a:pPr algn="l"/>
            <a:endParaRPr lang="en-CA" sz="2800" dirty="0"/>
          </a:p>
        </p:txBody>
      </p:sp>
      <p:pic>
        <p:nvPicPr>
          <p:cNvPr id="5" name="Picture 4">
            <a:extLst>
              <a:ext uri="{FF2B5EF4-FFF2-40B4-BE49-F238E27FC236}">
                <a16:creationId xmlns:a16="http://schemas.microsoft.com/office/drawing/2014/main" id="{6329F770-6BE1-94B6-A7AE-16297235E864}"/>
              </a:ext>
            </a:extLst>
          </p:cNvPr>
          <p:cNvPicPr>
            <a:picLocks noChangeAspect="1"/>
          </p:cNvPicPr>
          <p:nvPr/>
        </p:nvPicPr>
        <p:blipFill>
          <a:blip r:embed="rId2">
            <a:extLst>
              <a:ext uri="{28A0092B-C50C-407E-A947-70E740481C1C}">
                <a14:useLocalDpi xmlns:a14="http://schemas.microsoft.com/office/drawing/2010/main" val="0"/>
              </a:ext>
            </a:extLst>
          </a:blip>
          <a:srcRect l="6527" r="6527"/>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36964259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76113DC-C6EB-3142-7466-52E4566D8752}"/>
            </a:ext>
          </a:extLst>
        </p:cNvPr>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32E62931-8EB4-42BB-BAAB-D8757BE66D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5C66E8E-63A3-8627-E7A6-95E2E6B2EBEF}"/>
              </a:ext>
            </a:extLst>
          </p:cNvPr>
          <p:cNvSpPr>
            <a:spLocks noGrp="1"/>
          </p:cNvSpPr>
          <p:nvPr>
            <p:ph type="ctrTitle"/>
          </p:nvPr>
        </p:nvSpPr>
        <p:spPr>
          <a:xfrm>
            <a:off x="6367461" y="303143"/>
            <a:ext cx="4984813" cy="1689653"/>
          </a:xfrm>
          <a:noFill/>
        </p:spPr>
        <p:txBody>
          <a:bodyPr>
            <a:normAutofit/>
          </a:bodyPr>
          <a:lstStyle/>
          <a:p>
            <a:pPr algn="l"/>
            <a:r>
              <a:rPr lang="en-CA" sz="2800" b="1" i="0" u="none" strike="noStrike" baseline="0" dirty="0"/>
              <a:t>IV. REGARD THE DANGER</a:t>
            </a:r>
            <a:br>
              <a:rPr lang="en-CA" sz="2800" b="1" i="0" u="none" strike="noStrike" baseline="0" dirty="0"/>
            </a:br>
            <a:r>
              <a:rPr lang="en-CA" sz="2800" b="1" i="0" u="none" strike="noStrike" baseline="0" dirty="0"/>
              <a:t>(II Samuel 23:16)</a:t>
            </a:r>
            <a:br>
              <a:rPr lang="en-CA" sz="5200" b="1" i="0" u="none" strike="noStrike" baseline="0" dirty="0"/>
            </a:br>
            <a:endParaRPr lang="en-CA" sz="5200" dirty="0"/>
          </a:p>
        </p:txBody>
      </p:sp>
      <p:sp>
        <p:nvSpPr>
          <p:cNvPr id="3" name="Subtitle 2">
            <a:extLst>
              <a:ext uri="{FF2B5EF4-FFF2-40B4-BE49-F238E27FC236}">
                <a16:creationId xmlns:a16="http://schemas.microsoft.com/office/drawing/2014/main" id="{6816FEE2-D6F4-B8F6-4B4A-7406111A1D21}"/>
              </a:ext>
            </a:extLst>
          </p:cNvPr>
          <p:cNvSpPr>
            <a:spLocks noGrp="1"/>
          </p:cNvSpPr>
          <p:nvPr>
            <p:ph type="subTitle" idx="1"/>
          </p:nvPr>
        </p:nvSpPr>
        <p:spPr>
          <a:xfrm>
            <a:off x="6367461" y="1595231"/>
            <a:ext cx="5619130" cy="4534104"/>
          </a:xfrm>
          <a:noFill/>
        </p:spPr>
        <p:txBody>
          <a:bodyPr>
            <a:noAutofit/>
          </a:bodyPr>
          <a:lstStyle/>
          <a:p>
            <a:pPr algn="l"/>
            <a:r>
              <a:rPr lang="en-CA" sz="3200" b="1" i="1" strike="noStrike" baseline="0" dirty="0"/>
              <a:t> “So the three mighty warriors broke through the Philistine lines, drew water from the well near the gate of Bethlehem and carried it back to David. But he refused to drink it; instead, he poured it out before the Lord.”</a:t>
            </a:r>
          </a:p>
          <a:p>
            <a:pPr algn="l"/>
            <a:r>
              <a:rPr lang="en-CA" sz="3200" b="1" i="1" dirty="0"/>
              <a:t>		       II Samuel 23:16</a:t>
            </a:r>
            <a:endParaRPr lang="en-CA" sz="3200" dirty="0"/>
          </a:p>
        </p:txBody>
      </p:sp>
      <p:pic>
        <p:nvPicPr>
          <p:cNvPr id="5" name="Picture 4">
            <a:extLst>
              <a:ext uri="{FF2B5EF4-FFF2-40B4-BE49-F238E27FC236}">
                <a16:creationId xmlns:a16="http://schemas.microsoft.com/office/drawing/2014/main" id="{F2C1FF87-F317-CC2F-4541-1EE94709C3D3}"/>
              </a:ext>
            </a:extLst>
          </p:cNvPr>
          <p:cNvPicPr>
            <a:picLocks noChangeAspect="1"/>
          </p:cNvPicPr>
          <p:nvPr/>
        </p:nvPicPr>
        <p:blipFill>
          <a:blip r:embed="rId2">
            <a:extLst>
              <a:ext uri="{28A0092B-C50C-407E-A947-70E740481C1C}">
                <a14:useLocalDpi xmlns:a14="http://schemas.microsoft.com/office/drawing/2010/main" val="0"/>
              </a:ext>
            </a:extLst>
          </a:blip>
          <a:srcRect l="8274" r="4156"/>
          <a:stretch/>
        </p:blipFill>
        <p:spPr>
          <a:xfrm>
            <a:off x="1" y="10"/>
            <a:ext cx="6005512" cy="6857990"/>
          </a:xfrm>
          <a:prstGeom prst="rect">
            <a:avLst/>
          </a:prstGeom>
        </p:spPr>
      </p:pic>
    </p:spTree>
    <p:extLst>
      <p:ext uri="{BB962C8B-B14F-4D97-AF65-F5344CB8AC3E}">
        <p14:creationId xmlns:p14="http://schemas.microsoft.com/office/powerpoint/2010/main" val="178677217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par>
                                <p:cTn id="13" presetID="21" presetClass="entr" presetSubtype="1"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heel(1)">
                                      <p:cBhvr>
                                        <p:cTn id="15"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9AF8B42-6D5F-DFAF-818F-4E7B1453FF2F}"/>
            </a:ext>
          </a:extLst>
        </p:cNvPr>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9089EED9-F54D-4F20-A2C6-949DE41769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7E46F721-3785-414D-8697-16AF490E68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A0DABD0-296A-6253-E1B1-284F6A404140}"/>
              </a:ext>
            </a:extLst>
          </p:cNvPr>
          <p:cNvSpPr>
            <a:spLocks noGrp="1"/>
          </p:cNvSpPr>
          <p:nvPr>
            <p:ph type="ctrTitle"/>
          </p:nvPr>
        </p:nvSpPr>
        <p:spPr>
          <a:xfrm>
            <a:off x="7774609" y="291548"/>
            <a:ext cx="4417371" cy="1553541"/>
          </a:xfrm>
        </p:spPr>
        <p:txBody>
          <a:bodyPr anchor="b">
            <a:normAutofit/>
          </a:bodyPr>
          <a:lstStyle/>
          <a:p>
            <a:r>
              <a:rPr lang="en-CA" sz="3300" b="1" i="0" u="none" strike="noStrike" baseline="0" dirty="0">
                <a:solidFill>
                  <a:schemeClr val="tx1">
                    <a:lumMod val="85000"/>
                    <a:lumOff val="15000"/>
                  </a:schemeClr>
                </a:solidFill>
              </a:rPr>
              <a:t>V. REGRET THE RISK</a:t>
            </a:r>
            <a:br>
              <a:rPr lang="en-CA" sz="3300" b="1" i="0" u="none" strike="noStrike" baseline="0" dirty="0">
                <a:solidFill>
                  <a:schemeClr val="tx1">
                    <a:lumMod val="85000"/>
                    <a:lumOff val="15000"/>
                  </a:schemeClr>
                </a:solidFill>
              </a:rPr>
            </a:br>
            <a:r>
              <a:rPr lang="en-CA" sz="3300" b="1" i="0" u="none" strike="noStrike" baseline="0" dirty="0">
                <a:solidFill>
                  <a:schemeClr val="tx1">
                    <a:lumMod val="85000"/>
                    <a:lumOff val="15000"/>
                  </a:schemeClr>
                </a:solidFill>
              </a:rPr>
              <a:t>(II Samuel 23:16,17)</a:t>
            </a:r>
            <a:br>
              <a:rPr lang="en-CA" sz="3300" b="1" i="0" u="none" strike="noStrike" baseline="0" dirty="0">
                <a:solidFill>
                  <a:schemeClr val="tx1">
                    <a:lumMod val="85000"/>
                    <a:lumOff val="15000"/>
                  </a:schemeClr>
                </a:solidFill>
              </a:rPr>
            </a:br>
            <a:endParaRPr lang="en-CA" sz="3300" dirty="0">
              <a:solidFill>
                <a:schemeClr val="tx1">
                  <a:lumMod val="85000"/>
                  <a:lumOff val="15000"/>
                </a:schemeClr>
              </a:solidFill>
            </a:endParaRPr>
          </a:p>
        </p:txBody>
      </p:sp>
      <p:sp>
        <p:nvSpPr>
          <p:cNvPr id="3" name="Subtitle 2">
            <a:extLst>
              <a:ext uri="{FF2B5EF4-FFF2-40B4-BE49-F238E27FC236}">
                <a16:creationId xmlns:a16="http://schemas.microsoft.com/office/drawing/2014/main" id="{B8C4DF0F-BBF2-B9CF-8479-82C928A33888}"/>
              </a:ext>
            </a:extLst>
          </p:cNvPr>
          <p:cNvSpPr>
            <a:spLocks noGrp="1"/>
          </p:cNvSpPr>
          <p:nvPr>
            <p:ph type="subTitle" idx="1"/>
          </p:nvPr>
        </p:nvSpPr>
        <p:spPr>
          <a:xfrm>
            <a:off x="7832744" y="2639335"/>
            <a:ext cx="4192104" cy="1289676"/>
          </a:xfrm>
        </p:spPr>
        <p:txBody>
          <a:bodyPr anchor="t">
            <a:noAutofit/>
          </a:bodyPr>
          <a:lstStyle/>
          <a:p>
            <a:r>
              <a:rPr lang="en-CA" sz="3200" b="1" i="1" strike="noStrike" baseline="0" dirty="0">
                <a:solidFill>
                  <a:schemeClr val="tx1">
                    <a:lumMod val="85000"/>
                    <a:lumOff val="15000"/>
                  </a:schemeClr>
                </a:solidFill>
              </a:rPr>
              <a:t> “Is it not the blood of men who went at the risk of their lives?”</a:t>
            </a:r>
          </a:p>
          <a:p>
            <a:r>
              <a:rPr lang="en-CA" sz="3200" b="1" i="1" strike="noStrike" baseline="0" dirty="0">
                <a:solidFill>
                  <a:schemeClr val="tx1">
                    <a:lumMod val="85000"/>
                    <a:lumOff val="15000"/>
                  </a:schemeClr>
                </a:solidFill>
              </a:rPr>
              <a:t>	II Samuel 23:17</a:t>
            </a:r>
          </a:p>
        </p:txBody>
      </p:sp>
      <p:pic>
        <p:nvPicPr>
          <p:cNvPr id="5" name="Picture 4">
            <a:extLst>
              <a:ext uri="{FF2B5EF4-FFF2-40B4-BE49-F238E27FC236}">
                <a16:creationId xmlns:a16="http://schemas.microsoft.com/office/drawing/2014/main" id="{A14B5C78-362B-B57C-627F-6971D157FEC8}"/>
              </a:ext>
            </a:extLst>
          </p:cNvPr>
          <p:cNvPicPr>
            <a:picLocks noChangeAspect="1"/>
          </p:cNvPicPr>
          <p:nvPr/>
        </p:nvPicPr>
        <p:blipFill>
          <a:blip r:embed="rId2">
            <a:extLst>
              <a:ext uri="{28A0092B-C50C-407E-A947-70E740481C1C}">
                <a14:useLocalDpi xmlns:a14="http://schemas.microsoft.com/office/drawing/2010/main" val="0"/>
              </a:ext>
            </a:extLst>
          </a:blip>
          <a:srcRect l="15205" r="24995" b="1"/>
          <a:stretch/>
        </p:blipFill>
        <p:spPr>
          <a:xfrm>
            <a:off x="20" y="1"/>
            <a:ext cx="7665573" cy="6857999"/>
          </a:xfrm>
          <a:custGeom>
            <a:avLst/>
            <a:gdLst/>
            <a:ahLst/>
            <a:cxnLst/>
            <a:rect l="l" t="t" r="r" b="b"/>
            <a:pathLst>
              <a:path w="7665593" h="6857999">
                <a:moveTo>
                  <a:pt x="0" y="0"/>
                </a:moveTo>
                <a:lnTo>
                  <a:pt x="7363783" y="0"/>
                </a:lnTo>
                <a:lnTo>
                  <a:pt x="7372954" y="18152"/>
                </a:lnTo>
                <a:cubicBezTo>
                  <a:pt x="7378508" y="27417"/>
                  <a:pt x="7383821" y="35694"/>
                  <a:pt x="7386404" y="41707"/>
                </a:cubicBezTo>
                <a:lnTo>
                  <a:pt x="7389058" y="60832"/>
                </a:lnTo>
                <a:lnTo>
                  <a:pt x="7394074" y="60137"/>
                </a:lnTo>
                <a:lnTo>
                  <a:pt x="7394443" y="67241"/>
                </a:lnTo>
                <a:lnTo>
                  <a:pt x="7394565" y="83099"/>
                </a:lnTo>
                <a:cubicBezTo>
                  <a:pt x="7395324" y="92994"/>
                  <a:pt x="7394122" y="120511"/>
                  <a:pt x="7395957" y="130584"/>
                </a:cubicBezTo>
                <a:cubicBezTo>
                  <a:pt x="7401306" y="133490"/>
                  <a:pt x="7404223" y="137975"/>
                  <a:pt x="7405574" y="143540"/>
                </a:cubicBezTo>
                <a:lnTo>
                  <a:pt x="7405725" y="155795"/>
                </a:lnTo>
                <a:lnTo>
                  <a:pt x="7418615" y="226869"/>
                </a:lnTo>
                <a:lnTo>
                  <a:pt x="7419579" y="236641"/>
                </a:lnTo>
                <a:lnTo>
                  <a:pt x="7423900" y="241933"/>
                </a:lnTo>
                <a:cubicBezTo>
                  <a:pt x="7424763" y="245974"/>
                  <a:pt x="7424206" y="257579"/>
                  <a:pt x="7424760" y="260885"/>
                </a:cubicBezTo>
                <a:cubicBezTo>
                  <a:pt x="7425580" y="261177"/>
                  <a:pt x="7426400" y="261469"/>
                  <a:pt x="7427220" y="261761"/>
                </a:cubicBezTo>
                <a:cubicBezTo>
                  <a:pt x="7431152" y="272291"/>
                  <a:pt x="7444241" y="311893"/>
                  <a:pt x="7448344" y="324055"/>
                </a:cubicBezTo>
                <a:cubicBezTo>
                  <a:pt x="7444563" y="326484"/>
                  <a:pt x="7450535" y="331924"/>
                  <a:pt x="7451833" y="334727"/>
                </a:cubicBezTo>
                <a:cubicBezTo>
                  <a:pt x="7449286" y="335161"/>
                  <a:pt x="7448510" y="341947"/>
                  <a:pt x="7450776" y="343948"/>
                </a:cubicBezTo>
                <a:cubicBezTo>
                  <a:pt x="7463202" y="391652"/>
                  <a:pt x="7437523" y="367773"/>
                  <a:pt x="7453791" y="395003"/>
                </a:cubicBezTo>
                <a:cubicBezTo>
                  <a:pt x="7454869" y="399820"/>
                  <a:pt x="7453841" y="403723"/>
                  <a:pt x="7451939" y="407147"/>
                </a:cubicBezTo>
                <a:lnTo>
                  <a:pt x="7448030" y="412254"/>
                </a:lnTo>
                <a:lnTo>
                  <a:pt x="7455416" y="432021"/>
                </a:lnTo>
                <a:cubicBezTo>
                  <a:pt x="7457991" y="441758"/>
                  <a:pt x="7459699" y="452007"/>
                  <a:pt x="7460479" y="462523"/>
                </a:cubicBezTo>
                <a:cubicBezTo>
                  <a:pt x="7455275" y="464882"/>
                  <a:pt x="7462669" y="473136"/>
                  <a:pt x="7464133" y="477020"/>
                </a:cubicBezTo>
                <a:cubicBezTo>
                  <a:pt x="7460734" y="477060"/>
                  <a:pt x="7459104" y="485663"/>
                  <a:pt x="7461914" y="488716"/>
                </a:cubicBezTo>
                <a:cubicBezTo>
                  <a:pt x="7474065" y="552879"/>
                  <a:pt x="7442314" y="516775"/>
                  <a:pt x="7461353" y="555280"/>
                </a:cubicBezTo>
                <a:cubicBezTo>
                  <a:pt x="7462345" y="561721"/>
                  <a:pt x="7460642" y="566553"/>
                  <a:pt x="7457829" y="570585"/>
                </a:cubicBezTo>
                <a:lnTo>
                  <a:pt x="7450804" y="577839"/>
                </a:lnTo>
                <a:lnTo>
                  <a:pt x="7453309" y="583524"/>
                </a:lnTo>
                <a:cubicBezTo>
                  <a:pt x="7453505" y="604977"/>
                  <a:pt x="7446306" y="611303"/>
                  <a:pt x="7453558" y="623785"/>
                </a:cubicBezTo>
                <a:cubicBezTo>
                  <a:pt x="7438483" y="642230"/>
                  <a:pt x="7452055" y="636019"/>
                  <a:pt x="7454362" y="650049"/>
                </a:cubicBezTo>
                <a:cubicBezTo>
                  <a:pt x="7457368" y="661117"/>
                  <a:pt x="7463152" y="640798"/>
                  <a:pt x="7464006" y="651645"/>
                </a:cubicBezTo>
                <a:cubicBezTo>
                  <a:pt x="7460114" y="663380"/>
                  <a:pt x="7472201" y="662829"/>
                  <a:pt x="7467442" y="675032"/>
                </a:cubicBezTo>
                <a:cubicBezTo>
                  <a:pt x="7458335" y="672068"/>
                  <a:pt x="7469207" y="699114"/>
                  <a:pt x="7461251" y="699956"/>
                </a:cubicBezTo>
                <a:cubicBezTo>
                  <a:pt x="7472628" y="710321"/>
                  <a:pt x="7458614" y="715529"/>
                  <a:pt x="7462119" y="729331"/>
                </a:cubicBezTo>
                <a:cubicBezTo>
                  <a:pt x="7466423" y="735831"/>
                  <a:pt x="7467162" y="740521"/>
                  <a:pt x="7462533" y="746910"/>
                </a:cubicBezTo>
                <a:cubicBezTo>
                  <a:pt x="7483486" y="776851"/>
                  <a:pt x="7463470" y="765024"/>
                  <a:pt x="7471529" y="793043"/>
                </a:cubicBezTo>
                <a:cubicBezTo>
                  <a:pt x="7480002" y="817184"/>
                  <a:pt x="7485500" y="844550"/>
                  <a:pt x="7505730" y="867898"/>
                </a:cubicBezTo>
                <a:cubicBezTo>
                  <a:pt x="7511461" y="872184"/>
                  <a:pt x="7513630" y="882707"/>
                  <a:pt x="7510576" y="891400"/>
                </a:cubicBezTo>
                <a:cubicBezTo>
                  <a:pt x="7510049" y="892894"/>
                  <a:pt x="7509385" y="894278"/>
                  <a:pt x="7508604" y="895508"/>
                </a:cubicBezTo>
                <a:cubicBezTo>
                  <a:pt x="7511698" y="915692"/>
                  <a:pt x="7525520" y="989520"/>
                  <a:pt x="7529143" y="1012510"/>
                </a:cubicBezTo>
                <a:cubicBezTo>
                  <a:pt x="7521781" y="1014371"/>
                  <a:pt x="7535067" y="1025997"/>
                  <a:pt x="7530347" y="1033444"/>
                </a:cubicBezTo>
                <a:cubicBezTo>
                  <a:pt x="7526204" y="1038777"/>
                  <a:pt x="7529270" y="1043549"/>
                  <a:pt x="7529596" y="1049120"/>
                </a:cubicBezTo>
                <a:cubicBezTo>
                  <a:pt x="7526339" y="1056460"/>
                  <a:pt x="7532220" y="1080398"/>
                  <a:pt x="7536437" y="1086639"/>
                </a:cubicBezTo>
                <a:cubicBezTo>
                  <a:pt x="7551094" y="1101553"/>
                  <a:pt x="7540210" y="1135442"/>
                  <a:pt x="7551438" y="1147834"/>
                </a:cubicBezTo>
                <a:cubicBezTo>
                  <a:pt x="7553086" y="1152330"/>
                  <a:pt x="7553752" y="1156729"/>
                  <a:pt x="7553808" y="1161047"/>
                </a:cubicBezTo>
                <a:lnTo>
                  <a:pt x="7552572" y="1173130"/>
                </a:lnTo>
                <a:lnTo>
                  <a:pt x="7549434" y="1176566"/>
                </a:lnTo>
                <a:lnTo>
                  <a:pt x="7550211" y="1183950"/>
                </a:lnTo>
                <a:lnTo>
                  <a:pt x="7549733" y="1186066"/>
                </a:lnTo>
                <a:cubicBezTo>
                  <a:pt x="7548807" y="1190108"/>
                  <a:pt x="7548001" y="1194099"/>
                  <a:pt x="7547683" y="1198047"/>
                </a:cubicBezTo>
                <a:cubicBezTo>
                  <a:pt x="7563423" y="1192855"/>
                  <a:pt x="7547566" y="1230782"/>
                  <a:pt x="7560295" y="1219849"/>
                </a:cubicBezTo>
                <a:cubicBezTo>
                  <a:pt x="7561281" y="1240644"/>
                  <a:pt x="7573138" y="1224782"/>
                  <a:pt x="7561835" y="1249779"/>
                </a:cubicBezTo>
                <a:cubicBezTo>
                  <a:pt x="7574707" y="1282065"/>
                  <a:pt x="7569916" y="1332957"/>
                  <a:pt x="7589445" y="1358245"/>
                </a:cubicBezTo>
                <a:cubicBezTo>
                  <a:pt x="7581989" y="1355103"/>
                  <a:pt x="7576204" y="1368711"/>
                  <a:pt x="7579904" y="1378136"/>
                </a:cubicBezTo>
                <a:cubicBezTo>
                  <a:pt x="7550647" y="1367117"/>
                  <a:pt x="7606267" y="1415404"/>
                  <a:pt x="7586303" y="1423699"/>
                </a:cubicBezTo>
                <a:cubicBezTo>
                  <a:pt x="7604838" y="1424108"/>
                  <a:pt x="7636267" y="1466352"/>
                  <a:pt x="7621059" y="1486236"/>
                </a:cubicBezTo>
                <a:cubicBezTo>
                  <a:pt x="7624771" y="1516526"/>
                  <a:pt x="7640092" y="1537976"/>
                  <a:pt x="7633966" y="1569734"/>
                </a:cubicBezTo>
                <a:cubicBezTo>
                  <a:pt x="7636447" y="1570719"/>
                  <a:pt x="7638522" y="1572334"/>
                  <a:pt x="7640304" y="1574384"/>
                </a:cubicBezTo>
                <a:lnTo>
                  <a:pt x="7644628" y="1581242"/>
                </a:lnTo>
                <a:lnTo>
                  <a:pt x="7644313" y="1582567"/>
                </a:lnTo>
                <a:cubicBezTo>
                  <a:pt x="7644257" y="1587776"/>
                  <a:pt x="7645302" y="1590443"/>
                  <a:pt x="7646831" y="1591983"/>
                </a:cubicBezTo>
                <a:cubicBezTo>
                  <a:pt x="7647577" y="1592347"/>
                  <a:pt x="7648323" y="1592711"/>
                  <a:pt x="7649069" y="1593074"/>
                </a:cubicBezTo>
                <a:lnTo>
                  <a:pt x="7651326" y="1599230"/>
                </a:lnTo>
                <a:lnTo>
                  <a:pt x="7657195" y="1610539"/>
                </a:lnTo>
                <a:lnTo>
                  <a:pt x="7656957" y="1613422"/>
                </a:lnTo>
                <a:lnTo>
                  <a:pt x="7663730" y="1631673"/>
                </a:lnTo>
                <a:lnTo>
                  <a:pt x="7663189" y="1632289"/>
                </a:lnTo>
                <a:cubicBezTo>
                  <a:pt x="7662131" y="1634085"/>
                  <a:pt x="7661641" y="1636199"/>
                  <a:pt x="7662326" y="1639024"/>
                </a:cubicBezTo>
                <a:cubicBezTo>
                  <a:pt x="7651979" y="1640024"/>
                  <a:pt x="7659188" y="1642819"/>
                  <a:pt x="7662125" y="1651067"/>
                </a:cubicBezTo>
                <a:cubicBezTo>
                  <a:pt x="7646711" y="1654462"/>
                  <a:pt x="7660667" y="1674670"/>
                  <a:pt x="7653812" y="1683345"/>
                </a:cubicBezTo>
                <a:cubicBezTo>
                  <a:pt x="7656316" y="1689330"/>
                  <a:pt x="7658683" y="1695719"/>
                  <a:pt x="7660803" y="1702414"/>
                </a:cubicBezTo>
                <a:lnTo>
                  <a:pt x="7661867" y="1756201"/>
                </a:lnTo>
                <a:lnTo>
                  <a:pt x="7649453" y="1812530"/>
                </a:lnTo>
                <a:cubicBezTo>
                  <a:pt x="7649183" y="1833366"/>
                  <a:pt x="7644573" y="1851408"/>
                  <a:pt x="7647823" y="1869041"/>
                </a:cubicBezTo>
                <a:cubicBezTo>
                  <a:pt x="7644238" y="1876204"/>
                  <a:pt x="7642789" y="1882956"/>
                  <a:pt x="7648156" y="1889503"/>
                </a:cubicBezTo>
                <a:cubicBezTo>
                  <a:pt x="7646365" y="1908946"/>
                  <a:pt x="7638702" y="1913653"/>
                  <a:pt x="7644679" y="1925974"/>
                </a:cubicBezTo>
                <a:cubicBezTo>
                  <a:pt x="7632281" y="1936898"/>
                  <a:pt x="7637013" y="1937545"/>
                  <a:pt x="7640564" y="1942678"/>
                </a:cubicBezTo>
                <a:lnTo>
                  <a:pt x="7640816" y="1943410"/>
                </a:lnTo>
                <a:lnTo>
                  <a:pt x="7639044" y="1944904"/>
                </a:lnTo>
                <a:lnTo>
                  <a:pt x="7638223" y="1947993"/>
                </a:lnTo>
                <a:lnTo>
                  <a:pt x="7638752" y="1956430"/>
                </a:lnTo>
                <a:lnTo>
                  <a:pt x="7639407" y="1959603"/>
                </a:lnTo>
                <a:cubicBezTo>
                  <a:pt x="7639690" y="1961788"/>
                  <a:pt x="7639658" y="1963239"/>
                  <a:pt x="7639396" y="1964244"/>
                </a:cubicBezTo>
                <a:lnTo>
                  <a:pt x="7639249" y="1964361"/>
                </a:lnTo>
                <a:lnTo>
                  <a:pt x="7639521" y="1968708"/>
                </a:lnTo>
                <a:cubicBezTo>
                  <a:pt x="7640315" y="1976045"/>
                  <a:pt x="7641402" y="1983186"/>
                  <a:pt x="7642694" y="1989983"/>
                </a:cubicBezTo>
                <a:cubicBezTo>
                  <a:pt x="7634556" y="1995729"/>
                  <a:pt x="7644169" y="2020842"/>
                  <a:pt x="7628828" y="2018094"/>
                </a:cubicBezTo>
                <a:cubicBezTo>
                  <a:pt x="7630116" y="2027262"/>
                  <a:pt x="7636485" y="2032807"/>
                  <a:pt x="7626423" y="2029720"/>
                </a:cubicBezTo>
                <a:cubicBezTo>
                  <a:pt x="7626559" y="2032738"/>
                  <a:pt x="7625703" y="2034598"/>
                  <a:pt x="7624364" y="2035929"/>
                </a:cubicBezTo>
                <a:lnTo>
                  <a:pt x="7623733" y="2036314"/>
                </a:lnTo>
                <a:lnTo>
                  <a:pt x="7626847" y="2056711"/>
                </a:lnTo>
                <a:lnTo>
                  <a:pt x="7626090" y="2059419"/>
                </a:lnTo>
                <a:lnTo>
                  <a:pt x="7629618" y="2072712"/>
                </a:lnTo>
                <a:lnTo>
                  <a:pt x="7630641" y="2079581"/>
                </a:lnTo>
                <a:lnTo>
                  <a:pt x="7632577" y="2081522"/>
                </a:lnTo>
                <a:cubicBezTo>
                  <a:pt x="7633753" y="2083617"/>
                  <a:pt x="7634261" y="2086620"/>
                  <a:pt x="7633251" y="2091658"/>
                </a:cubicBezTo>
                <a:lnTo>
                  <a:pt x="7632707" y="2092825"/>
                </a:lnTo>
                <a:lnTo>
                  <a:pt x="7635575" y="2101184"/>
                </a:lnTo>
                <a:cubicBezTo>
                  <a:pt x="7636900" y="2103876"/>
                  <a:pt x="7638586" y="2106260"/>
                  <a:pt x="7640772" y="2108190"/>
                </a:cubicBezTo>
                <a:cubicBezTo>
                  <a:pt x="7629093" y="2136655"/>
                  <a:pt x="7639778" y="2163513"/>
                  <a:pt x="7637758" y="2194409"/>
                </a:cubicBezTo>
                <a:cubicBezTo>
                  <a:pt x="7619585" y="2207765"/>
                  <a:pt x="7641835" y="2261154"/>
                  <a:pt x="7659453" y="2268824"/>
                </a:cubicBezTo>
                <a:cubicBezTo>
                  <a:pt x="7644015" y="2268997"/>
                  <a:pt x="7665037" y="2307714"/>
                  <a:pt x="7665583" y="2317700"/>
                </a:cubicBezTo>
                <a:cubicBezTo>
                  <a:pt x="7665764" y="2321029"/>
                  <a:pt x="7663671" y="2321166"/>
                  <a:pt x="7657195" y="2315619"/>
                </a:cubicBezTo>
                <a:cubicBezTo>
                  <a:pt x="7658997" y="2326231"/>
                  <a:pt x="7650972" y="2337185"/>
                  <a:pt x="7644431" y="2331209"/>
                </a:cubicBezTo>
                <a:cubicBezTo>
                  <a:pt x="7658433" y="2363448"/>
                  <a:pt x="7644510" y="2411031"/>
                  <a:pt x="7650869" y="2447461"/>
                </a:cubicBezTo>
                <a:cubicBezTo>
                  <a:pt x="7635485" y="2467322"/>
                  <a:pt x="7649719" y="2456555"/>
                  <a:pt x="7646841" y="2477156"/>
                </a:cubicBezTo>
                <a:cubicBezTo>
                  <a:pt x="7661004" y="2471521"/>
                  <a:pt x="7638896" y="2502164"/>
                  <a:pt x="7654880" y="2503292"/>
                </a:cubicBezTo>
                <a:cubicBezTo>
                  <a:pt x="7653849" y="2507005"/>
                  <a:pt x="7652348" y="2510567"/>
                  <a:pt x="7650720" y="2514131"/>
                </a:cubicBezTo>
                <a:lnTo>
                  <a:pt x="7649876" y="2516003"/>
                </a:lnTo>
                <a:lnTo>
                  <a:pt x="7649263" y="2523483"/>
                </a:lnTo>
                <a:lnTo>
                  <a:pt x="7645633" y="2525592"/>
                </a:lnTo>
                <a:lnTo>
                  <a:pt x="7642233" y="2536851"/>
                </a:lnTo>
                <a:cubicBezTo>
                  <a:pt x="7641494" y="2541069"/>
                  <a:pt x="7641323" y="2545607"/>
                  <a:pt x="7642069" y="2550622"/>
                </a:cubicBezTo>
                <a:cubicBezTo>
                  <a:pt x="7648404" y="2562959"/>
                  <a:pt x="7640640" y="2582170"/>
                  <a:pt x="7641110" y="2599544"/>
                </a:cubicBezTo>
                <a:lnTo>
                  <a:pt x="7643071" y="2607523"/>
                </a:lnTo>
                <a:lnTo>
                  <a:pt x="7639801" y="2633566"/>
                </a:lnTo>
                <a:cubicBezTo>
                  <a:pt x="7639166" y="2640978"/>
                  <a:pt x="7638833" y="2648672"/>
                  <a:pt x="7639065" y="2656773"/>
                </a:cubicBezTo>
                <a:lnTo>
                  <a:pt x="7640624" y="2671810"/>
                </a:lnTo>
                <a:lnTo>
                  <a:pt x="7639332" y="2675751"/>
                </a:lnTo>
                <a:cubicBezTo>
                  <a:pt x="7639476" y="2682617"/>
                  <a:pt x="7644027" y="2691703"/>
                  <a:pt x="7638498" y="2690893"/>
                </a:cubicBezTo>
                <a:lnTo>
                  <a:pt x="7640415" y="2698606"/>
                </a:lnTo>
                <a:lnTo>
                  <a:pt x="7636002" y="2706218"/>
                </a:lnTo>
                <a:cubicBezTo>
                  <a:pt x="7634978" y="2707053"/>
                  <a:pt x="7633887" y="2707679"/>
                  <a:pt x="7632770" y="2708079"/>
                </a:cubicBezTo>
                <a:lnTo>
                  <a:pt x="7634220" y="2718854"/>
                </a:lnTo>
                <a:lnTo>
                  <a:pt x="7631061" y="2727688"/>
                </a:lnTo>
                <a:lnTo>
                  <a:pt x="7633127" y="2735389"/>
                </a:lnTo>
                <a:lnTo>
                  <a:pt x="7632661" y="2738584"/>
                </a:lnTo>
                <a:lnTo>
                  <a:pt x="7631098" y="2746529"/>
                </a:lnTo>
                <a:cubicBezTo>
                  <a:pt x="7630002" y="2750602"/>
                  <a:pt x="7628681" y="2755160"/>
                  <a:pt x="7627624" y="2760235"/>
                </a:cubicBezTo>
                <a:lnTo>
                  <a:pt x="7627140" y="2764511"/>
                </a:lnTo>
                <a:lnTo>
                  <a:pt x="7621827" y="2773820"/>
                </a:lnTo>
                <a:cubicBezTo>
                  <a:pt x="7617811" y="2780593"/>
                  <a:pt x="7615104" y="2785923"/>
                  <a:pt x="7617284" y="2791840"/>
                </a:cubicBezTo>
                <a:cubicBezTo>
                  <a:pt x="7612094" y="2801924"/>
                  <a:pt x="7597550" y="2808970"/>
                  <a:pt x="7601430" y="2823567"/>
                </a:cubicBezTo>
                <a:cubicBezTo>
                  <a:pt x="7594841" y="2819137"/>
                  <a:pt x="7600633" y="2839778"/>
                  <a:pt x="7593865" y="2842217"/>
                </a:cubicBezTo>
                <a:cubicBezTo>
                  <a:pt x="7588415" y="2843342"/>
                  <a:pt x="7588901" y="2849866"/>
                  <a:pt x="7586893" y="2854834"/>
                </a:cubicBezTo>
                <a:cubicBezTo>
                  <a:pt x="7581327" y="2858374"/>
                  <a:pt x="7576244" y="2883372"/>
                  <a:pt x="7577046" y="2892075"/>
                </a:cubicBezTo>
                <a:cubicBezTo>
                  <a:pt x="7582584" y="2916606"/>
                  <a:pt x="7560175" y="2936338"/>
                  <a:pt x="7564026" y="2955950"/>
                </a:cubicBezTo>
                <a:cubicBezTo>
                  <a:pt x="7563501" y="2961086"/>
                  <a:pt x="7562240" y="2965343"/>
                  <a:pt x="7560529" y="2969031"/>
                </a:cubicBezTo>
                <a:lnTo>
                  <a:pt x="7554631" y="2978222"/>
                </a:lnTo>
                <a:lnTo>
                  <a:pt x="7550747" y="2978564"/>
                </a:lnTo>
                <a:lnTo>
                  <a:pt x="7548359" y="2985429"/>
                </a:lnTo>
                <a:lnTo>
                  <a:pt x="7547120" y="2986826"/>
                </a:lnTo>
                <a:cubicBezTo>
                  <a:pt x="7544741" y="2989483"/>
                  <a:pt x="7542480" y="2992194"/>
                  <a:pt x="7540621" y="2995267"/>
                </a:cubicBezTo>
                <a:cubicBezTo>
                  <a:pt x="7555200" y="3003715"/>
                  <a:pt x="7527208" y="3022799"/>
                  <a:pt x="7541739" y="3023946"/>
                </a:cubicBezTo>
                <a:cubicBezTo>
                  <a:pt x="7534059" y="3042303"/>
                  <a:pt x="7549904" y="3038579"/>
                  <a:pt x="7530781" y="3050462"/>
                </a:cubicBezTo>
                <a:cubicBezTo>
                  <a:pt x="7527838" y="3088204"/>
                  <a:pt x="7503338" y="3127251"/>
                  <a:pt x="7508515" y="3164510"/>
                </a:cubicBezTo>
                <a:cubicBezTo>
                  <a:pt x="7503888" y="3155782"/>
                  <a:pt x="7493770" y="3162549"/>
                  <a:pt x="7492866" y="3173520"/>
                </a:cubicBezTo>
                <a:cubicBezTo>
                  <a:pt x="7474179" y="3140376"/>
                  <a:pt x="7498581" y="3226463"/>
                  <a:pt x="7479395" y="3217191"/>
                </a:cubicBezTo>
                <a:cubicBezTo>
                  <a:pt x="7493905" y="3232643"/>
                  <a:pt x="7501608" y="3293915"/>
                  <a:pt x="7481475" y="3298298"/>
                </a:cubicBezTo>
                <a:cubicBezTo>
                  <a:pt x="7472089" y="3326890"/>
                  <a:pt x="7475493" y="3357480"/>
                  <a:pt x="7457722" y="3379292"/>
                </a:cubicBezTo>
                <a:cubicBezTo>
                  <a:pt x="7459285" y="3382143"/>
                  <a:pt x="7460273" y="3385199"/>
                  <a:pt x="7460850" y="3388381"/>
                </a:cubicBezTo>
                <a:lnTo>
                  <a:pt x="7461482" y="3397694"/>
                </a:lnTo>
                <a:lnTo>
                  <a:pt x="7460695" y="3398556"/>
                </a:lnTo>
                <a:cubicBezTo>
                  <a:pt x="7458532" y="3402904"/>
                  <a:pt x="7458275" y="3406007"/>
                  <a:pt x="7458858" y="3408553"/>
                </a:cubicBezTo>
                <a:lnTo>
                  <a:pt x="7460185" y="3411299"/>
                </a:lnTo>
                <a:lnTo>
                  <a:pt x="7459468" y="3418333"/>
                </a:lnTo>
                <a:lnTo>
                  <a:pt x="7459515" y="3432662"/>
                </a:lnTo>
                <a:lnTo>
                  <a:pt x="7458154" y="3434902"/>
                </a:lnTo>
                <a:lnTo>
                  <a:pt x="7456091" y="3455825"/>
                </a:lnTo>
                <a:cubicBezTo>
                  <a:pt x="7455865" y="3455850"/>
                  <a:pt x="7455638" y="3455877"/>
                  <a:pt x="7455413" y="3455903"/>
                </a:cubicBezTo>
                <a:cubicBezTo>
                  <a:pt x="7453843" y="3456557"/>
                  <a:pt x="7452596" y="3457940"/>
                  <a:pt x="7451989" y="3460886"/>
                </a:cubicBezTo>
                <a:cubicBezTo>
                  <a:pt x="7443388" y="3453296"/>
                  <a:pt x="7447961" y="3461529"/>
                  <a:pt x="7446929" y="3470886"/>
                </a:cubicBezTo>
                <a:cubicBezTo>
                  <a:pt x="7433341" y="3461186"/>
                  <a:pt x="7436171" y="3489615"/>
                  <a:pt x="7427213" y="3491353"/>
                </a:cubicBezTo>
                <a:cubicBezTo>
                  <a:pt x="7426761" y="3498443"/>
                  <a:pt x="7426037" y="3505767"/>
                  <a:pt x="7424990" y="3513143"/>
                </a:cubicBezTo>
                <a:lnTo>
                  <a:pt x="7424186" y="3517424"/>
                </a:lnTo>
                <a:cubicBezTo>
                  <a:pt x="7424132" y="3517438"/>
                  <a:pt x="7424077" y="3517453"/>
                  <a:pt x="7424024" y="3517467"/>
                </a:cubicBezTo>
                <a:cubicBezTo>
                  <a:pt x="7423536" y="3518305"/>
                  <a:pt x="7423153" y="3519678"/>
                  <a:pt x="7422883" y="3521896"/>
                </a:cubicBezTo>
                <a:lnTo>
                  <a:pt x="7422723" y="3525229"/>
                </a:lnTo>
                <a:lnTo>
                  <a:pt x="7421163" y="3533534"/>
                </a:lnTo>
                <a:lnTo>
                  <a:pt x="7419650" y="3536108"/>
                </a:lnTo>
                <a:lnTo>
                  <a:pt x="7417640" y="3536718"/>
                </a:lnTo>
                <a:lnTo>
                  <a:pt x="7417697" y="3537534"/>
                </a:lnTo>
                <a:cubicBezTo>
                  <a:pt x="7419749" y="3544077"/>
                  <a:pt x="7423989" y="3546875"/>
                  <a:pt x="7409814" y="3551598"/>
                </a:cubicBezTo>
                <a:cubicBezTo>
                  <a:pt x="7412376" y="3566128"/>
                  <a:pt x="7404108" y="3567090"/>
                  <a:pt x="7397719" y="3584844"/>
                </a:cubicBezTo>
                <a:cubicBezTo>
                  <a:pt x="7401116" y="3593573"/>
                  <a:pt x="7398130" y="3599358"/>
                  <a:pt x="7393057" y="3604546"/>
                </a:cubicBezTo>
                <a:cubicBezTo>
                  <a:pt x="7391792" y="3622895"/>
                  <a:pt x="7383125" y="3638008"/>
                  <a:pt x="7377811" y="3657793"/>
                </a:cubicBezTo>
                <a:cubicBezTo>
                  <a:pt x="7379886" y="3680874"/>
                  <a:pt x="7366255" y="3689531"/>
                  <a:pt x="7360624" y="3710685"/>
                </a:cubicBezTo>
                <a:cubicBezTo>
                  <a:pt x="7367950" y="3731637"/>
                  <a:pt x="7347999" y="3723947"/>
                  <a:pt x="7341489" y="3734006"/>
                </a:cubicBezTo>
                <a:lnTo>
                  <a:pt x="7340478" y="3737028"/>
                </a:lnTo>
                <a:lnTo>
                  <a:pt x="7340489" y="3745476"/>
                </a:lnTo>
                <a:lnTo>
                  <a:pt x="7340950" y="3748687"/>
                </a:lnTo>
                <a:cubicBezTo>
                  <a:pt x="7341098" y="3750887"/>
                  <a:pt x="7340976" y="3752333"/>
                  <a:pt x="7340653" y="3753314"/>
                </a:cubicBezTo>
                <a:lnTo>
                  <a:pt x="7340500" y="3753419"/>
                </a:lnTo>
                <a:lnTo>
                  <a:pt x="7340506" y="3757774"/>
                </a:lnTo>
                <a:cubicBezTo>
                  <a:pt x="7340847" y="3765147"/>
                  <a:pt x="7341495" y="3772345"/>
                  <a:pt x="7342369" y="3779218"/>
                </a:cubicBezTo>
                <a:cubicBezTo>
                  <a:pt x="7333890" y="3784348"/>
                  <a:pt x="7341949" y="3810090"/>
                  <a:pt x="7326800" y="3806225"/>
                </a:cubicBezTo>
                <a:cubicBezTo>
                  <a:pt x="7327524" y="3815461"/>
                  <a:pt x="7333545" y="3821456"/>
                  <a:pt x="7323686" y="3817640"/>
                </a:cubicBezTo>
                <a:cubicBezTo>
                  <a:pt x="7323637" y="3820659"/>
                  <a:pt x="7322668" y="3822449"/>
                  <a:pt x="7321247" y="3823678"/>
                </a:cubicBezTo>
                <a:lnTo>
                  <a:pt x="7320595" y="3824018"/>
                </a:lnTo>
                <a:lnTo>
                  <a:pt x="7322453" y="3844579"/>
                </a:lnTo>
                <a:lnTo>
                  <a:pt x="7321532" y="3847225"/>
                </a:lnTo>
                <a:lnTo>
                  <a:pt x="7324238" y="3860736"/>
                </a:lnTo>
                <a:lnTo>
                  <a:pt x="7324840" y="3867658"/>
                </a:lnTo>
                <a:lnTo>
                  <a:pt x="7326655" y="3869733"/>
                </a:lnTo>
                <a:cubicBezTo>
                  <a:pt x="7327701" y="3871909"/>
                  <a:pt x="7328023" y="3874942"/>
                  <a:pt x="7326706" y="3879891"/>
                </a:cubicBezTo>
                <a:lnTo>
                  <a:pt x="7326093" y="3881013"/>
                </a:lnTo>
                <a:lnTo>
                  <a:pt x="7328442" y="3889558"/>
                </a:lnTo>
                <a:cubicBezTo>
                  <a:pt x="7329602" y="3892339"/>
                  <a:pt x="7331138" y="3894839"/>
                  <a:pt x="7333203" y="3896924"/>
                </a:cubicBezTo>
                <a:cubicBezTo>
                  <a:pt x="7319795" y="3924445"/>
                  <a:pt x="7328820" y="3952004"/>
                  <a:pt x="7324908" y="3982658"/>
                </a:cubicBezTo>
                <a:cubicBezTo>
                  <a:pt x="7325522" y="4017325"/>
                  <a:pt x="7327874" y="4041416"/>
                  <a:pt x="7327588" y="4064228"/>
                </a:cubicBezTo>
                <a:cubicBezTo>
                  <a:pt x="7328735" y="4074940"/>
                  <a:pt x="7329351" y="4153102"/>
                  <a:pt x="7323186" y="4146664"/>
                </a:cubicBezTo>
                <a:cubicBezTo>
                  <a:pt x="7335189" y="4179829"/>
                  <a:pt x="7318370" y="4199117"/>
                  <a:pt x="7322488" y="4235901"/>
                </a:cubicBezTo>
                <a:cubicBezTo>
                  <a:pt x="7305909" y="4254573"/>
                  <a:pt x="7320783" y="4244884"/>
                  <a:pt x="7316645" y="4265209"/>
                </a:cubicBezTo>
                <a:cubicBezTo>
                  <a:pt x="7331133" y="4260631"/>
                  <a:pt x="7307179" y="4289560"/>
                  <a:pt x="7323069" y="4291857"/>
                </a:cubicBezTo>
                <a:cubicBezTo>
                  <a:pt x="7321814" y="4295483"/>
                  <a:pt x="7320095" y="4298923"/>
                  <a:pt x="7318251" y="4302359"/>
                </a:cubicBezTo>
                <a:lnTo>
                  <a:pt x="7317295" y="4304161"/>
                </a:lnTo>
                <a:lnTo>
                  <a:pt x="7316223" y="4311573"/>
                </a:lnTo>
                <a:lnTo>
                  <a:pt x="7312469" y="4313411"/>
                </a:lnTo>
                <a:lnTo>
                  <a:pt x="7306447" y="4403491"/>
                </a:lnTo>
                <a:cubicBezTo>
                  <a:pt x="7308849" y="4411399"/>
                  <a:pt x="7308497" y="4436984"/>
                  <a:pt x="7303688" y="4442497"/>
                </a:cubicBezTo>
                <a:cubicBezTo>
                  <a:pt x="7302637" y="4447969"/>
                  <a:pt x="7304327" y="4453942"/>
                  <a:pt x="7299181" y="4457128"/>
                </a:cubicBezTo>
                <a:cubicBezTo>
                  <a:pt x="7296154" y="4469016"/>
                  <a:pt x="7289197" y="4496240"/>
                  <a:pt x="7285530" y="4513823"/>
                </a:cubicBezTo>
                <a:cubicBezTo>
                  <a:pt x="7288769" y="4518560"/>
                  <a:pt x="7287100" y="4524649"/>
                  <a:pt x="7284412" y="4532609"/>
                </a:cubicBezTo>
                <a:lnTo>
                  <a:pt x="7282601" y="4540125"/>
                </a:lnTo>
                <a:lnTo>
                  <a:pt x="7291785" y="4563650"/>
                </a:lnTo>
                <a:lnTo>
                  <a:pt x="7284191" y="4636427"/>
                </a:lnTo>
                <a:lnTo>
                  <a:pt x="7292797" y="4672055"/>
                </a:lnTo>
                <a:cubicBezTo>
                  <a:pt x="7294304" y="4686552"/>
                  <a:pt x="7294421" y="4700466"/>
                  <a:pt x="7295425" y="4713953"/>
                </a:cubicBezTo>
                <a:cubicBezTo>
                  <a:pt x="7296104" y="4744441"/>
                  <a:pt x="7280378" y="4723911"/>
                  <a:pt x="7292574" y="4762180"/>
                </a:cubicBezTo>
                <a:cubicBezTo>
                  <a:pt x="7286719" y="4766152"/>
                  <a:pt x="7286266" y="4770971"/>
                  <a:pt x="7288689" y="4779168"/>
                </a:cubicBezTo>
                <a:cubicBezTo>
                  <a:pt x="7288592" y="4793971"/>
                  <a:pt x="7274303" y="4792486"/>
                  <a:pt x="7282355" y="4807636"/>
                </a:cubicBezTo>
                <a:cubicBezTo>
                  <a:pt x="7278556" y="4806204"/>
                  <a:pt x="7277539" y="4813202"/>
                  <a:pt x="7276505" y="4819678"/>
                </a:cubicBezTo>
                <a:lnTo>
                  <a:pt x="7273752" y="4823797"/>
                </a:lnTo>
                <a:lnTo>
                  <a:pt x="7283683" y="4847794"/>
                </a:lnTo>
                <a:cubicBezTo>
                  <a:pt x="7296832" y="4890479"/>
                  <a:pt x="7302379" y="4941877"/>
                  <a:pt x="7311552" y="4978326"/>
                </a:cubicBezTo>
                <a:cubicBezTo>
                  <a:pt x="7284161" y="4998846"/>
                  <a:pt x="7309660" y="4989594"/>
                  <a:pt x="7304880" y="5015024"/>
                </a:cubicBezTo>
                <a:cubicBezTo>
                  <a:pt x="7330355" y="5012307"/>
                  <a:pt x="7291032" y="5044485"/>
                  <a:pt x="7319932" y="5050993"/>
                </a:cubicBezTo>
                <a:cubicBezTo>
                  <a:pt x="7318148" y="5055414"/>
                  <a:pt x="7315506" y="5059493"/>
                  <a:pt x="7312641" y="5063537"/>
                </a:cubicBezTo>
                <a:lnTo>
                  <a:pt x="7311153" y="5065661"/>
                </a:lnTo>
                <a:lnTo>
                  <a:pt x="7310197" y="5075032"/>
                </a:lnTo>
                <a:lnTo>
                  <a:pt x="7303683" y="5076576"/>
                </a:lnTo>
                <a:lnTo>
                  <a:pt x="7297768" y="5089898"/>
                </a:lnTo>
                <a:cubicBezTo>
                  <a:pt x="7296519" y="5095057"/>
                  <a:pt x="7296302" y="5100805"/>
                  <a:pt x="7297750" y="5107454"/>
                </a:cubicBezTo>
                <a:cubicBezTo>
                  <a:pt x="7309447" y="5125240"/>
                  <a:pt x="7295812" y="5147341"/>
                  <a:pt x="7297014" y="5169708"/>
                </a:cubicBezTo>
                <a:lnTo>
                  <a:pt x="7300719" y="5180532"/>
                </a:lnTo>
                <a:lnTo>
                  <a:pt x="7295705" y="5210620"/>
                </a:lnTo>
                <a:lnTo>
                  <a:pt x="7296901" y="5212749"/>
                </a:lnTo>
                <a:cubicBezTo>
                  <a:pt x="7296704" y="5218058"/>
                  <a:pt x="7294377" y="5228574"/>
                  <a:pt x="7294523" y="5242477"/>
                </a:cubicBezTo>
                <a:lnTo>
                  <a:pt x="7297776" y="5296160"/>
                </a:lnTo>
                <a:lnTo>
                  <a:pt x="7289955" y="5304499"/>
                </a:lnTo>
                <a:lnTo>
                  <a:pt x="7286210" y="5305374"/>
                </a:lnTo>
                <a:lnTo>
                  <a:pt x="7286995" y="5320092"/>
                </a:lnTo>
                <a:lnTo>
                  <a:pt x="7281550" y="5330613"/>
                </a:lnTo>
                <a:lnTo>
                  <a:pt x="7285354" y="5340890"/>
                </a:lnTo>
                <a:lnTo>
                  <a:pt x="7281914" y="5354491"/>
                </a:lnTo>
                <a:cubicBezTo>
                  <a:pt x="7280017" y="5359352"/>
                  <a:pt x="7277725" y="5364763"/>
                  <a:pt x="7275918" y="5370917"/>
                </a:cubicBezTo>
                <a:lnTo>
                  <a:pt x="7267655" y="5384350"/>
                </a:lnTo>
                <a:lnTo>
                  <a:pt x="7263791" y="5406610"/>
                </a:lnTo>
                <a:cubicBezTo>
                  <a:pt x="7260956" y="5423841"/>
                  <a:pt x="7257650" y="5440271"/>
                  <a:pt x="7251522" y="5456222"/>
                </a:cubicBezTo>
                <a:cubicBezTo>
                  <a:pt x="7253699" y="5469913"/>
                  <a:pt x="7252931" y="5482529"/>
                  <a:pt x="7242311" y="5493751"/>
                </a:cubicBezTo>
                <a:cubicBezTo>
                  <a:pt x="7236636" y="5529727"/>
                  <a:pt x="7245809" y="5539513"/>
                  <a:pt x="7231835" y="5561252"/>
                </a:cubicBezTo>
                <a:cubicBezTo>
                  <a:pt x="7236311" y="5568555"/>
                  <a:pt x="7238499" y="5573475"/>
                  <a:pt x="7239152" y="5577121"/>
                </a:cubicBezTo>
                <a:cubicBezTo>
                  <a:pt x="7241111" y="5588065"/>
                  <a:pt x="7229268" y="5587525"/>
                  <a:pt x="7224043" y="5605355"/>
                </a:cubicBezTo>
                <a:cubicBezTo>
                  <a:pt x="7216774" y="5624244"/>
                  <a:pt x="7213225" y="5590845"/>
                  <a:pt x="7209229" y="5609118"/>
                </a:cubicBezTo>
                <a:cubicBezTo>
                  <a:pt x="7212098" y="5628346"/>
                  <a:pt x="7194168" y="5628785"/>
                  <a:pt x="7198222" y="5648700"/>
                </a:cubicBezTo>
                <a:cubicBezTo>
                  <a:pt x="7212577" y="5642705"/>
                  <a:pt x="7189541" y="5689259"/>
                  <a:pt x="7201221" y="5689771"/>
                </a:cubicBezTo>
                <a:cubicBezTo>
                  <a:pt x="7181618" y="5708428"/>
                  <a:pt x="7201258" y="5715573"/>
                  <a:pt x="7192555" y="5739098"/>
                </a:cubicBezTo>
                <a:cubicBezTo>
                  <a:pt x="7184486" y="5750478"/>
                  <a:pt x="7182208" y="5758416"/>
                  <a:pt x="7187522" y="5768603"/>
                </a:cubicBezTo>
                <a:cubicBezTo>
                  <a:pt x="7148692" y="5821144"/>
                  <a:pt x="7181577" y="5799065"/>
                  <a:pt x="7162500" y="5846928"/>
                </a:cubicBezTo>
                <a:lnTo>
                  <a:pt x="7160827" y="5850799"/>
                </a:lnTo>
                <a:lnTo>
                  <a:pt x="7163312" y="5866636"/>
                </a:lnTo>
                <a:cubicBezTo>
                  <a:pt x="7163884" y="5867070"/>
                  <a:pt x="7164455" y="5867505"/>
                  <a:pt x="7165029" y="5867939"/>
                </a:cubicBezTo>
                <a:lnTo>
                  <a:pt x="7142501" y="5914339"/>
                </a:lnTo>
                <a:lnTo>
                  <a:pt x="7143151" y="5921221"/>
                </a:lnTo>
                <a:lnTo>
                  <a:pt x="7123808" y="5950546"/>
                </a:lnTo>
                <a:lnTo>
                  <a:pt x="7116299" y="5966186"/>
                </a:lnTo>
                <a:lnTo>
                  <a:pt x="7106117" y="5983669"/>
                </a:lnTo>
                <a:lnTo>
                  <a:pt x="7109622" y="5995569"/>
                </a:lnTo>
                <a:cubicBezTo>
                  <a:pt x="7114727" y="6023526"/>
                  <a:pt x="7092983" y="6067450"/>
                  <a:pt x="7116605" y="6077139"/>
                </a:cubicBezTo>
                <a:cubicBezTo>
                  <a:pt x="7102148" y="6089933"/>
                  <a:pt x="7125501" y="6101908"/>
                  <a:pt x="7127573" y="6115892"/>
                </a:cubicBezTo>
                <a:cubicBezTo>
                  <a:pt x="7118381" y="6127056"/>
                  <a:pt x="7126331" y="6132595"/>
                  <a:pt x="7128098" y="6142737"/>
                </a:cubicBezTo>
                <a:cubicBezTo>
                  <a:pt x="7122429" y="6147329"/>
                  <a:pt x="7122724" y="6155912"/>
                  <a:pt x="7129375" y="6158833"/>
                </a:cubicBezTo>
                <a:cubicBezTo>
                  <a:pt x="7144709" y="6154689"/>
                  <a:pt x="7137060" y="6184499"/>
                  <a:pt x="7147635" y="6186714"/>
                </a:cubicBezTo>
                <a:cubicBezTo>
                  <a:pt x="7149842" y="6204016"/>
                  <a:pt x="7136414" y="6279145"/>
                  <a:pt x="7153343" y="6291871"/>
                </a:cubicBezTo>
                <a:cubicBezTo>
                  <a:pt x="7161381" y="6326852"/>
                  <a:pt x="7134450" y="6377408"/>
                  <a:pt x="7134923" y="6392273"/>
                </a:cubicBezTo>
                <a:cubicBezTo>
                  <a:pt x="7103997" y="6407024"/>
                  <a:pt x="7185503" y="6478818"/>
                  <a:pt x="7187236" y="6541940"/>
                </a:cubicBezTo>
                <a:cubicBezTo>
                  <a:pt x="7184250" y="6550446"/>
                  <a:pt x="7184290" y="6554993"/>
                  <a:pt x="7191340" y="6557275"/>
                </a:cubicBezTo>
                <a:cubicBezTo>
                  <a:pt x="7195412" y="6573685"/>
                  <a:pt x="7202070" y="6606060"/>
                  <a:pt x="7211670" y="6640404"/>
                </a:cubicBezTo>
                <a:cubicBezTo>
                  <a:pt x="7219591" y="6666216"/>
                  <a:pt x="7212698" y="6793331"/>
                  <a:pt x="7221085" y="6827708"/>
                </a:cubicBezTo>
                <a:lnTo>
                  <a:pt x="7227698" y="6857999"/>
                </a:lnTo>
                <a:lnTo>
                  <a:pt x="0" y="6857999"/>
                </a:lnTo>
                <a:close/>
              </a:path>
            </a:pathLst>
          </a:custGeom>
        </p:spPr>
      </p:pic>
      <p:sp>
        <p:nvSpPr>
          <p:cNvPr id="6" name="TextBox 5">
            <a:extLst>
              <a:ext uri="{FF2B5EF4-FFF2-40B4-BE49-F238E27FC236}">
                <a16:creationId xmlns:a16="http://schemas.microsoft.com/office/drawing/2014/main" id="{84CCF22A-2F33-4D47-56A4-BA6597B94C18}"/>
              </a:ext>
            </a:extLst>
          </p:cNvPr>
          <p:cNvSpPr txBox="1"/>
          <p:nvPr/>
        </p:nvSpPr>
        <p:spPr>
          <a:xfrm>
            <a:off x="1530626" y="6266622"/>
            <a:ext cx="3543299" cy="553998"/>
          </a:xfrm>
          <a:prstGeom prst="rect">
            <a:avLst/>
          </a:prstGeom>
          <a:noFill/>
        </p:spPr>
        <p:txBody>
          <a:bodyPr wrap="square" rtlCol="0">
            <a:spAutoFit/>
          </a:bodyPr>
          <a:lstStyle/>
          <a:p>
            <a:r>
              <a:rPr lang="en-CA" sz="3000" dirty="0"/>
              <a:t>Sam Bankman-Fried</a:t>
            </a:r>
          </a:p>
        </p:txBody>
      </p:sp>
    </p:spTree>
    <p:extLst>
      <p:ext uri="{BB962C8B-B14F-4D97-AF65-F5344CB8AC3E}">
        <p14:creationId xmlns:p14="http://schemas.microsoft.com/office/powerpoint/2010/main" val="241002301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heel(1)">
                                      <p:cBhvr>
                                        <p:cTn id="10"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54</TotalTime>
  <Words>293</Words>
  <Application>Microsoft Office PowerPoint</Application>
  <PresentationFormat>Widescreen</PresentationFormat>
  <Paragraphs>18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Aptos</vt:lpstr>
      <vt:lpstr>Aptos Display</vt:lpstr>
      <vt:lpstr>Arial</vt:lpstr>
      <vt:lpstr>Office Theme</vt:lpstr>
      <vt:lpstr>OVERCOMING OUR SINFUL DESIRES </vt:lpstr>
      <vt:lpstr>I. RECOGNIZE THE TIMING (II Samuel 23:13) </vt:lpstr>
      <vt:lpstr>II. REVIEW YOUR POSITIONING (II Samuel 23:13,14) </vt:lpstr>
      <vt:lpstr>III. REFINE YOUR REQUEST  (II Samuel 23:15) </vt:lpstr>
      <vt:lpstr>IV. REGARD THE DANGER (II Samuel 23:16) </vt:lpstr>
      <vt:lpstr>V. REGRET THE RISK (II Samuel 23:16,17)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Fountaingate Christian</dc:creator>
  <cp:lastModifiedBy>Fountaingate Christian</cp:lastModifiedBy>
  <cp:revision>7</cp:revision>
  <dcterms:created xsi:type="dcterms:W3CDTF">2024-11-06T20:21:58Z</dcterms:created>
  <dcterms:modified xsi:type="dcterms:W3CDTF">2024-11-06T21:16:03Z</dcterms:modified>
</cp:coreProperties>
</file>