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C096-5173-4187-9C68-DD02765766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PARABLE OF THE WEDDING BANQUET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4F917-5400-4D0B-B577-075E70F50A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4000" b="1" dirty="0"/>
              <a:t>Text: Matthew 22:1-14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09899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9AD7D7F-2C9A-492F-B3F5-3BD8DF3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/>
              <a:t>"Friend', he asked, 'how did you get here (not having) without wedding clothes?' the man was speechless (lit -gagged, muzzled)."</a:t>
            </a:r>
          </a:p>
          <a:p>
            <a:pPr marL="0" indent="0" algn="ctr">
              <a:buNone/>
            </a:pPr>
            <a:r>
              <a:rPr lang="en-CA" sz="4000" b="1" i="1" dirty="0"/>
              <a:t>				</a:t>
            </a:r>
          </a:p>
          <a:p>
            <a:pPr marL="0" indent="0" algn="ctr">
              <a:buNone/>
            </a:pPr>
            <a:r>
              <a:rPr lang="en-CA" sz="4000" b="1" i="1" dirty="0"/>
              <a:t>Matthew 22:12</a:t>
            </a:r>
            <a:endParaRPr lang="en-CA" sz="4000" b="1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4CCD697-5EA2-4C3F-9436-305AF65B2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139" y="2249557"/>
            <a:ext cx="2430780" cy="2054086"/>
          </a:xfrm>
        </p:spPr>
        <p:txBody>
          <a:bodyPr/>
          <a:lstStyle/>
          <a:p>
            <a:r>
              <a:rPr lang="en-US" b="1" dirty="0"/>
              <a:t>III. THE THIRD INVITATION (Matthew 22:8-14)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5354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9AD7D7F-2C9A-492F-B3F5-3BD8DF3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i="1" dirty="0"/>
              <a:t>"Then the king told the attendants, 'Tie him hand and foot, and throw him outside, into darkness, where there will be weeping and gnashing of teeth.</a:t>
            </a:r>
          </a:p>
          <a:p>
            <a:pPr marL="0" indent="0" algn="ctr">
              <a:buNone/>
            </a:pPr>
            <a:r>
              <a:rPr lang="en-US" sz="4000" b="1" i="1" dirty="0"/>
              <a:t>14. For many are invited, but few are chosen'"</a:t>
            </a:r>
          </a:p>
          <a:p>
            <a:pPr marL="0" indent="0" algn="ctr">
              <a:buNone/>
            </a:pPr>
            <a:r>
              <a:rPr lang="en-CA" sz="4000" b="1" i="1" dirty="0"/>
              <a:t>Matthew 22:13,14</a:t>
            </a:r>
            <a:endParaRPr lang="en-CA" sz="4000" b="1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4CCD697-5EA2-4C3F-9436-305AF65B2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139" y="2249557"/>
            <a:ext cx="2430780" cy="2054086"/>
          </a:xfrm>
        </p:spPr>
        <p:txBody>
          <a:bodyPr/>
          <a:lstStyle/>
          <a:p>
            <a:r>
              <a:rPr lang="en-US" b="1" dirty="0"/>
              <a:t>III. THE THIRD INVITATION (Matthew 22:8-14)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757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45BD8A-B13F-463A-9101-4FB883F06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A55ABF-213F-4B65-8B7E-1ED8609F2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400" y="945072"/>
            <a:ext cx="10339129" cy="4055144"/>
          </a:xfrm>
          <a:prstGeom prst="rect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DB4189-B5C4-45EA-AFC5-6739032B8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7624" y="1107268"/>
            <a:ext cx="10012680" cy="3730752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3C096-5173-4187-9C68-DD0276576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696" y="1447184"/>
            <a:ext cx="10012680" cy="3069103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"</a:t>
            </a:r>
            <a:r>
              <a:rPr lang="en-US" sz="4400" b="1" i="1" dirty="0"/>
              <a:t>Therefore I tell you that the kingdom of God will be taken away from you and given to a people who will produce its </a:t>
            </a:r>
            <a:r>
              <a:rPr lang="en-CA" sz="4400" b="1" i="1" dirty="0"/>
              <a:t>fruit."</a:t>
            </a:r>
            <a:br>
              <a:rPr lang="en-CA" sz="4400" b="1" i="1" dirty="0"/>
            </a:br>
            <a:r>
              <a:rPr lang="en-CA" sz="4400" b="1" i="1" dirty="0"/>
              <a:t>	Matthew 21:43</a:t>
            </a:r>
            <a:endParaRPr lang="en-CA" sz="4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059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E0A726-C664-4040-9FA6-2FBEB440E1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3814" b="119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3C096-5173-4187-9C68-DD0276576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4615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Do These Invitations Represent?</a:t>
            </a:r>
            <a:endParaRPr lang="en-C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924649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E0A726-C664-4040-9FA6-2FBEB440E1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62" r="35506" b="1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03C096-5173-4187-9C68-DD027657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3238" y="642594"/>
            <a:ext cx="6131962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I. THE FIRST INVITATION (Matthew 22:1-3)</a:t>
            </a:r>
            <a:endParaRPr lang="en-CA" sz="5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FA07-B2D8-43F7-86B7-70D50EE0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236" y="2103120"/>
            <a:ext cx="6131963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"He sent his servants to those who had been invited to the banquet to tell them to come, but they refused to come."</a:t>
            </a:r>
          </a:p>
          <a:p>
            <a:pPr marL="0" indent="0" algn="ctr">
              <a:buNone/>
            </a:pPr>
            <a:r>
              <a:rPr lang="en-CA" sz="3600" b="1" i="1" dirty="0"/>
              <a:t>Matthew 22:3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37402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E0A726-C664-4040-9FA6-2FBEB440E1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62" r="35506" b="1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03C096-5173-4187-9C68-DD027657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3238" y="642594"/>
            <a:ext cx="6131962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I. THE FIRST INVITATION (Matthew 22:1-3)</a:t>
            </a:r>
            <a:endParaRPr lang="en-CA" sz="5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FA07-B2D8-43F7-86B7-70D50EE0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236" y="2103120"/>
            <a:ext cx="6131963" cy="39319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i="1" dirty="0"/>
              <a:t>"</a:t>
            </a:r>
            <a:r>
              <a:rPr lang="en-US" sz="3600" b="1" i="1" u="sng" dirty="0"/>
              <a:t>And they took offense at him.</a:t>
            </a:r>
            <a:r>
              <a:rPr lang="en-US" sz="3600" b="1" i="1" dirty="0"/>
              <a:t>..</a:t>
            </a:r>
          </a:p>
          <a:p>
            <a:pPr marL="0" indent="0" algn="ctr">
              <a:buNone/>
            </a:pPr>
            <a:r>
              <a:rPr lang="en-US" sz="3600" b="1" i="1" dirty="0"/>
              <a:t>58. And he did not do many miracles there because of their lack of faith."</a:t>
            </a:r>
          </a:p>
          <a:p>
            <a:pPr marL="0" indent="0" algn="ctr">
              <a:buNone/>
            </a:pPr>
            <a:r>
              <a:rPr lang="en-CA" sz="3600" b="1" i="1" dirty="0"/>
              <a:t>		Matthew 13:57,58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491094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E0A726-C664-4040-9FA6-2FBEB440E1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11" r="39956" b="2"/>
          <a:stretch/>
        </p:blipFill>
        <p:spPr>
          <a:xfrm>
            <a:off x="7837371" y="237744"/>
            <a:ext cx="4124416" cy="638251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1D1FF4-7F97-4936-9A4C-9FB71D8FB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3C096-5173-4187-9C68-DD0276576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II. THE SECOND INVITATION</a:t>
            </a:r>
            <a:br>
              <a:rPr lang="en-US" b="1" dirty="0"/>
            </a:br>
            <a:r>
              <a:rPr lang="en-US" b="1" dirty="0"/>
              <a:t>(Matthew 22:4-7)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8FA07-B2D8-43F7-86B7-70D50EE0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2386584"/>
            <a:ext cx="7381461" cy="36484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i="1" dirty="0"/>
              <a:t>"But they paid no attention and went off - one to his field, another to his business.</a:t>
            </a:r>
          </a:p>
          <a:p>
            <a:pPr marL="0" indent="0" algn="ctr">
              <a:buNone/>
            </a:pPr>
            <a:r>
              <a:rPr lang="en-US" sz="2800" i="1" dirty="0"/>
              <a:t>6. </a:t>
            </a:r>
            <a:r>
              <a:rPr lang="en-US" sz="2800" b="1" i="1" u="sng" dirty="0"/>
              <a:t>The rest seized his servants, mistreated them and killed them.</a:t>
            </a:r>
            <a:endParaRPr lang="en-US" sz="2800" b="1" i="1" dirty="0"/>
          </a:p>
          <a:p>
            <a:pPr marL="0" indent="0" algn="ctr">
              <a:buNone/>
            </a:pPr>
            <a:r>
              <a:rPr lang="en-US" sz="2800" i="1" dirty="0"/>
              <a:t>7. The king was enraged. He sent his army and destroyed those murderers and burned their city."</a:t>
            </a:r>
          </a:p>
          <a:p>
            <a:pPr marL="0" indent="0" algn="ctr">
              <a:buNone/>
            </a:pPr>
            <a:r>
              <a:rPr lang="en-CA" sz="2800" i="1" dirty="0"/>
              <a:t>Matthew 22:5-7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178572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wheel spokes="1"/>
      </p:transition>
    </mc:Choice>
    <mc:Fallback>
      <p:transition spd="slow">
        <p:wheel spokes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9AD7D7F-2C9A-492F-B3F5-3BD8DF3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/>
              <a:t>"Then he said to his servants, 'The wedding banquet is ready, </a:t>
            </a:r>
            <a:r>
              <a:rPr lang="en-US" sz="4000" b="1" i="1" u="sng" dirty="0"/>
              <a:t>but those I invited did not deserve to come.</a:t>
            </a:r>
            <a:endParaRPr lang="en-US" sz="4000" b="1" i="1" dirty="0"/>
          </a:p>
          <a:p>
            <a:pPr marL="0" indent="0" algn="ctr">
              <a:buNone/>
            </a:pPr>
            <a:r>
              <a:rPr lang="en-US" sz="4000" b="1" i="1" dirty="0"/>
              <a:t>9. Go to the street corners (highways - KJV) and invite to the banquet anyone you find.”</a:t>
            </a:r>
          </a:p>
          <a:p>
            <a:pPr algn="ctr"/>
            <a:r>
              <a:rPr lang="en-US" sz="4000" b="1" i="1" dirty="0"/>
              <a:t>Matthew 28:8-9</a:t>
            </a:r>
          </a:p>
          <a:p>
            <a:endParaRPr lang="en-CA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4CCD697-5EA2-4C3F-9436-305AF65B2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139" y="2249557"/>
            <a:ext cx="2430780" cy="2054086"/>
          </a:xfrm>
        </p:spPr>
        <p:txBody>
          <a:bodyPr/>
          <a:lstStyle/>
          <a:p>
            <a:r>
              <a:rPr lang="en-US" b="1" dirty="0"/>
              <a:t>III. THE THIRD INVITATION (Matthew 22:8-14)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200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9AD7D7F-2C9A-492F-B3F5-3BD8DF3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/>
              <a:t>10. So the servants went into the streets and gathered all the people they could find, </a:t>
            </a:r>
            <a:r>
              <a:rPr lang="en-US" sz="4000" b="1" i="1" u="sng" dirty="0"/>
              <a:t>both good and bad,</a:t>
            </a:r>
            <a:r>
              <a:rPr lang="en-US" sz="4000" b="1" i="1" dirty="0"/>
              <a:t> and the </a:t>
            </a:r>
            <a:r>
              <a:rPr lang="en-US" sz="4000" b="1" i="1" u="sng" dirty="0"/>
              <a:t>wedding hall was filled with guests.</a:t>
            </a:r>
            <a:r>
              <a:rPr lang="en-US" sz="4000" b="1" i="1" dirty="0"/>
              <a:t>"</a:t>
            </a:r>
            <a:endParaRPr lang="en-US" sz="4000" b="1" i="1" u="sng" dirty="0"/>
          </a:p>
          <a:p>
            <a:pPr algn="ctr"/>
            <a:endParaRPr lang="en-CA" sz="4000" b="1" i="1" dirty="0"/>
          </a:p>
          <a:p>
            <a:pPr marL="0" indent="0" algn="ctr">
              <a:buNone/>
            </a:pPr>
            <a:r>
              <a:rPr lang="en-US" sz="4000" b="1" i="1" dirty="0"/>
              <a:t>Matthew 28:10</a:t>
            </a:r>
          </a:p>
          <a:p>
            <a:endParaRPr lang="en-CA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4CCD697-5EA2-4C3F-9436-305AF65B2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139" y="2249557"/>
            <a:ext cx="2430780" cy="2054086"/>
          </a:xfrm>
        </p:spPr>
        <p:txBody>
          <a:bodyPr/>
          <a:lstStyle/>
          <a:p>
            <a:r>
              <a:rPr lang="en-US" b="1" dirty="0"/>
              <a:t>III. THE THIRD INVITATION (Matthew 22:8-14)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03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9AD7D7F-2C9A-492F-B3F5-3BD8DF36C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/>
              <a:t>"But when the king came in to see the guests, </a:t>
            </a:r>
            <a:r>
              <a:rPr lang="en-US" sz="4000" b="1" i="1" u="sng" dirty="0"/>
              <a:t>he noticed a man there who was not wearing wedding clothes.</a:t>
            </a:r>
            <a:r>
              <a:rPr lang="en-US" sz="4000" b="1" i="1" dirty="0"/>
              <a:t>"	</a:t>
            </a:r>
            <a:endParaRPr lang="en-US" sz="4000" b="1" i="1" u="sng" dirty="0"/>
          </a:p>
          <a:p>
            <a:pPr algn="ctr"/>
            <a:endParaRPr lang="en-CA" sz="4000" b="1" i="1" dirty="0"/>
          </a:p>
          <a:p>
            <a:pPr marL="0" indent="0" algn="ctr">
              <a:buNone/>
            </a:pPr>
            <a:r>
              <a:rPr lang="en-CA" sz="4000" b="1" i="1" dirty="0"/>
              <a:t>Matthew 22:11</a:t>
            </a:r>
            <a:endParaRPr lang="en-CA" sz="4000" b="1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4CCD697-5EA2-4C3F-9436-305AF65B2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0139" y="2249557"/>
            <a:ext cx="2430780" cy="2054086"/>
          </a:xfrm>
        </p:spPr>
        <p:txBody>
          <a:bodyPr/>
          <a:lstStyle/>
          <a:p>
            <a:r>
              <a:rPr lang="en-US" b="1" dirty="0"/>
              <a:t>III. THE THIRD INVITATION (Matthew 22:8-14)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783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400</Words>
  <Application>Microsoft Office PowerPoint</Application>
  <PresentationFormat>Widescreen</PresentationFormat>
  <Paragraphs>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PARABLE OF THE WEDDING BANQUET</vt:lpstr>
      <vt:lpstr>"Therefore I tell you that the kingdom of God will be taken away from you and given to a people who will produce its fruit."  Matthew 21:43</vt:lpstr>
      <vt:lpstr>What Do These Invitations Represent?</vt:lpstr>
      <vt:lpstr>I. THE FIRST INVITATION (Matthew 22:1-3)</vt:lpstr>
      <vt:lpstr>I. THE FIRST INVITATION (Matthew 22:1-3)</vt:lpstr>
      <vt:lpstr>II. THE SECOND INVITATION (Matthew 22:4-7)</vt:lpstr>
      <vt:lpstr>III. THE THIRD INVITATION (Matthew 22:8-14)</vt:lpstr>
      <vt:lpstr>III. THE THIRD INVITATION (Matthew 22:8-14)</vt:lpstr>
      <vt:lpstr>III. THE THIRD INVITATION (Matthew 22:8-14)</vt:lpstr>
      <vt:lpstr>III. THE THIRD INVITATION (Matthew 22:8-14)</vt:lpstr>
      <vt:lpstr>III. THE THIRD INVITATION (Matthew 22:8-14)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 OF THE WEDDING BANQUET</dc:title>
  <dc:creator>Brad Montsion</dc:creator>
  <cp:lastModifiedBy>Brad Montsion</cp:lastModifiedBy>
  <cp:revision>7</cp:revision>
  <dcterms:created xsi:type="dcterms:W3CDTF">2019-08-23T20:43:09Z</dcterms:created>
  <dcterms:modified xsi:type="dcterms:W3CDTF">2019-08-23T20:59:39Z</dcterms:modified>
</cp:coreProperties>
</file>