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5/17/2019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5/17/2019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5/17/2019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5/17/2019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5/17/2019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5/17/2019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5/17/2019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5/17/2019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5/17/2019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5/17/2019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5/17/2019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5/17/2019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5/17/2019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5/17/2019</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5/17/2019</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5/17/2019</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5/17/2019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5/17/2019</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714CB-BCC9-401A-A7BF-2C2A098A0FEB}"/>
              </a:ext>
            </a:extLst>
          </p:cNvPr>
          <p:cNvSpPr>
            <a:spLocks noGrp="1"/>
          </p:cNvSpPr>
          <p:nvPr>
            <p:ph type="ctrTitle"/>
          </p:nvPr>
        </p:nvSpPr>
        <p:spPr>
          <a:xfrm>
            <a:off x="1154955" y="2507974"/>
            <a:ext cx="8825658" cy="3329581"/>
          </a:xfrm>
        </p:spPr>
        <p:txBody>
          <a:bodyPr/>
          <a:lstStyle/>
          <a:p>
            <a:pPr algn="ctr"/>
            <a:r>
              <a:rPr lang="en-US" sz="4400" b="1" dirty="0"/>
              <a:t>PARABLES OF THE KINGDOM - PART VII</a:t>
            </a:r>
            <a:br>
              <a:rPr lang="en-US" sz="4400" b="1" dirty="0"/>
            </a:br>
            <a:r>
              <a:rPr lang="en-US" sz="4400" b="1" dirty="0"/>
              <a:t>The Parable of the Pearl</a:t>
            </a:r>
            <a:br>
              <a:rPr lang="en-US" sz="4400" b="1" dirty="0"/>
            </a:br>
            <a:r>
              <a:rPr lang="en-US" sz="4400" b="1" dirty="0"/>
              <a:t>of Great Price</a:t>
            </a:r>
            <a:br>
              <a:rPr lang="en-US" b="1" dirty="0"/>
            </a:br>
            <a:br>
              <a:rPr lang="en-CA" b="1" dirty="0"/>
            </a:br>
            <a:endParaRPr lang="en-CA" dirty="0"/>
          </a:p>
        </p:txBody>
      </p:sp>
      <p:sp>
        <p:nvSpPr>
          <p:cNvPr id="3" name="Subtitle 2">
            <a:extLst>
              <a:ext uri="{FF2B5EF4-FFF2-40B4-BE49-F238E27FC236}">
                <a16:creationId xmlns:a16="http://schemas.microsoft.com/office/drawing/2014/main" id="{E72BE40E-54AA-44EC-9B01-185A11FB1645}"/>
              </a:ext>
            </a:extLst>
          </p:cNvPr>
          <p:cNvSpPr>
            <a:spLocks noGrp="1"/>
          </p:cNvSpPr>
          <p:nvPr>
            <p:ph type="subTitle" idx="1"/>
          </p:nvPr>
        </p:nvSpPr>
        <p:spPr/>
        <p:txBody>
          <a:bodyPr>
            <a:normAutofit/>
          </a:bodyPr>
          <a:lstStyle/>
          <a:p>
            <a:pPr algn="ctr"/>
            <a:r>
              <a:rPr lang="en-CA" sz="3600" b="1" dirty="0">
                <a:solidFill>
                  <a:schemeClr val="tx2"/>
                </a:solidFill>
              </a:rPr>
              <a:t>Text: Matthew 13:45,46</a:t>
            </a:r>
            <a:endParaRPr lang="en-CA" sz="3600" dirty="0">
              <a:solidFill>
                <a:schemeClr val="tx2"/>
              </a:solidFill>
            </a:endParaRPr>
          </a:p>
        </p:txBody>
      </p:sp>
    </p:spTree>
    <p:extLst>
      <p:ext uri="{BB962C8B-B14F-4D97-AF65-F5344CB8AC3E}">
        <p14:creationId xmlns:p14="http://schemas.microsoft.com/office/powerpoint/2010/main" val="27348680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4CDEA15-47A9-4EF8-A1B0-BB7413DDC740}"/>
              </a:ext>
            </a:extLst>
          </p:cNvPr>
          <p:cNvSpPr>
            <a:spLocks noGrp="1"/>
          </p:cNvSpPr>
          <p:nvPr>
            <p:ph idx="1"/>
          </p:nvPr>
        </p:nvSpPr>
        <p:spPr/>
        <p:txBody>
          <a:bodyPr>
            <a:noAutofit/>
          </a:bodyPr>
          <a:lstStyle/>
          <a:p>
            <a:pPr marL="0" indent="0">
              <a:buNone/>
            </a:pPr>
            <a:r>
              <a:rPr lang="en-US" sz="3600" i="1" dirty="0"/>
              <a:t>"there is no one who understands, no one who</a:t>
            </a:r>
            <a:r>
              <a:rPr lang="en-CA" sz="3600" i="1" dirty="0"/>
              <a:t> seeks God."</a:t>
            </a:r>
          </a:p>
          <a:p>
            <a:pPr marL="0" indent="0">
              <a:buNone/>
            </a:pPr>
            <a:r>
              <a:rPr lang="en-CA" sz="3600" i="1" dirty="0"/>
              <a:t>											Romans 3:11</a:t>
            </a:r>
          </a:p>
          <a:p>
            <a:endParaRPr lang="en-CA" sz="3600" i="1" dirty="0"/>
          </a:p>
          <a:p>
            <a:pPr marL="0" indent="0">
              <a:buNone/>
            </a:pPr>
            <a:r>
              <a:rPr lang="en-US" sz="3600" i="1" dirty="0"/>
              <a:t>"For the Son of Man came to seek and to save </a:t>
            </a:r>
            <a:r>
              <a:rPr lang="en-CA" sz="3600" i="1" dirty="0"/>
              <a:t>what was lost."</a:t>
            </a:r>
          </a:p>
          <a:p>
            <a:pPr marL="0" indent="0">
              <a:buNone/>
            </a:pPr>
            <a:r>
              <a:rPr lang="en-CA" sz="3600" i="1" dirty="0"/>
              <a:t>											Luke 19:10</a:t>
            </a:r>
            <a:endParaRPr lang="en-CA" sz="3600" dirty="0"/>
          </a:p>
        </p:txBody>
      </p:sp>
    </p:spTree>
    <p:extLst>
      <p:ext uri="{BB962C8B-B14F-4D97-AF65-F5344CB8AC3E}">
        <p14:creationId xmlns:p14="http://schemas.microsoft.com/office/powerpoint/2010/main" val="70052579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F688A7D-96D1-432A-A733-6F20E1DA4365}"/>
              </a:ext>
            </a:extLst>
          </p:cNvPr>
          <p:cNvSpPr>
            <a:spLocks noGrp="1"/>
          </p:cNvSpPr>
          <p:nvPr>
            <p:ph idx="1"/>
          </p:nvPr>
        </p:nvSpPr>
        <p:spPr/>
        <p:txBody>
          <a:bodyPr>
            <a:normAutofit/>
          </a:bodyPr>
          <a:lstStyle/>
          <a:p>
            <a:pPr marL="0" indent="0">
              <a:buNone/>
            </a:pPr>
            <a:r>
              <a:rPr lang="en-US" sz="3600" dirty="0"/>
              <a:t>“For the wages of sin is death, but the gift of God is eternal life in</a:t>
            </a:r>
            <a:r>
              <a:rPr lang="en-US" sz="3600" baseline="30000" dirty="0"/>
              <a:t> </a:t>
            </a:r>
            <a:r>
              <a:rPr lang="en-US" sz="3600" dirty="0"/>
              <a:t>Christ Jesus our Lord.”</a:t>
            </a:r>
          </a:p>
          <a:p>
            <a:pPr marL="0" indent="0">
              <a:buNone/>
            </a:pPr>
            <a:r>
              <a:rPr lang="en-US" sz="3600" dirty="0"/>
              <a:t>													Romans 6:23</a:t>
            </a:r>
            <a:endParaRPr lang="en-CA" sz="3600" dirty="0"/>
          </a:p>
        </p:txBody>
      </p:sp>
    </p:spTree>
    <p:extLst>
      <p:ext uri="{BB962C8B-B14F-4D97-AF65-F5344CB8AC3E}">
        <p14:creationId xmlns:p14="http://schemas.microsoft.com/office/powerpoint/2010/main" val="258045125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7DD97-B7EE-40C1-BC11-93075E91D21A}"/>
              </a:ext>
            </a:extLst>
          </p:cNvPr>
          <p:cNvSpPr>
            <a:spLocks noGrp="1"/>
          </p:cNvSpPr>
          <p:nvPr>
            <p:ph type="title"/>
          </p:nvPr>
        </p:nvSpPr>
        <p:spPr/>
        <p:txBody>
          <a:bodyPr/>
          <a:lstStyle/>
          <a:p>
            <a:r>
              <a:rPr lang="en-CA" b="1" dirty="0"/>
              <a:t>I. THE MERCHANT</a:t>
            </a:r>
            <a:endParaRPr lang="en-CA" dirty="0"/>
          </a:p>
        </p:txBody>
      </p:sp>
      <p:sp>
        <p:nvSpPr>
          <p:cNvPr id="3" name="Content Placeholder 2">
            <a:extLst>
              <a:ext uri="{FF2B5EF4-FFF2-40B4-BE49-F238E27FC236}">
                <a16:creationId xmlns:a16="http://schemas.microsoft.com/office/drawing/2014/main" id="{9D9C3C22-375D-4551-A098-C6352656BC53}"/>
              </a:ext>
            </a:extLst>
          </p:cNvPr>
          <p:cNvSpPr>
            <a:spLocks noGrp="1"/>
          </p:cNvSpPr>
          <p:nvPr>
            <p:ph idx="1"/>
          </p:nvPr>
        </p:nvSpPr>
        <p:spPr/>
        <p:txBody>
          <a:bodyPr>
            <a:normAutofit/>
          </a:bodyPr>
          <a:lstStyle/>
          <a:p>
            <a:pPr marL="0" indent="0">
              <a:buNone/>
            </a:pPr>
            <a:r>
              <a:rPr lang="en-US" sz="3600" dirty="0"/>
              <a:t>“For you know the grace of our Lord Jesus Christ, that though he was rich, yet for your sake he became poor, so that you through his poverty might become rich.”</a:t>
            </a:r>
          </a:p>
          <a:p>
            <a:pPr marL="0" indent="0">
              <a:buNone/>
            </a:pPr>
            <a:r>
              <a:rPr lang="en-US" sz="3600" dirty="0"/>
              <a:t>											II Corinthians 8:9</a:t>
            </a:r>
            <a:endParaRPr lang="en-CA" sz="3600" dirty="0"/>
          </a:p>
        </p:txBody>
      </p:sp>
    </p:spTree>
    <p:extLst>
      <p:ext uri="{BB962C8B-B14F-4D97-AF65-F5344CB8AC3E}">
        <p14:creationId xmlns:p14="http://schemas.microsoft.com/office/powerpoint/2010/main" val="1185394723"/>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7DD97-B7EE-40C1-BC11-93075E91D21A}"/>
              </a:ext>
            </a:extLst>
          </p:cNvPr>
          <p:cNvSpPr>
            <a:spLocks noGrp="1"/>
          </p:cNvSpPr>
          <p:nvPr>
            <p:ph type="title"/>
          </p:nvPr>
        </p:nvSpPr>
        <p:spPr/>
        <p:txBody>
          <a:bodyPr/>
          <a:lstStyle/>
          <a:p>
            <a:r>
              <a:rPr lang="en-CA" b="1" dirty="0"/>
              <a:t>I. THE MERCHANT</a:t>
            </a:r>
            <a:endParaRPr lang="en-CA" dirty="0"/>
          </a:p>
        </p:txBody>
      </p:sp>
      <p:sp>
        <p:nvSpPr>
          <p:cNvPr id="3" name="Content Placeholder 2">
            <a:extLst>
              <a:ext uri="{FF2B5EF4-FFF2-40B4-BE49-F238E27FC236}">
                <a16:creationId xmlns:a16="http://schemas.microsoft.com/office/drawing/2014/main" id="{9D9C3C22-375D-4551-A098-C6352656BC53}"/>
              </a:ext>
            </a:extLst>
          </p:cNvPr>
          <p:cNvSpPr>
            <a:spLocks noGrp="1"/>
          </p:cNvSpPr>
          <p:nvPr>
            <p:ph idx="1"/>
          </p:nvPr>
        </p:nvSpPr>
        <p:spPr>
          <a:xfrm>
            <a:off x="1103312" y="1325218"/>
            <a:ext cx="8946541" cy="4923182"/>
          </a:xfrm>
        </p:spPr>
        <p:txBody>
          <a:bodyPr>
            <a:noAutofit/>
          </a:bodyPr>
          <a:lstStyle/>
          <a:p>
            <a:pPr marL="0" indent="0">
              <a:buNone/>
            </a:pPr>
            <a:r>
              <a:rPr lang="en-US" sz="3200" i="1" dirty="0"/>
              <a:t>"Who being in very nature God, did not consider equality with God something to be grasped,</a:t>
            </a:r>
          </a:p>
          <a:p>
            <a:pPr marL="0" indent="0">
              <a:buNone/>
            </a:pPr>
            <a:r>
              <a:rPr lang="en-US" sz="3200" i="1" dirty="0"/>
              <a:t>7. but made himself nothing (emptied), taking the very nature of a servant, being made in human likeness.</a:t>
            </a:r>
          </a:p>
          <a:p>
            <a:pPr marL="0" indent="0">
              <a:buNone/>
            </a:pPr>
            <a:r>
              <a:rPr lang="en-US" sz="3200" i="1" dirty="0"/>
              <a:t>8. And being found in appearance as a man, he humbled himself and became obedient to death - even death on a cross!"</a:t>
            </a:r>
          </a:p>
          <a:p>
            <a:pPr marL="0" indent="0">
              <a:buNone/>
            </a:pPr>
            <a:r>
              <a:rPr lang="en-CA" sz="3200" i="1" dirty="0"/>
              <a:t>												Philippians 2:6-8</a:t>
            </a:r>
            <a:endParaRPr lang="en-CA" sz="3200" dirty="0"/>
          </a:p>
        </p:txBody>
      </p:sp>
    </p:spTree>
    <p:extLst>
      <p:ext uri="{BB962C8B-B14F-4D97-AF65-F5344CB8AC3E}">
        <p14:creationId xmlns:p14="http://schemas.microsoft.com/office/powerpoint/2010/main" val="920195376"/>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7DD97-B7EE-40C1-BC11-93075E91D21A}"/>
              </a:ext>
            </a:extLst>
          </p:cNvPr>
          <p:cNvSpPr>
            <a:spLocks noGrp="1"/>
          </p:cNvSpPr>
          <p:nvPr>
            <p:ph type="title"/>
          </p:nvPr>
        </p:nvSpPr>
        <p:spPr/>
        <p:txBody>
          <a:bodyPr/>
          <a:lstStyle/>
          <a:p>
            <a:r>
              <a:rPr lang="en-CA" b="1" dirty="0"/>
              <a:t>II. THE PEARL</a:t>
            </a:r>
            <a:endParaRPr lang="en-CA" dirty="0"/>
          </a:p>
        </p:txBody>
      </p:sp>
      <p:sp>
        <p:nvSpPr>
          <p:cNvPr id="3" name="Content Placeholder 2">
            <a:extLst>
              <a:ext uri="{FF2B5EF4-FFF2-40B4-BE49-F238E27FC236}">
                <a16:creationId xmlns:a16="http://schemas.microsoft.com/office/drawing/2014/main" id="{9D9C3C22-375D-4551-A098-C6352656BC53}"/>
              </a:ext>
            </a:extLst>
          </p:cNvPr>
          <p:cNvSpPr>
            <a:spLocks noGrp="1"/>
          </p:cNvSpPr>
          <p:nvPr>
            <p:ph idx="1"/>
          </p:nvPr>
        </p:nvSpPr>
        <p:spPr>
          <a:xfrm>
            <a:off x="1104293" y="1152983"/>
            <a:ext cx="8946541" cy="4923182"/>
          </a:xfrm>
        </p:spPr>
        <p:txBody>
          <a:bodyPr>
            <a:noAutofit/>
          </a:bodyPr>
          <a:lstStyle/>
          <a:p>
            <a:pPr marL="0" indent="0">
              <a:buNone/>
            </a:pPr>
            <a:r>
              <a:rPr lang="en-US" sz="3400" i="1" dirty="0"/>
              <a:t>"Therefore, remember that formerly you who are Gentiles by birth and called "uncircumcised" by those who call themselves "the circumcision" (that done in the body by the hands of men)</a:t>
            </a:r>
          </a:p>
          <a:p>
            <a:pPr marL="0" indent="0">
              <a:buNone/>
            </a:pPr>
            <a:r>
              <a:rPr lang="en-US" sz="3400" i="1" dirty="0"/>
              <a:t>12. remember that at that time you were separate from Christ, excluded from citizenship in Israel and foreigners to the covenants of promise, without hope and without God in the world.“ (Contd.)</a:t>
            </a:r>
          </a:p>
          <a:p>
            <a:pPr marL="0" indent="0">
              <a:buNone/>
            </a:pPr>
            <a:endParaRPr lang="en-CA" sz="3600" dirty="0"/>
          </a:p>
        </p:txBody>
      </p:sp>
    </p:spTree>
    <p:extLst>
      <p:ext uri="{BB962C8B-B14F-4D97-AF65-F5344CB8AC3E}">
        <p14:creationId xmlns:p14="http://schemas.microsoft.com/office/powerpoint/2010/main" val="2433113202"/>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7DD97-B7EE-40C1-BC11-93075E91D21A}"/>
              </a:ext>
            </a:extLst>
          </p:cNvPr>
          <p:cNvSpPr>
            <a:spLocks noGrp="1"/>
          </p:cNvSpPr>
          <p:nvPr>
            <p:ph type="title"/>
          </p:nvPr>
        </p:nvSpPr>
        <p:spPr/>
        <p:txBody>
          <a:bodyPr/>
          <a:lstStyle/>
          <a:p>
            <a:r>
              <a:rPr lang="en-CA" b="1" dirty="0"/>
              <a:t>II. THE PEARL</a:t>
            </a:r>
            <a:endParaRPr lang="en-CA" dirty="0"/>
          </a:p>
        </p:txBody>
      </p:sp>
      <p:sp>
        <p:nvSpPr>
          <p:cNvPr id="3" name="Content Placeholder 2">
            <a:extLst>
              <a:ext uri="{FF2B5EF4-FFF2-40B4-BE49-F238E27FC236}">
                <a16:creationId xmlns:a16="http://schemas.microsoft.com/office/drawing/2014/main" id="{9D9C3C22-375D-4551-A098-C6352656BC53}"/>
              </a:ext>
            </a:extLst>
          </p:cNvPr>
          <p:cNvSpPr>
            <a:spLocks noGrp="1"/>
          </p:cNvSpPr>
          <p:nvPr>
            <p:ph idx="1"/>
          </p:nvPr>
        </p:nvSpPr>
        <p:spPr>
          <a:xfrm>
            <a:off x="1104293" y="1259001"/>
            <a:ext cx="8946541" cy="4923182"/>
          </a:xfrm>
        </p:spPr>
        <p:txBody>
          <a:bodyPr>
            <a:noAutofit/>
          </a:bodyPr>
          <a:lstStyle/>
          <a:p>
            <a:pPr marL="0" indent="0">
              <a:buNone/>
            </a:pPr>
            <a:r>
              <a:rPr lang="en-US" sz="3600" b="1" i="1" dirty="0"/>
              <a:t>13. But now in Christ Jesus you who once were far away have been brought near through the blood of Christ."</a:t>
            </a:r>
            <a:endParaRPr lang="en-US" sz="3600" i="1" dirty="0"/>
          </a:p>
          <a:p>
            <a:pPr marL="0" indent="0">
              <a:buNone/>
            </a:pPr>
            <a:r>
              <a:rPr lang="en-CA" sz="3600" i="1" dirty="0"/>
              <a:t>										Ephesians 2:11-13</a:t>
            </a:r>
            <a:endParaRPr lang="en-CA" sz="3600" dirty="0"/>
          </a:p>
        </p:txBody>
      </p:sp>
    </p:spTree>
    <p:extLst>
      <p:ext uri="{BB962C8B-B14F-4D97-AF65-F5344CB8AC3E}">
        <p14:creationId xmlns:p14="http://schemas.microsoft.com/office/powerpoint/2010/main" val="2562763791"/>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7DD97-B7EE-40C1-BC11-93075E91D21A}"/>
              </a:ext>
            </a:extLst>
          </p:cNvPr>
          <p:cNvSpPr>
            <a:spLocks noGrp="1"/>
          </p:cNvSpPr>
          <p:nvPr>
            <p:ph type="title"/>
          </p:nvPr>
        </p:nvSpPr>
        <p:spPr/>
        <p:txBody>
          <a:bodyPr/>
          <a:lstStyle/>
          <a:p>
            <a:r>
              <a:rPr lang="en-CA" b="1" dirty="0"/>
              <a:t>II. THE PEARL</a:t>
            </a:r>
            <a:endParaRPr lang="en-CA" dirty="0"/>
          </a:p>
        </p:txBody>
      </p:sp>
      <p:sp>
        <p:nvSpPr>
          <p:cNvPr id="3" name="Content Placeholder 2">
            <a:extLst>
              <a:ext uri="{FF2B5EF4-FFF2-40B4-BE49-F238E27FC236}">
                <a16:creationId xmlns:a16="http://schemas.microsoft.com/office/drawing/2014/main" id="{9D9C3C22-375D-4551-A098-C6352656BC53}"/>
              </a:ext>
            </a:extLst>
          </p:cNvPr>
          <p:cNvSpPr>
            <a:spLocks noGrp="1"/>
          </p:cNvSpPr>
          <p:nvPr>
            <p:ph idx="1"/>
          </p:nvPr>
        </p:nvSpPr>
        <p:spPr>
          <a:xfrm>
            <a:off x="1104293" y="1259001"/>
            <a:ext cx="8946541" cy="4923182"/>
          </a:xfrm>
        </p:spPr>
        <p:txBody>
          <a:bodyPr>
            <a:noAutofit/>
          </a:bodyPr>
          <a:lstStyle/>
          <a:p>
            <a:pPr marL="0" indent="0">
              <a:buNone/>
            </a:pPr>
            <a:r>
              <a:rPr lang="en-US" sz="3600" i="1" dirty="0"/>
              <a:t>"The cords of death entangled me;  the torrents of destruction overwhelmed me.</a:t>
            </a:r>
          </a:p>
          <a:p>
            <a:pPr marL="0" indent="0">
              <a:buNone/>
            </a:pPr>
            <a:r>
              <a:rPr lang="en-US" sz="3600" i="1" dirty="0"/>
              <a:t>5. The cords of the grave coiled around me; the snares of death confronted me.</a:t>
            </a:r>
          </a:p>
          <a:p>
            <a:pPr marL="0" indent="0">
              <a:buNone/>
            </a:pPr>
            <a:r>
              <a:rPr lang="en-US" sz="3600" i="1" dirty="0"/>
              <a:t>													(Contd.)</a:t>
            </a:r>
            <a:endParaRPr lang="en-CA" sz="3600" dirty="0"/>
          </a:p>
        </p:txBody>
      </p:sp>
    </p:spTree>
    <p:extLst>
      <p:ext uri="{BB962C8B-B14F-4D97-AF65-F5344CB8AC3E}">
        <p14:creationId xmlns:p14="http://schemas.microsoft.com/office/powerpoint/2010/main" val="1638608617"/>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7DD97-B7EE-40C1-BC11-93075E91D21A}"/>
              </a:ext>
            </a:extLst>
          </p:cNvPr>
          <p:cNvSpPr>
            <a:spLocks noGrp="1"/>
          </p:cNvSpPr>
          <p:nvPr>
            <p:ph type="title"/>
          </p:nvPr>
        </p:nvSpPr>
        <p:spPr/>
        <p:txBody>
          <a:bodyPr/>
          <a:lstStyle/>
          <a:p>
            <a:r>
              <a:rPr lang="en-CA" b="1" dirty="0"/>
              <a:t>II. THE PEARL</a:t>
            </a:r>
            <a:endParaRPr lang="en-CA" dirty="0"/>
          </a:p>
        </p:txBody>
      </p:sp>
      <p:sp>
        <p:nvSpPr>
          <p:cNvPr id="3" name="Content Placeholder 2">
            <a:extLst>
              <a:ext uri="{FF2B5EF4-FFF2-40B4-BE49-F238E27FC236}">
                <a16:creationId xmlns:a16="http://schemas.microsoft.com/office/drawing/2014/main" id="{9D9C3C22-375D-4551-A098-C6352656BC53}"/>
              </a:ext>
            </a:extLst>
          </p:cNvPr>
          <p:cNvSpPr>
            <a:spLocks noGrp="1"/>
          </p:cNvSpPr>
          <p:nvPr>
            <p:ph idx="1"/>
          </p:nvPr>
        </p:nvSpPr>
        <p:spPr>
          <a:xfrm>
            <a:off x="1104293" y="1259001"/>
            <a:ext cx="8946541" cy="4923182"/>
          </a:xfrm>
        </p:spPr>
        <p:txBody>
          <a:bodyPr>
            <a:noAutofit/>
          </a:bodyPr>
          <a:lstStyle/>
          <a:p>
            <a:pPr marL="0" indent="0">
              <a:buNone/>
            </a:pPr>
            <a:r>
              <a:rPr lang="en-US" sz="3600" i="1" dirty="0"/>
              <a:t>6. In my distress I called to the LORD I cried to my God for help. From his temple he heard my voice; my cry came before him, into his ears . . . </a:t>
            </a:r>
          </a:p>
          <a:p>
            <a:pPr marL="0" indent="0">
              <a:buNone/>
            </a:pPr>
            <a:r>
              <a:rPr lang="en-US" sz="3600" i="1" dirty="0"/>
              <a:t>16. </a:t>
            </a:r>
            <a:r>
              <a:rPr lang="en-US" sz="3600" i="1" u="sng" dirty="0"/>
              <a:t>He reached down from on high and took hold of me; he drew me out of deep waters</a:t>
            </a:r>
            <a:r>
              <a:rPr lang="en-US" sz="3600" i="1" dirty="0"/>
              <a:t>."</a:t>
            </a:r>
          </a:p>
          <a:p>
            <a:pPr marL="0" indent="0">
              <a:buNone/>
            </a:pPr>
            <a:r>
              <a:rPr lang="en-CA" sz="3600" i="1" dirty="0"/>
              <a:t>											Psalm 18:4-6,16</a:t>
            </a:r>
            <a:endParaRPr lang="en-CA" sz="3600" dirty="0"/>
          </a:p>
        </p:txBody>
      </p:sp>
    </p:spTree>
    <p:extLst>
      <p:ext uri="{BB962C8B-B14F-4D97-AF65-F5344CB8AC3E}">
        <p14:creationId xmlns:p14="http://schemas.microsoft.com/office/powerpoint/2010/main" val="2643719799"/>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23</TotalTime>
  <Words>324</Words>
  <Application>Microsoft Office PowerPoint</Application>
  <PresentationFormat>Widescreen</PresentationFormat>
  <Paragraphs>31</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Century Gothic</vt:lpstr>
      <vt:lpstr>Wingdings 3</vt:lpstr>
      <vt:lpstr>Ion</vt:lpstr>
      <vt:lpstr>PARABLES OF THE KINGDOM - PART VII The Parable of the Pearl of Great Price  </vt:lpstr>
      <vt:lpstr>PowerPoint Presentation</vt:lpstr>
      <vt:lpstr>PowerPoint Presentation</vt:lpstr>
      <vt:lpstr>I. THE MERCHANT</vt:lpstr>
      <vt:lpstr>I. THE MERCHANT</vt:lpstr>
      <vt:lpstr>II. THE PEARL</vt:lpstr>
      <vt:lpstr>II. THE PEARL</vt:lpstr>
      <vt:lpstr>II. THE PEARL</vt:lpstr>
      <vt:lpstr>II. THE PEARL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PARABLES OF THE KINGDOM - PART VII The Parable of the Pearl of Great Price  </dc:title>
  <dc:creator>Brad Montsion</dc:creator>
  <cp:lastModifiedBy>Brad Montsion</cp:lastModifiedBy>
  <cp:revision>6</cp:revision>
  <dcterms:created xsi:type="dcterms:W3CDTF">2019-05-17T22:09:25Z</dcterms:created>
  <dcterms:modified xsi:type="dcterms:W3CDTF">2019-05-17T22:32:59Z</dcterms:modified>
</cp:coreProperties>
</file>