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CF384-6437-4B66-AB7C-D3D4B34B4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157" y="863219"/>
            <a:ext cx="5518066" cy="226855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PARABLES OF THE KINGDOM - PART VIII</a:t>
            </a:r>
            <a:br>
              <a:rPr lang="en-US" b="1" dirty="0"/>
            </a:br>
            <a:r>
              <a:rPr lang="en-US" b="1" dirty="0"/>
              <a:t>The Parable of the Drag Net</a:t>
            </a:r>
            <a:br>
              <a:rPr lang="en-US" b="1" dirty="0"/>
            </a:br>
            <a:br>
              <a:rPr lang="en-CA" b="1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69FD1-0AE3-45DF-A28A-9150AF703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4560" y="5414674"/>
            <a:ext cx="5839265" cy="1160213"/>
          </a:xfrm>
        </p:spPr>
        <p:txBody>
          <a:bodyPr>
            <a:noAutofit/>
          </a:bodyPr>
          <a:lstStyle/>
          <a:p>
            <a:r>
              <a:rPr lang="en-CA" sz="4000" b="1" dirty="0"/>
              <a:t>Text: Matthew 13:47-50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481242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5DA2D5B-EC4E-4C78-8139-F36D2F2D1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262" y="-2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D4AAACE2-9C9E-468F-8297-EF7B5E55F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EFDC7-0767-4360-9AD3-7F622CC3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411" y="1201723"/>
            <a:ext cx="3458035" cy="4454554"/>
          </a:xfrm>
        </p:spPr>
        <p:txBody>
          <a:bodyPr anchor="ctr">
            <a:normAutofit/>
          </a:bodyPr>
          <a:lstStyle/>
          <a:p>
            <a:r>
              <a:rPr lang="en-CA" b="1" dirty="0"/>
              <a:t>V. THE ANGELS</a:t>
            </a:r>
            <a:endParaRPr lang="en-C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ACFC3-8223-48D4-B2AC-EF6ED8EE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362" y="211014"/>
            <a:ext cx="6446905" cy="6457071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/>
              <a:t>The parables are full of examples of separation</a:t>
            </a:r>
          </a:p>
          <a:p>
            <a:pPr marL="0" indent="0">
              <a:buNone/>
            </a:pPr>
            <a:r>
              <a:rPr lang="en-US" sz="4000" b="1" dirty="0"/>
              <a:t>1. The Separation of the Wheat and the Tares</a:t>
            </a:r>
          </a:p>
          <a:p>
            <a:pPr marL="0" indent="0">
              <a:buNone/>
            </a:pPr>
            <a:r>
              <a:rPr lang="en-US" sz="4000" b="1" dirty="0"/>
              <a:t>2. The Separation of the Good and Bad Fish</a:t>
            </a:r>
          </a:p>
          <a:p>
            <a:pPr marL="0" indent="0">
              <a:buNone/>
            </a:pPr>
            <a:r>
              <a:rPr lang="en-US" sz="4000" b="1" dirty="0"/>
              <a:t>3. The Separation of the Wedding Guests (without </a:t>
            </a:r>
            <a:r>
              <a:rPr lang="en-CA" sz="4000" b="1" dirty="0"/>
              <a:t>wedding garments)</a:t>
            </a:r>
          </a:p>
          <a:p>
            <a:pPr marL="0" indent="0">
              <a:buNone/>
            </a:pPr>
            <a:r>
              <a:rPr lang="en-US" sz="4000" b="1" dirty="0"/>
              <a:t>4. The Separation of Good and Evil Servants</a:t>
            </a:r>
          </a:p>
        </p:txBody>
      </p:sp>
    </p:spTree>
    <p:extLst>
      <p:ext uri="{BB962C8B-B14F-4D97-AF65-F5344CB8AC3E}">
        <p14:creationId xmlns:p14="http://schemas.microsoft.com/office/powerpoint/2010/main" val="2580164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5DA2D5B-EC4E-4C78-8139-F36D2F2D1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262" y="-2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D4AAACE2-9C9E-468F-8297-EF7B5E55F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EFDC7-0767-4360-9AD3-7F622CC3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411" y="1201723"/>
            <a:ext cx="3458035" cy="4454554"/>
          </a:xfrm>
        </p:spPr>
        <p:txBody>
          <a:bodyPr anchor="ctr">
            <a:normAutofit/>
          </a:bodyPr>
          <a:lstStyle/>
          <a:p>
            <a:r>
              <a:rPr lang="en-CA" b="1" dirty="0"/>
              <a:t>V. THE ANGELS</a:t>
            </a:r>
            <a:endParaRPr lang="en-C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ACFC3-8223-48D4-B2AC-EF6ED8EE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362" y="211014"/>
            <a:ext cx="6446905" cy="6457071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The parables are full of examples of separation</a:t>
            </a:r>
          </a:p>
          <a:p>
            <a:pPr marL="0" indent="0">
              <a:buNone/>
            </a:pPr>
            <a:r>
              <a:rPr lang="en-US" sz="4000" b="1" dirty="0"/>
              <a:t>5. The Separation of the Wise and Foolish Virgins</a:t>
            </a:r>
          </a:p>
          <a:p>
            <a:pPr marL="0" indent="0">
              <a:buNone/>
            </a:pPr>
            <a:r>
              <a:rPr lang="en-US" sz="4000" b="1" dirty="0"/>
              <a:t>6. The Separation of the Profitable and Unprofitable </a:t>
            </a:r>
            <a:r>
              <a:rPr lang="en-CA" sz="4000" b="1" dirty="0"/>
              <a:t>Servants</a:t>
            </a:r>
          </a:p>
          <a:p>
            <a:pPr marL="0" indent="0">
              <a:buNone/>
            </a:pPr>
            <a:r>
              <a:rPr lang="en-US" sz="4000" b="1" dirty="0"/>
              <a:t>7. The Separation of the Sheep and the Goats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40266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5DA2D5B-EC4E-4C78-8139-F36D2F2D1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262" y="-2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D4AAACE2-9C9E-468F-8297-EF7B5E55F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EFDC7-0767-4360-9AD3-7F622CC3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411" y="1201723"/>
            <a:ext cx="3458035" cy="4454554"/>
          </a:xfrm>
        </p:spPr>
        <p:txBody>
          <a:bodyPr anchor="ctr">
            <a:normAutofit/>
          </a:bodyPr>
          <a:lstStyle/>
          <a:p>
            <a:r>
              <a:rPr lang="en-CA" b="1" dirty="0"/>
              <a:t>V. THE ANGELS</a:t>
            </a:r>
            <a:endParaRPr lang="en-C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ACFC3-8223-48D4-B2AC-EF6ED8EE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362" y="211014"/>
            <a:ext cx="6446905" cy="6457071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sz="4000" b="1" dirty="0"/>
              <a:t>Presently</a:t>
            </a:r>
            <a:r>
              <a:rPr lang="en-US" sz="4000" dirty="0"/>
              <a:t> angels are sent as ministers to the heirs of salvation</a:t>
            </a:r>
          </a:p>
          <a:p>
            <a:pPr marL="0" lvl="0" indent="0">
              <a:buNone/>
            </a:pPr>
            <a:r>
              <a:rPr lang="en-US" sz="4000" dirty="0"/>
              <a:t>“Are not all angels ministering spirits sent to serve those who will inherit salvation?”</a:t>
            </a:r>
          </a:p>
          <a:p>
            <a:pPr marL="0" lvl="0" indent="0">
              <a:buNone/>
            </a:pPr>
            <a:r>
              <a:rPr lang="en-US" sz="4000" dirty="0"/>
              <a:t>			Hebrews 1:14</a:t>
            </a:r>
            <a:r>
              <a:rPr lang="en-US" sz="4000" b="1" dirty="0"/>
              <a:t>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355544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D6B7-34EA-483E-8BB5-B27B72EA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42" y="269441"/>
            <a:ext cx="10058400" cy="1077229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Many writers believe that these parables (when put together) have to do with the age beginning with the disciples and continuing until the end of the age.</a:t>
            </a:r>
            <a:r>
              <a:rPr lang="en-US" b="1" dirty="0"/>
              <a:t> </a:t>
            </a:r>
            <a:br>
              <a:rPr lang="en-US" b="1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88BF9-E88B-464F-B9B6-BE91C90E9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6" y="2052115"/>
            <a:ext cx="9720776" cy="4706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1. The Sower</a:t>
            </a:r>
            <a:r>
              <a:rPr lang="en-US" sz="2800" dirty="0"/>
              <a:t> - Jesus/disciples (32-96 AD.)</a:t>
            </a:r>
          </a:p>
          <a:p>
            <a:pPr marL="0" indent="0">
              <a:buNone/>
            </a:pPr>
            <a:r>
              <a:rPr lang="en-US" sz="2800" b="1" dirty="0"/>
              <a:t>2. The Weeds</a:t>
            </a:r>
            <a:r>
              <a:rPr lang="en-US" sz="2800" dirty="0"/>
              <a:t> - Early Church Fathers (100-300's)</a:t>
            </a:r>
          </a:p>
          <a:p>
            <a:pPr marL="0" indent="0">
              <a:buNone/>
            </a:pPr>
            <a:r>
              <a:rPr lang="en-US" sz="2800" b="1" dirty="0"/>
              <a:t>3. The Wheat and Tares</a:t>
            </a:r>
            <a:r>
              <a:rPr lang="en-US" sz="2800" dirty="0"/>
              <a:t> - Early Church Fathers (100-300's) </a:t>
            </a:r>
          </a:p>
          <a:p>
            <a:pPr marL="0" indent="0">
              <a:buNone/>
            </a:pPr>
            <a:r>
              <a:rPr lang="en-US" sz="2800" b="1" dirty="0"/>
              <a:t>4. The Mustard Seed</a:t>
            </a:r>
            <a:r>
              <a:rPr lang="en-US" sz="2800" dirty="0"/>
              <a:t> - Constantine (300's +)</a:t>
            </a:r>
          </a:p>
          <a:p>
            <a:pPr marL="0" indent="0">
              <a:buNone/>
            </a:pPr>
            <a:r>
              <a:rPr lang="en-US" sz="2800" b="1" dirty="0"/>
              <a:t>5. The Yeast</a:t>
            </a:r>
            <a:r>
              <a:rPr lang="en-US" sz="2800" dirty="0"/>
              <a:t> - Dark Ages (500-1500's)</a:t>
            </a:r>
          </a:p>
        </p:txBody>
      </p:sp>
    </p:spTree>
    <p:extLst>
      <p:ext uri="{BB962C8B-B14F-4D97-AF65-F5344CB8AC3E}">
        <p14:creationId xmlns:p14="http://schemas.microsoft.com/office/powerpoint/2010/main" val="386601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D6B7-34EA-483E-8BB5-B27B72EA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42" y="269441"/>
            <a:ext cx="10058400" cy="1077229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Many writers believe that these parables (when put together) have to do with the age beginning with the disciples and continuing until the end of the age.</a:t>
            </a:r>
            <a:r>
              <a:rPr lang="en-US" b="1" dirty="0"/>
              <a:t> </a:t>
            </a:r>
            <a:br>
              <a:rPr lang="en-US" b="1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88BF9-E88B-464F-B9B6-BE91C90E9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6" y="2052115"/>
            <a:ext cx="9720776" cy="4706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6. The Hidden Treasure</a:t>
            </a:r>
            <a:r>
              <a:rPr lang="en-US" sz="2800" dirty="0"/>
              <a:t> - Reformation (1600's)</a:t>
            </a:r>
          </a:p>
          <a:p>
            <a:pPr marL="0" indent="0">
              <a:buNone/>
            </a:pPr>
            <a:r>
              <a:rPr lang="en-US" sz="2800" b="1" dirty="0"/>
              <a:t>7. The Pearl</a:t>
            </a:r>
            <a:r>
              <a:rPr lang="en-US" sz="2800" dirty="0"/>
              <a:t> - The Missionary Movement (1700-1800's)</a:t>
            </a:r>
          </a:p>
          <a:p>
            <a:pPr marL="0" indent="0">
              <a:buNone/>
            </a:pPr>
            <a:r>
              <a:rPr lang="en-US" sz="2800" b="1" dirty="0"/>
              <a:t>8. The Drag Net</a:t>
            </a:r>
            <a:r>
              <a:rPr lang="en-US" sz="2800" dirty="0"/>
              <a:t> - Leading to the Second Coming (1900's)</a:t>
            </a:r>
          </a:p>
          <a:p>
            <a:pPr marL="0" indent="0">
              <a:buNone/>
            </a:pPr>
            <a:r>
              <a:rPr lang="en-US" sz="2800" b="1" dirty="0"/>
              <a:t>9. The Two Sons</a:t>
            </a:r>
            <a:r>
              <a:rPr lang="en-US" sz="2800" dirty="0"/>
              <a:t> - Last Days (Now)</a:t>
            </a:r>
          </a:p>
          <a:p>
            <a:pPr marL="0" indent="0">
              <a:buNone/>
            </a:pPr>
            <a:r>
              <a:rPr lang="en-US" sz="2800" b="1" dirty="0"/>
              <a:t>10. The Vineyard</a:t>
            </a:r>
            <a:r>
              <a:rPr lang="en-US" sz="2800" dirty="0"/>
              <a:t> - Last Days (Now)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60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EFDC7-0767-4360-9AD3-7F622CC3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901" y="808056"/>
            <a:ext cx="8381238" cy="1077229"/>
          </a:xfrm>
        </p:spPr>
        <p:txBody>
          <a:bodyPr>
            <a:normAutofit/>
          </a:bodyPr>
          <a:lstStyle/>
          <a:p>
            <a:pPr algn="l"/>
            <a:r>
              <a:rPr lang="en-CA" sz="5400" b="1" dirty="0"/>
              <a:t>I. THE NET</a:t>
            </a:r>
            <a:endParaRPr lang="en-CA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ACFC3-8223-48D4-B2AC-EF6ED8EE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638" y="2052116"/>
            <a:ext cx="9461749" cy="399782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i="1" dirty="0"/>
              <a:t>"Moreover, no man knows when his hour will come: As fish are caught in a cruel net, or birds are taken in a snare, </a:t>
            </a:r>
            <a:r>
              <a:rPr lang="en-US" sz="4000" i="1" u="sng" dirty="0"/>
              <a:t>so men are trapped by evil times that fall unexpectedly upon them.</a:t>
            </a:r>
            <a:r>
              <a:rPr lang="en-US" sz="4000" i="1" dirty="0"/>
              <a:t>"</a:t>
            </a:r>
          </a:p>
          <a:p>
            <a:pPr marL="0" indent="0">
              <a:buNone/>
            </a:pPr>
            <a:r>
              <a:rPr lang="en-CA" sz="4000" i="1" dirty="0"/>
              <a:t>Ecclesiastes 9:12</a:t>
            </a:r>
            <a:endParaRPr lang="en-CA" sz="4000" dirty="0"/>
          </a:p>
        </p:txBody>
      </p:sp>
      <p:pic>
        <p:nvPicPr>
          <p:cNvPr id="5" name="Picture 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77C102FB-C581-4877-B11F-AE2A41218D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0921" y="5487"/>
            <a:ext cx="3191628" cy="227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64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00C-265D-4146-A578-477541E3D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1F8C064-2DC5-4758-B49C-76BFF640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>
              <a:lumMod val="1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7875912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15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EFDC7-0767-4360-9AD3-7F622CC3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901" y="808056"/>
            <a:ext cx="8381238" cy="1077229"/>
          </a:xfrm>
        </p:spPr>
        <p:txBody>
          <a:bodyPr>
            <a:normAutofit/>
          </a:bodyPr>
          <a:lstStyle/>
          <a:p>
            <a:pPr algn="l"/>
            <a:r>
              <a:rPr lang="en-CA" sz="5400" b="1" dirty="0"/>
              <a:t>I. THE NET</a:t>
            </a:r>
            <a:endParaRPr lang="en-CA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ACFC3-8223-48D4-B2AC-EF6ED8EE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638" y="2052116"/>
            <a:ext cx="9461749" cy="399782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i="1" dirty="0"/>
              <a:t>"I now realize how true it is that God does not show </a:t>
            </a:r>
            <a:r>
              <a:rPr lang="en-US" sz="4000" i="1" dirty="0" err="1"/>
              <a:t>favouritism</a:t>
            </a:r>
            <a:r>
              <a:rPr lang="en-US" sz="4000" i="1" dirty="0"/>
              <a:t> (no respecter of persons)</a:t>
            </a:r>
          </a:p>
          <a:p>
            <a:pPr marL="0" indent="0">
              <a:buNone/>
            </a:pPr>
            <a:r>
              <a:rPr lang="en-US" sz="4000" i="1" dirty="0"/>
              <a:t>35. but accepts men from every nation who fear him and do what is right.</a:t>
            </a:r>
          </a:p>
          <a:p>
            <a:pPr marL="0" indent="0">
              <a:buNone/>
            </a:pPr>
            <a:r>
              <a:rPr lang="en-US" sz="4000" i="1" dirty="0"/>
              <a:t>						"</a:t>
            </a:r>
            <a:r>
              <a:rPr lang="en-CA" sz="4000" i="1" dirty="0"/>
              <a:t>Acts 10:34,35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16309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FEFDC7-0767-4360-9AD3-7F622CC3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921" y="523371"/>
            <a:ext cx="7958331" cy="923842"/>
          </a:xfrm>
        </p:spPr>
        <p:txBody>
          <a:bodyPr anchor="b">
            <a:normAutofit/>
          </a:bodyPr>
          <a:lstStyle/>
          <a:p>
            <a:pPr algn="l"/>
            <a:r>
              <a:rPr lang="en-CA" sz="4400" b="1" dirty="0"/>
              <a:t>III. THE FISHERMEN</a:t>
            </a:r>
            <a:endParaRPr lang="en-CA" sz="4400" dirty="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ACFC3-8223-48D4-B2AC-EF6ED8EE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766" y="2135039"/>
            <a:ext cx="9542907" cy="3443107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i="1" dirty="0"/>
              <a:t>"Fishermen will stand along the shore; </a:t>
            </a:r>
            <a:r>
              <a:rPr lang="en-US" sz="4000" i="1" u="sng" dirty="0"/>
              <a:t>from </a:t>
            </a:r>
            <a:r>
              <a:rPr lang="en-US" sz="4000" i="1" u="sng" dirty="0" err="1"/>
              <a:t>En</a:t>
            </a:r>
            <a:r>
              <a:rPr lang="en-US" sz="4000" i="1" u="sng" dirty="0"/>
              <a:t> </a:t>
            </a:r>
            <a:r>
              <a:rPr lang="en-US" sz="4000" i="1" u="sng" dirty="0" err="1"/>
              <a:t>Gedi</a:t>
            </a:r>
            <a:r>
              <a:rPr lang="en-US" sz="4000" i="1" u="sng" dirty="0"/>
              <a:t> to </a:t>
            </a:r>
            <a:r>
              <a:rPr lang="en-US" sz="4000" i="1" u="sng" dirty="0" err="1"/>
              <a:t>en</a:t>
            </a:r>
            <a:r>
              <a:rPr lang="en-US" sz="4000" i="1" u="sng" dirty="0"/>
              <a:t> </a:t>
            </a:r>
            <a:r>
              <a:rPr lang="en-US" sz="4000" i="1" u="sng" dirty="0" err="1"/>
              <a:t>Eglaim</a:t>
            </a:r>
            <a:r>
              <a:rPr lang="en-US" sz="4000" i="1" dirty="0"/>
              <a:t> there will be places for spreading nets. </a:t>
            </a:r>
            <a:r>
              <a:rPr lang="en-US" sz="4000" i="1" u="sng" dirty="0"/>
              <a:t>The fish will be of many kinds - like the fish of the Great Sea</a:t>
            </a:r>
            <a:r>
              <a:rPr lang="en-US" sz="4000" i="1" dirty="0"/>
              <a:t>."</a:t>
            </a:r>
          </a:p>
          <a:p>
            <a:pPr marL="0" indent="0">
              <a:buNone/>
            </a:pPr>
            <a:r>
              <a:rPr lang="en-CA" sz="4000" i="1" dirty="0"/>
              <a:t>						Ezekiel 47:10</a:t>
            </a:r>
            <a:endParaRPr lang="en-CA" sz="40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72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FEFDC7-0767-4360-9AD3-7F622CC3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921" y="523371"/>
            <a:ext cx="7958331" cy="923842"/>
          </a:xfrm>
        </p:spPr>
        <p:txBody>
          <a:bodyPr anchor="b">
            <a:normAutofit/>
          </a:bodyPr>
          <a:lstStyle/>
          <a:p>
            <a:pPr algn="l"/>
            <a:r>
              <a:rPr lang="en-CA" sz="4400" b="1" dirty="0"/>
              <a:t>III. THE FISHERMEN</a:t>
            </a:r>
            <a:endParaRPr lang="en-CA" sz="4400" dirty="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ACFC3-8223-48D4-B2AC-EF6ED8EE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766" y="2135039"/>
            <a:ext cx="9542907" cy="3443107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i="1" dirty="0"/>
              <a:t>"Don't be afraid; from now on you will catch men."</a:t>
            </a:r>
          </a:p>
          <a:p>
            <a:pPr marL="0" indent="0">
              <a:buNone/>
            </a:pPr>
            <a:r>
              <a:rPr lang="en-CA" sz="4000" i="1" dirty="0"/>
              <a:t>							Luke 5:10</a:t>
            </a:r>
            <a:endParaRPr lang="en-CA" sz="40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715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FEFDC7-0767-4360-9AD3-7F622CC3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921" y="523371"/>
            <a:ext cx="7958331" cy="923842"/>
          </a:xfrm>
        </p:spPr>
        <p:txBody>
          <a:bodyPr anchor="b">
            <a:normAutofit/>
          </a:bodyPr>
          <a:lstStyle/>
          <a:p>
            <a:pPr algn="l"/>
            <a:r>
              <a:rPr lang="en-CA" sz="4400" b="1" dirty="0"/>
              <a:t>III. THE FISHERMEN</a:t>
            </a:r>
            <a:endParaRPr lang="en-CA" sz="4400" dirty="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ACFC3-8223-48D4-B2AC-EF6ED8EE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767" y="1447213"/>
            <a:ext cx="9542907" cy="3443107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i="1" dirty="0"/>
              <a:t>"For when one says, 'I follow Paul' and another says, 'I follow Apollos,' are you not mere men“</a:t>
            </a:r>
          </a:p>
          <a:p>
            <a:pPr marL="0" indent="0">
              <a:buNone/>
            </a:pPr>
            <a:r>
              <a:rPr lang="en-US" sz="4000" i="1" dirty="0"/>
              <a:t>7. So neither he who plants nor he who waters is anything, but only God makes things grow."</a:t>
            </a:r>
          </a:p>
          <a:p>
            <a:pPr marL="0" indent="0">
              <a:buNone/>
            </a:pPr>
            <a:r>
              <a:rPr lang="en-CA" sz="4000" i="1" dirty="0"/>
              <a:t>					I Corinthians 3:3,7</a:t>
            </a:r>
            <a:endParaRPr lang="en-CA" sz="40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9FCFF961-4E84-4FD1-859C-B7F410031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3" y="0"/>
            <a:ext cx="463250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FEFDC7-0767-4360-9AD3-7F622CC3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99" y="1201723"/>
            <a:ext cx="3038507" cy="4454554"/>
          </a:xfrm>
        </p:spPr>
        <p:txBody>
          <a:bodyPr anchor="ctr">
            <a:normAutofit/>
          </a:bodyPr>
          <a:lstStyle/>
          <a:p>
            <a:r>
              <a:rPr lang="en-CA" b="1" dirty="0"/>
              <a:t>IV. THE FISH</a:t>
            </a:r>
            <a:endParaRPr lang="en-CA" sz="36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F737BB4-6553-47A8-893F-178A10C6B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ACFC3-8223-48D4-B2AC-EF6ED8EE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956" y="647750"/>
            <a:ext cx="7398774" cy="557106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i="1" dirty="0"/>
              <a:t>"For when one says, 'I follow Paul' and another says, 'I follow Apollos,' are you not mere men“</a:t>
            </a:r>
          </a:p>
          <a:p>
            <a:pPr marL="0" indent="0">
              <a:buNone/>
            </a:pPr>
            <a:r>
              <a:rPr lang="en-US" sz="4000" i="1" dirty="0"/>
              <a:t>7. So neither he who plants nor he who waters is anything, </a:t>
            </a:r>
            <a:r>
              <a:rPr lang="en-US" sz="4000" i="1" u="sng" dirty="0"/>
              <a:t>but only God makes things grow</a:t>
            </a:r>
            <a:r>
              <a:rPr lang="en-US" sz="4000" i="1" dirty="0"/>
              <a:t>."</a:t>
            </a:r>
          </a:p>
          <a:p>
            <a:pPr marL="0" indent="0">
              <a:buNone/>
            </a:pPr>
            <a:r>
              <a:rPr lang="en-CA" sz="4000" i="1" dirty="0"/>
              <a:t>			I Corinthians 3:3,7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302711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547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MS Shell Dlg 2</vt:lpstr>
      <vt:lpstr>Wingdings</vt:lpstr>
      <vt:lpstr>Wingdings 3</vt:lpstr>
      <vt:lpstr>Madison</vt:lpstr>
      <vt:lpstr>PARABLES OF THE KINGDOM - PART VIII The Parable of the Drag Net  </vt:lpstr>
      <vt:lpstr>Many writers believe that these parables (when put together) have to do with the age beginning with the disciples and continuing until the end of the age.  </vt:lpstr>
      <vt:lpstr>Many writers believe that these parables (when put together) have to do with the age beginning with the disciples and continuing until the end of the age.  </vt:lpstr>
      <vt:lpstr>I. THE NET</vt:lpstr>
      <vt:lpstr>I. THE NET</vt:lpstr>
      <vt:lpstr>III. THE FISHERMEN</vt:lpstr>
      <vt:lpstr>III. THE FISHERMEN</vt:lpstr>
      <vt:lpstr>III. THE FISHERMEN</vt:lpstr>
      <vt:lpstr>IV. THE FISH</vt:lpstr>
      <vt:lpstr>V. THE ANGELS</vt:lpstr>
      <vt:lpstr>V. THE ANGELS</vt:lpstr>
      <vt:lpstr>V. THE ANGELS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THE KINGDOM - PART VIII The Parable of the Drag Net</dc:title>
  <dc:creator>Brad Montsion</dc:creator>
  <cp:lastModifiedBy>Brad Montsion</cp:lastModifiedBy>
  <cp:revision>9</cp:revision>
  <dcterms:created xsi:type="dcterms:W3CDTF">2019-05-21T20:36:00Z</dcterms:created>
  <dcterms:modified xsi:type="dcterms:W3CDTF">2019-06-02T00:03:34Z</dcterms:modified>
</cp:coreProperties>
</file>