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0"/>
  </p:notesMasterIdLst>
  <p:handoutMasterIdLst>
    <p:handoutMasterId r:id="rId21"/>
  </p:handoutMasterIdLst>
  <p:sldIdLst>
    <p:sldId id="259" r:id="rId2"/>
    <p:sldId id="279" r:id="rId3"/>
    <p:sldId id="281" r:id="rId4"/>
    <p:sldId id="282" r:id="rId5"/>
    <p:sldId id="283" r:id="rId6"/>
    <p:sldId id="284" r:id="rId7"/>
    <p:sldId id="285" r:id="rId8"/>
    <p:sldId id="286" r:id="rId9"/>
    <p:sldId id="287" r:id="rId10"/>
    <p:sldId id="288" r:id="rId11"/>
    <p:sldId id="290" r:id="rId12"/>
    <p:sldId id="289" r:id="rId13"/>
    <p:sldId id="291" r:id="rId14"/>
    <p:sldId id="292" r:id="rId15"/>
    <p:sldId id="293" r:id="rId16"/>
    <p:sldId id="294" r:id="rId17"/>
    <p:sldId id="295"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7" autoAdjust="0"/>
  </p:normalViewPr>
  <p:slideViewPr>
    <p:cSldViewPr snapToGrid="0">
      <p:cViewPr varScale="1">
        <p:scale>
          <a:sx n="72" d="100"/>
          <a:sy n="72" d="100"/>
        </p:scale>
        <p:origin x="660" y="66"/>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8" d="100"/>
          <a:sy n="88" d="100"/>
        </p:scale>
        <p:origin x="288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2019/02/01</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ZA" smtClean="0"/>
              <a:t>2019/02/01</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ZA" smtClean="0"/>
              <a:t>‹#›</a:t>
            </a:fld>
            <a:endParaRPr lang="en-ZA"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a:t>Click to edit 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cxnSp>
        <p:nvCxnSpPr>
          <p:cNvPr id="5" name="Straight Connector 4" descr="Title Slide divider line&#10;">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Picture Placeholder 19">
            <a:extLst>
              <a:ext uri="{FF2B5EF4-FFF2-40B4-BE49-F238E27FC236}">
                <a16:creationId xmlns:a16="http://schemas.microsoft.com/office/drawing/2014/main"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grpSp>
        <p:nvGrpSpPr>
          <p:cNvPr id="22" name="Group 21">
            <a:extLst>
              <a:ext uri="{FF2B5EF4-FFF2-40B4-BE49-F238E27FC236}">
                <a16:creationId xmlns:a16="http://schemas.microsoft.com/office/drawing/2014/main"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17">
              <a:extLst>
                <a:ext uri="{FF2B5EF4-FFF2-40B4-BE49-F238E27FC236}">
                  <a16:creationId xmlns:a16="http://schemas.microsoft.com/office/drawing/2014/main"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19">
              <a:extLst>
                <a:ext uri="{FF2B5EF4-FFF2-40B4-BE49-F238E27FC236}">
                  <a16:creationId xmlns:a16="http://schemas.microsoft.com/office/drawing/2014/main"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3">
              <a:extLst>
                <a:ext uri="{FF2B5EF4-FFF2-40B4-BE49-F238E27FC236}">
                  <a16:creationId xmlns:a16="http://schemas.microsoft.com/office/drawing/2014/main"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28">
              <a:extLst>
                <a:ext uri="{FF2B5EF4-FFF2-40B4-BE49-F238E27FC236}">
                  <a16:creationId xmlns:a16="http://schemas.microsoft.com/office/drawing/2014/main"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8" name="Picture Placeholder 3">
            <a:extLst>
              <a:ext uri="{FF2B5EF4-FFF2-40B4-BE49-F238E27FC236}">
                <a16:creationId xmlns:a16="http://schemas.microsoft.com/office/drawing/2014/main"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a:t>Click icon to add picture</a:t>
            </a:r>
            <a:endParaRPr lang="en-US" dirty="0"/>
          </a:p>
        </p:txBody>
      </p:sp>
      <p:sp>
        <p:nvSpPr>
          <p:cNvPr id="39" name="Picture Placeholder 3">
            <a:extLst>
              <a:ext uri="{FF2B5EF4-FFF2-40B4-BE49-F238E27FC236}">
                <a16:creationId xmlns:a16="http://schemas.microsoft.com/office/drawing/2014/main"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a:t>Click icon to add picture</a:t>
            </a:r>
            <a:endParaRPr lang="en-US" dirty="0"/>
          </a:p>
        </p:txBody>
      </p:sp>
      <p:sp>
        <p:nvSpPr>
          <p:cNvPr id="40" name="Picture Placeholder 3">
            <a:extLst>
              <a:ext uri="{FF2B5EF4-FFF2-40B4-BE49-F238E27FC236}">
                <a16:creationId xmlns:a16="http://schemas.microsoft.com/office/drawing/2014/main"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3" name="Group 42">
            <a:extLst>
              <a:ext uri="{FF2B5EF4-FFF2-40B4-BE49-F238E27FC236}">
                <a16:creationId xmlns:a16="http://schemas.microsoft.com/office/drawing/2014/main"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5" name="Rounded Rectangle 15">
              <a:extLst>
                <a:ext uri="{FF2B5EF4-FFF2-40B4-BE49-F238E27FC236}">
                  <a16:creationId xmlns:a16="http://schemas.microsoft.com/office/drawing/2014/main"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6" name="Rectangle: Rounded Corners 45">
              <a:extLst>
                <a:ext uri="{FF2B5EF4-FFF2-40B4-BE49-F238E27FC236}">
                  <a16:creationId xmlns:a16="http://schemas.microsoft.com/office/drawing/2014/main"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Rounded Rectangle 15">
              <a:extLst>
                <a:ext uri="{FF2B5EF4-FFF2-40B4-BE49-F238E27FC236}">
                  <a16:creationId xmlns:a16="http://schemas.microsoft.com/office/drawing/2014/main"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8" name="Rounded Rectangle 15">
              <a:extLst>
                <a:ext uri="{FF2B5EF4-FFF2-40B4-BE49-F238E27FC236}">
                  <a16:creationId xmlns:a16="http://schemas.microsoft.com/office/drawing/2014/main"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9" name="Oval 48">
              <a:extLst>
                <a:ext uri="{FF2B5EF4-FFF2-40B4-BE49-F238E27FC236}">
                  <a16:creationId xmlns:a16="http://schemas.microsoft.com/office/drawing/2014/main"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0" name="Oval 49">
              <a:extLst>
                <a:ext uri="{FF2B5EF4-FFF2-40B4-BE49-F238E27FC236}">
                  <a16:creationId xmlns:a16="http://schemas.microsoft.com/office/drawing/2014/main"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1" name="Oval 50">
              <a:extLst>
                <a:ext uri="{FF2B5EF4-FFF2-40B4-BE49-F238E27FC236}">
                  <a16:creationId xmlns:a16="http://schemas.microsoft.com/office/drawing/2014/main"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gr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dirty="0"/>
              <a:t>Emphasized text can go here</a:t>
            </a:r>
            <a:endParaRPr lang="en-ZA"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Picture Placeholder 4">
            <a:extLst>
              <a:ext uri="{FF2B5EF4-FFF2-40B4-BE49-F238E27FC236}">
                <a16:creationId xmlns:a16="http://schemas.microsoft.com/office/drawing/2014/main"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9" name="Text Placeholder 8">
            <a:extLst>
              <a:ext uri="{FF2B5EF4-FFF2-40B4-BE49-F238E27FC236}">
                <a16:creationId xmlns:a16="http://schemas.microsoft.com/office/drawing/2014/main" id="{35FD3B7C-17C6-4327-986C-A8A6D6EC1B52}"/>
              </a:ext>
            </a:extLst>
          </p:cNvPr>
          <p:cNvSpPr>
            <a:spLocks noGrp="1"/>
          </p:cNvSpPr>
          <p:nvPr>
            <p:ph type="body" sz="quarter" idx="13"/>
          </p:nvPr>
        </p:nvSpPr>
        <p:spPr>
          <a:xfrm>
            <a:off x="431800" y="3509766"/>
            <a:ext cx="2951163" cy="2322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dirty="0"/>
              <a:t>Bullet Description</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9" name="Text Placeholder 8">
            <a:extLst>
              <a:ext uri="{FF2B5EF4-FFF2-40B4-BE49-F238E27FC236}">
                <a16:creationId xmlns:a16="http://schemas.microsoft.com/office/drawing/2014/main"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20" name="Picture Placeholder 3">
            <a:extLst>
              <a:ext uri="{FF2B5EF4-FFF2-40B4-BE49-F238E27FC236}">
                <a16:creationId xmlns:a16="http://schemas.microsoft.com/office/drawing/2014/main"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a:t>Click icon to add picture</a:t>
            </a:r>
            <a:endParaRPr lang="en-US" dirty="0"/>
          </a:p>
        </p:txBody>
      </p:sp>
      <p:sp>
        <p:nvSpPr>
          <p:cNvPr id="21" name="Picture Placeholder 3">
            <a:extLst>
              <a:ext uri="{FF2B5EF4-FFF2-40B4-BE49-F238E27FC236}">
                <a16:creationId xmlns:a16="http://schemas.microsoft.com/office/drawing/2014/main"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a:t>Click icon to add picture</a:t>
            </a:r>
            <a:endParaRPr lang="en-US" dirty="0"/>
          </a:p>
        </p:txBody>
      </p:sp>
      <p:sp>
        <p:nvSpPr>
          <p:cNvPr id="22" name="Picture Placeholder 3">
            <a:extLst>
              <a:ext uri="{FF2B5EF4-FFF2-40B4-BE49-F238E27FC236}">
                <a16:creationId xmlns:a16="http://schemas.microsoft.com/office/drawing/2014/main"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27" name="Text Placeholder 9">
            <a:extLst>
              <a:ext uri="{FF2B5EF4-FFF2-40B4-BE49-F238E27FC236}">
                <a16:creationId xmlns:a16="http://schemas.microsoft.com/office/drawing/2014/main"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28" name="Text Placeholder 9">
            <a:extLst>
              <a:ext uri="{FF2B5EF4-FFF2-40B4-BE49-F238E27FC236}">
                <a16:creationId xmlns:a16="http://schemas.microsoft.com/office/drawing/2014/main"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48" name="Freeform: Shape 47">
            <a:extLst>
              <a:ext uri="{FF2B5EF4-FFF2-40B4-BE49-F238E27FC236}">
                <a16:creationId xmlns:a16="http://schemas.microsoft.com/office/drawing/2014/main"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Freeform: Shape 46">
            <a:extLst>
              <a:ext uri="{FF2B5EF4-FFF2-40B4-BE49-F238E27FC236}">
                <a16:creationId xmlns:a16="http://schemas.microsoft.com/office/drawing/2014/main"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24" name="Freeform: Shape 23">
            <a:extLst>
              <a:ext uri="{FF2B5EF4-FFF2-40B4-BE49-F238E27FC236}">
                <a16:creationId xmlns:a16="http://schemas.microsoft.com/office/drawing/2014/main"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9" name="Freeform: Shape 28">
            <a:extLst>
              <a:ext uri="{FF2B5EF4-FFF2-40B4-BE49-F238E27FC236}">
                <a16:creationId xmlns:a16="http://schemas.microsoft.com/office/drawing/2014/main"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Text Placeholder 18">
            <a:extLst>
              <a:ext uri="{FF2B5EF4-FFF2-40B4-BE49-F238E27FC236}">
                <a16:creationId xmlns:a16="http://schemas.microsoft.com/office/drawing/2014/main"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dirty="0"/>
              <a:t>1</a:t>
            </a:r>
            <a:endParaRPr lang="en-ZA" dirty="0"/>
          </a:p>
        </p:txBody>
      </p:sp>
      <p:sp>
        <p:nvSpPr>
          <p:cNvPr id="32" name="Text Placeholder 20">
            <a:extLst>
              <a:ext uri="{FF2B5EF4-FFF2-40B4-BE49-F238E27FC236}">
                <a16:creationId xmlns:a16="http://schemas.microsoft.com/office/drawing/2014/main"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dirty="0"/>
              <a:t>2</a:t>
            </a:r>
            <a:endParaRPr lang="en-ZA" dirty="0"/>
          </a:p>
        </p:txBody>
      </p:sp>
      <p:sp>
        <p:nvSpPr>
          <p:cNvPr id="33" name="Text Placeholder 32">
            <a:extLst>
              <a:ext uri="{FF2B5EF4-FFF2-40B4-BE49-F238E27FC236}">
                <a16:creationId xmlns:a16="http://schemas.microsoft.com/office/drawing/2014/main"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ZA" dirty="0"/>
              <a:t>3</a:t>
            </a:r>
          </a:p>
        </p:txBody>
      </p:sp>
      <p:sp>
        <p:nvSpPr>
          <p:cNvPr id="35" name="Text Placeholder 34">
            <a:extLst>
              <a:ext uri="{FF2B5EF4-FFF2-40B4-BE49-F238E27FC236}">
                <a16:creationId xmlns:a16="http://schemas.microsoft.com/office/drawing/2014/main"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Section Description</a:t>
            </a:r>
            <a:endParaRPr lang="en-ZA" dirty="0"/>
          </a:p>
        </p:txBody>
      </p:sp>
      <p:sp>
        <p:nvSpPr>
          <p:cNvPr id="37" name="Text Placeholder 36">
            <a:extLst>
              <a:ext uri="{FF2B5EF4-FFF2-40B4-BE49-F238E27FC236}">
                <a16:creationId xmlns:a16="http://schemas.microsoft.com/office/drawing/2014/main"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
        <p:nvSpPr>
          <p:cNvPr id="39" name="Text Placeholder 38">
            <a:extLst>
              <a:ext uri="{FF2B5EF4-FFF2-40B4-BE49-F238E27FC236}">
                <a16:creationId xmlns:a16="http://schemas.microsoft.com/office/drawing/2014/main"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0" name="Footer Placeholder 9">
            <a:extLst>
              <a:ext uri="{FF2B5EF4-FFF2-40B4-BE49-F238E27FC236}">
                <a16:creationId xmlns:a16="http://schemas.microsoft.com/office/drawing/2014/main"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11" name="Slide Number Placeholder 10">
            <a:extLst>
              <a:ext uri="{FF2B5EF4-FFF2-40B4-BE49-F238E27FC236}">
                <a16:creationId xmlns:a16="http://schemas.microsoft.com/office/drawing/2014/main"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6" name="Content Placeholder 5">
            <a:extLst>
              <a:ext uri="{FF2B5EF4-FFF2-40B4-BE49-F238E27FC236}">
                <a16:creationId xmlns:a16="http://schemas.microsoft.com/office/drawing/2014/main" id="{EA7B8348-A00A-4AAE-B1F6-924515577B23}"/>
              </a:ext>
            </a:extLst>
          </p:cNvPr>
          <p:cNvSpPr>
            <a:spLocks noGrp="1"/>
          </p:cNvSpPr>
          <p:nvPr>
            <p:ph sz="quarter" idx="4"/>
          </p:nvPr>
        </p:nvSpPr>
        <p:spPr>
          <a:xfrm>
            <a:off x="6300000" y="1581663"/>
            <a:ext cx="5472000"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4">
            <a:extLst>
              <a:ext uri="{FF2B5EF4-FFF2-40B4-BE49-F238E27FC236}">
                <a16:creationId xmlns:a16="http://schemas.microsoft.com/office/drawing/2014/main"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cxnSp>
        <p:nvCxnSpPr>
          <p:cNvPr id="14" name="Straight Connector 13">
            <a:extLst>
              <a:ext uri="{FF2B5EF4-FFF2-40B4-BE49-F238E27FC236}">
                <a16:creationId xmlns:a16="http://schemas.microsoft.com/office/drawing/2014/main"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0" name="Text Placeholder 5">
            <a:extLst>
              <a:ext uri="{FF2B5EF4-FFF2-40B4-BE49-F238E27FC236}">
                <a16:creationId xmlns:a16="http://schemas.microsoft.com/office/drawing/2014/main"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1" name="Text Placeholder 5">
            <a:extLst>
              <a:ext uri="{FF2B5EF4-FFF2-40B4-BE49-F238E27FC236}">
                <a16:creationId xmlns:a16="http://schemas.microsoft.com/office/drawing/2014/main"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2" name="Text Placeholder 5">
            <a:extLst>
              <a:ext uri="{FF2B5EF4-FFF2-40B4-BE49-F238E27FC236}">
                <a16:creationId xmlns:a16="http://schemas.microsoft.com/office/drawing/2014/main"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9" name="Text Placeholder 8">
            <a:extLst>
              <a:ext uri="{FF2B5EF4-FFF2-40B4-BE49-F238E27FC236}">
                <a16:creationId xmlns:a16="http://schemas.microsoft.com/office/drawing/2014/main"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6" name="Text Placeholder 5">
            <a:extLst>
              <a:ext uri="{FF2B5EF4-FFF2-40B4-BE49-F238E27FC236}">
                <a16:creationId xmlns:a16="http://schemas.microsoft.com/office/drawing/2014/main"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1 Title</a:t>
            </a:r>
            <a:endParaRPr lang="en-ZA" dirty="0"/>
          </a:p>
        </p:txBody>
      </p:sp>
      <p:sp>
        <p:nvSpPr>
          <p:cNvPr id="12" name="Text Placeholder 11">
            <a:extLst>
              <a:ext uri="{FF2B5EF4-FFF2-40B4-BE49-F238E27FC236}">
                <a16:creationId xmlns:a16="http://schemas.microsoft.com/office/drawing/2014/main"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dirty="0"/>
              <a:t>Section 2 Title</a:t>
            </a:r>
            <a:endParaRPr lang="en-ZA" dirty="0"/>
          </a:p>
        </p:txBody>
      </p:sp>
      <p:sp>
        <p:nvSpPr>
          <p:cNvPr id="14" name="Text Placeholder 13">
            <a:extLst>
              <a:ext uri="{FF2B5EF4-FFF2-40B4-BE49-F238E27FC236}">
                <a16:creationId xmlns:a16="http://schemas.microsoft.com/office/drawing/2014/main"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dirty="0"/>
              <a:t>Section 3 Title</a:t>
            </a:r>
            <a:endParaRPr lang="en-ZA" dirty="0"/>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cxnSp>
        <p:nvCxnSpPr>
          <p:cNvPr id="15" name="Straight Arrow Connector 14">
            <a:extLst>
              <a:ext uri="{FF2B5EF4-FFF2-40B4-BE49-F238E27FC236}">
                <a16:creationId xmlns:a16="http://schemas.microsoft.com/office/drawing/2014/main"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7" name="Text Placeholder 10">
            <a:extLst>
              <a:ext uri="{FF2B5EF4-FFF2-40B4-BE49-F238E27FC236}">
                <a16:creationId xmlns:a16="http://schemas.microsoft.com/office/drawing/2014/main"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8" name="Text Placeholder 10">
            <a:extLst>
              <a:ext uri="{FF2B5EF4-FFF2-40B4-BE49-F238E27FC236}">
                <a16:creationId xmlns:a16="http://schemas.microsoft.com/office/drawing/2014/main"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8" name="Text Placeholder 10">
            <a:extLst>
              <a:ext uri="{FF2B5EF4-FFF2-40B4-BE49-F238E27FC236}">
                <a16:creationId xmlns:a16="http://schemas.microsoft.com/office/drawing/2014/main"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9" name="Text Placeholder 10">
            <a:extLst>
              <a:ext uri="{FF2B5EF4-FFF2-40B4-BE49-F238E27FC236}">
                <a16:creationId xmlns:a16="http://schemas.microsoft.com/office/drawing/2014/main"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9" name="Text Placeholder 3">
            <a:extLst>
              <a:ext uri="{FF2B5EF4-FFF2-40B4-BE49-F238E27FC236}">
                <a16:creationId xmlns:a16="http://schemas.microsoft.com/office/drawing/2014/main"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dirty="0"/>
              <a:t>Item Title</a:t>
            </a:r>
            <a:endParaRPr lang="en-ZA" dirty="0"/>
          </a:p>
        </p:txBody>
      </p:sp>
      <p:sp>
        <p:nvSpPr>
          <p:cNvPr id="50" name="Text Placeholder 36">
            <a:extLst>
              <a:ext uri="{FF2B5EF4-FFF2-40B4-BE49-F238E27FC236}">
                <a16:creationId xmlns:a16="http://schemas.microsoft.com/office/drawing/2014/main"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dirty="0"/>
              <a:t>Month, Year</a:t>
            </a:r>
            <a:endParaRPr lang="en-ZA" dirty="0"/>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dirty="0"/>
              <a:t>Title</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dirty="0"/>
              <a:t>Title</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dirty="0"/>
              <a:t>Title</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dirty="0"/>
              <a:t>Title</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dirty="0"/>
              <a:t>Full Name</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dirty="0"/>
              <a:t>Full Name</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dirty="0"/>
              <a:t>Full Name</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dirty="0"/>
              <a:t>Full Name</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dirty="0"/>
              <a:t>Full Name</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dirty="0"/>
              <a:t>Title</a:t>
            </a:r>
          </a:p>
        </p:txBody>
      </p:sp>
      <p:sp>
        <p:nvSpPr>
          <p:cNvPr id="23" name="Picture Placeholder 22">
            <a:extLst>
              <a:ext uri="{FF2B5EF4-FFF2-40B4-BE49-F238E27FC236}">
                <a16:creationId xmlns:a16="http://schemas.microsoft.com/office/drawing/2014/main"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4" name="Picture Placeholder 22">
            <a:extLst>
              <a:ext uri="{FF2B5EF4-FFF2-40B4-BE49-F238E27FC236}">
                <a16:creationId xmlns:a16="http://schemas.microsoft.com/office/drawing/2014/main"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5" name="Picture Placeholder 22">
            <a:extLst>
              <a:ext uri="{FF2B5EF4-FFF2-40B4-BE49-F238E27FC236}">
                <a16:creationId xmlns:a16="http://schemas.microsoft.com/office/drawing/2014/main"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6" name="Picture Placeholder 22">
            <a:extLst>
              <a:ext uri="{FF2B5EF4-FFF2-40B4-BE49-F238E27FC236}">
                <a16:creationId xmlns:a16="http://schemas.microsoft.com/office/drawing/2014/main"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7" name="Picture Placeholder 22">
            <a:extLst>
              <a:ext uri="{FF2B5EF4-FFF2-40B4-BE49-F238E27FC236}">
                <a16:creationId xmlns:a16="http://schemas.microsoft.com/office/drawing/2014/main"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0" name="Picture Placeholder 22">
            <a:extLst>
              <a:ext uri="{FF2B5EF4-FFF2-40B4-BE49-F238E27FC236}">
                <a16:creationId xmlns:a16="http://schemas.microsoft.com/office/drawing/2014/main"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4" name="Text Placeholder 3">
            <a:extLst>
              <a:ext uri="{FF2B5EF4-FFF2-40B4-BE49-F238E27FC236}">
                <a16:creationId xmlns:a16="http://schemas.microsoft.com/office/drawing/2014/main"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Full Name</a:t>
            </a:r>
            <a:endParaRPr lang="en-ZA" dirty="0"/>
          </a:p>
        </p:txBody>
      </p:sp>
      <p:sp>
        <p:nvSpPr>
          <p:cNvPr id="11" name="Text Placeholder 10">
            <a:extLst>
              <a:ext uri="{FF2B5EF4-FFF2-40B4-BE49-F238E27FC236}">
                <a16:creationId xmlns:a16="http://schemas.microsoft.com/office/drawing/2014/main"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dirty="0"/>
              <a:t>Title</a:t>
            </a:r>
            <a:endParaRPr lang="en-ZA" dirty="0"/>
          </a:p>
        </p:txBody>
      </p: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dirty="0"/>
              <a:t>Click to edit Master </a:t>
            </a:r>
            <a:br>
              <a:rPr lang="en-US" dirty="0"/>
            </a:br>
            <a:r>
              <a:rPr lang="en-US" dirty="0"/>
              <a:t>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Freeform: Shape 4">
            <a:extLst>
              <a:ext uri="{FF2B5EF4-FFF2-40B4-BE49-F238E27FC236}">
                <a16:creationId xmlns:a16="http://schemas.microsoft.com/office/drawing/2014/main"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Freeform: Shape 6">
            <a:extLst>
              <a:ext uri="{FF2B5EF4-FFF2-40B4-BE49-F238E27FC236}">
                <a16:creationId xmlns:a16="http://schemas.microsoft.com/office/drawing/2014/main"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Freeform: Shape 7">
            <a:extLst>
              <a:ext uri="{FF2B5EF4-FFF2-40B4-BE49-F238E27FC236}">
                <a16:creationId xmlns:a16="http://schemas.microsoft.com/office/drawing/2014/main"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reeform: Shape 8">
            <a:extLst>
              <a:ext uri="{FF2B5EF4-FFF2-40B4-BE49-F238E27FC236}">
                <a16:creationId xmlns:a16="http://schemas.microsoft.com/office/drawing/2014/main"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701395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26948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Content Placeholder 2">
            <a:extLst>
              <a:ext uri="{FF2B5EF4-FFF2-40B4-BE49-F238E27FC236}">
                <a16:creationId xmlns:a16="http://schemas.microsoft.com/office/drawing/2014/main"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0084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Picture Placeholder 2">
            <a:extLst>
              <a:ext uri="{FF2B5EF4-FFF2-40B4-BE49-F238E27FC236}">
                <a16:creationId xmlns:a16="http://schemas.microsoft.com/office/drawing/2014/main"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641209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3" name="Content Placeholder 3">
            <a:extLst>
              <a:ext uri="{FF2B5EF4-FFF2-40B4-BE49-F238E27FC236}">
                <a16:creationId xmlns:a16="http://schemas.microsoft.com/office/drawing/2014/main" id="{94AA1D0D-4A88-48E6-9F92-152A70F621DA}"/>
              </a:ext>
            </a:extLst>
          </p:cNvPr>
          <p:cNvSpPr>
            <a:spLocks noGrp="1"/>
          </p:cNvSpPr>
          <p:nvPr>
            <p:ph sz="half" idx="2"/>
          </p:nvPr>
        </p:nvSpPr>
        <p:spPr>
          <a:xfrm>
            <a:off x="6300384" y="1140847"/>
            <a:ext cx="5471616" cy="50361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148060"/>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dirty="0"/>
              <a:t>Bullet Description</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dirty="0"/>
              <a:t>Bullet 5</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4" name="Picture Placeholder 3">
            <a:extLst>
              <a:ext uri="{FF2B5EF4-FFF2-40B4-BE49-F238E27FC236}">
                <a16:creationId xmlns:a16="http://schemas.microsoft.com/office/drawing/2014/main"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32" name="Picture Placeholder 3">
            <a:extLst>
              <a:ext uri="{FF2B5EF4-FFF2-40B4-BE49-F238E27FC236}">
                <a16:creationId xmlns:a16="http://schemas.microsoft.com/office/drawing/2014/main"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33" name="Picture Placeholder 3">
            <a:extLst>
              <a:ext uri="{FF2B5EF4-FFF2-40B4-BE49-F238E27FC236}">
                <a16:creationId xmlns:a16="http://schemas.microsoft.com/office/drawing/2014/main"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34" name="Picture Placeholder 3">
            <a:extLst>
              <a:ext uri="{FF2B5EF4-FFF2-40B4-BE49-F238E27FC236}">
                <a16:creationId xmlns:a16="http://schemas.microsoft.com/office/drawing/2014/main"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a:t>Click icon to add picture</a:t>
            </a:r>
            <a:endParaRPr lang="en-US" dirty="0"/>
          </a:p>
        </p:txBody>
      </p:sp>
      <p:sp>
        <p:nvSpPr>
          <p:cNvPr id="35" name="Picture Placeholder 3">
            <a:extLst>
              <a:ext uri="{FF2B5EF4-FFF2-40B4-BE49-F238E27FC236}">
                <a16:creationId xmlns:a16="http://schemas.microsoft.com/office/drawing/2014/main"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3">
            <a:extLst>
              <a:ext uri="{FF2B5EF4-FFF2-40B4-BE49-F238E27FC236}">
                <a16:creationId xmlns:a16="http://schemas.microsoft.com/office/drawing/2014/main"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28" name="Picture Placeholder 3">
            <a:extLst>
              <a:ext uri="{FF2B5EF4-FFF2-40B4-BE49-F238E27FC236}">
                <a16:creationId xmlns:a16="http://schemas.microsoft.com/office/drawing/2014/main"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29" name="Picture Placeholder 3">
            <a:extLst>
              <a:ext uri="{FF2B5EF4-FFF2-40B4-BE49-F238E27FC236}">
                <a16:creationId xmlns:a16="http://schemas.microsoft.com/office/drawing/2014/main"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1" name="Picture Placeholder 40">
            <a:extLst>
              <a:ext uri="{FF2B5EF4-FFF2-40B4-BE49-F238E27FC236}">
                <a16:creationId xmlns:a16="http://schemas.microsoft.com/office/drawing/2014/main"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ZA" smtClean="0"/>
              <a:pPr/>
              <a:t>‹#›</a:t>
            </a:fld>
            <a:endParaRPr lang="en-ZA" dirty="0"/>
          </a:p>
        </p:txBody>
      </p:sp>
      <p:sp>
        <p:nvSpPr>
          <p:cNvPr id="9" name="Oval 8">
            <a:extLst>
              <a:ext uri="{FF2B5EF4-FFF2-40B4-BE49-F238E27FC236}">
                <a16:creationId xmlns:a16="http://schemas.microsoft.com/office/drawing/2014/main"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0" name="Oval 9">
            <a:extLst>
              <a:ext uri="{FF2B5EF4-FFF2-40B4-BE49-F238E27FC236}">
                <a16:creationId xmlns:a16="http://schemas.microsoft.com/office/drawing/2014/main"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ZA" sz="1200" dirty="0">
                <a:solidFill>
                  <a:schemeClr val="tx2"/>
                </a:solidFill>
                <a:latin typeface="+mj-lt"/>
              </a:rPr>
              <a:t>Your Logo or Name Here</a:t>
            </a:r>
          </a:p>
        </p:txBody>
      </p:sp>
      <p:sp>
        <p:nvSpPr>
          <p:cNvPr id="14" name="Oval 13">
            <a:extLst>
              <a:ext uri="{FF2B5EF4-FFF2-40B4-BE49-F238E27FC236}">
                <a16:creationId xmlns:a16="http://schemas.microsoft.com/office/drawing/2014/main"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8" name="Rectangle 17">
            <a:extLst>
              <a:ext uri="{FF2B5EF4-FFF2-40B4-BE49-F238E27FC236}">
                <a16:creationId xmlns:a16="http://schemas.microsoft.com/office/drawing/2014/main"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Rectangle 18">
            <a:extLst>
              <a:ext uri="{FF2B5EF4-FFF2-40B4-BE49-F238E27FC236}">
                <a16:creationId xmlns:a16="http://schemas.microsoft.com/office/drawing/2014/main"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a:extLst>
              <a:ext uri="{FF2B5EF4-FFF2-40B4-BE49-F238E27FC236}">
                <a16:creationId xmlns:a16="http://schemas.microsoft.com/office/drawing/2014/main"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a:extLst>
              <a:ext uri="{FF2B5EF4-FFF2-40B4-BE49-F238E27FC236}">
                <a16:creationId xmlns:a16="http://schemas.microsoft.com/office/drawing/2014/main"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875722" y="4766661"/>
            <a:ext cx="5910469" cy="936000"/>
          </a:xfrm>
        </p:spPr>
        <p:txBody>
          <a:bodyPr/>
          <a:lstStyle/>
          <a:p>
            <a:r>
              <a:rPr lang="en-CA" sz="3600" b="1" dirty="0">
                <a:latin typeface="+mj-lt"/>
              </a:rPr>
              <a:t>Text: Matthew 13: 1-23</a:t>
            </a:r>
            <a:endParaRPr lang="en-ZA" sz="3600" dirty="0">
              <a:latin typeface="+mj-lt"/>
            </a:endParaRPr>
          </a:p>
        </p:txBody>
      </p: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 name="Picture Placeholder 2">
            <a:extLst>
              <a:ext uri="{FF2B5EF4-FFF2-40B4-BE49-F238E27FC236}">
                <a16:creationId xmlns:a16="http://schemas.microsoft.com/office/drawing/2014/main" id="{6D662934-8B44-44FA-AB53-7A70A0F4A61C}"/>
              </a:ext>
            </a:extLst>
          </p:cNvPr>
          <p:cNvSpPr>
            <a:spLocks noGrp="1"/>
          </p:cNvSpPr>
          <p:nvPr>
            <p:ph type="pic" sz="quarter" idx="13"/>
          </p:nvPr>
        </p:nvSpPr>
        <p:spPr/>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70991" y="1643018"/>
            <a:ext cx="9250017" cy="2949641"/>
          </a:xfrm>
        </p:spPr>
        <p:txBody>
          <a:bodyPr/>
          <a:lstStyle/>
          <a:p>
            <a:r>
              <a:rPr lang="en-US" b="1" dirty="0"/>
              <a:t>PARABLES OF THE KINGDOM - Part I</a:t>
            </a:r>
            <a:br>
              <a:rPr lang="en-US" b="1" dirty="0"/>
            </a:br>
            <a:br>
              <a:rPr lang="en-US" b="1" dirty="0"/>
            </a:br>
            <a:r>
              <a:rPr lang="en-US" b="1" dirty="0"/>
              <a:t>The Parable of the Sower</a:t>
            </a:r>
            <a:endParaRPr lang="en-CA" dirty="0"/>
          </a:p>
        </p:txBody>
      </p:sp>
    </p:spTree>
    <p:extLst>
      <p:ext uri="{BB962C8B-B14F-4D97-AF65-F5344CB8AC3E}">
        <p14:creationId xmlns:p14="http://schemas.microsoft.com/office/powerpoint/2010/main" val="402628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B. Among the Rocks</a:t>
            </a:r>
            <a:r>
              <a:rPr lang="en-CA" b="1" dirty="0"/>
              <a:t>	</a:t>
            </a:r>
          </a:p>
          <a:p>
            <a:pPr algn="l"/>
            <a:r>
              <a:rPr lang="en-US" sz="2800" i="1" dirty="0"/>
              <a:t>"Some fell on rocky places, where it did not have much soil. It sprang up quickly because the soil was shallow.</a:t>
            </a:r>
          </a:p>
          <a:p>
            <a:pPr algn="l"/>
            <a:r>
              <a:rPr lang="en-US" sz="2800" i="1" dirty="0"/>
              <a:t>6. But when the sun came up, the plants were scorched, and they withered because they had no root."</a:t>
            </a:r>
          </a:p>
          <a:p>
            <a:r>
              <a:rPr lang="en-CA" sz="3200" i="1" dirty="0"/>
              <a:t>	</a:t>
            </a:r>
            <a:r>
              <a:rPr lang="en-CA" sz="2800" i="1" dirty="0"/>
              <a:t>Matthew 13:5,6</a:t>
            </a:r>
          </a:p>
          <a:p>
            <a:endParaRPr lang="en-US" sz="32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2617698443"/>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B. Among the Rocks</a:t>
            </a:r>
            <a:r>
              <a:rPr lang="en-CA" b="1" dirty="0"/>
              <a:t>	</a:t>
            </a:r>
          </a:p>
          <a:p>
            <a:pPr algn="l"/>
            <a:r>
              <a:rPr lang="en-US" sz="2800" i="1" dirty="0"/>
              <a:t>"The one who received the seed that fell on rocky places is the man who hears the word and at once receives it with joy.</a:t>
            </a:r>
          </a:p>
          <a:p>
            <a:pPr algn="l"/>
            <a:r>
              <a:rPr lang="en-US" sz="2800" i="1" dirty="0"/>
              <a:t>21. But since he has no root, he lasts only a short time. When trouble or persecution comes</a:t>
            </a:r>
            <a:r>
              <a:rPr lang="en-US" sz="2800" i="1" u="sng" dirty="0"/>
              <a:t> because of the word</a:t>
            </a:r>
            <a:r>
              <a:rPr lang="en-US" sz="2800" i="1" dirty="0"/>
              <a:t>, he quickly falls away."</a:t>
            </a:r>
            <a:endParaRPr lang="en-CA" sz="2800" i="1" dirty="0"/>
          </a:p>
          <a:p>
            <a:r>
              <a:rPr lang="en-CA" sz="2800" i="1" dirty="0"/>
              <a:t>	Matthew 13:20,21</a:t>
            </a:r>
            <a:endParaRPr lang="en-US" sz="28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a:t>II. THE SEED</a:t>
            </a:r>
            <a:endParaRPr lang="en-CA" dirty="0"/>
          </a:p>
        </p:txBody>
      </p:sp>
    </p:spTree>
    <p:extLst>
      <p:ext uri="{BB962C8B-B14F-4D97-AF65-F5344CB8AC3E}">
        <p14:creationId xmlns:p14="http://schemas.microsoft.com/office/powerpoint/2010/main" val="730596134"/>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C. The Thorns </a:t>
            </a:r>
            <a:r>
              <a:rPr lang="en-CA" b="1" dirty="0"/>
              <a:t>	</a:t>
            </a:r>
          </a:p>
          <a:p>
            <a:pPr algn="l"/>
            <a:r>
              <a:rPr lang="en-US" sz="2800" i="1" dirty="0"/>
              <a:t>"Other seed fell among thorns, which grew up and choked the seed."</a:t>
            </a:r>
          </a:p>
          <a:p>
            <a:endParaRPr lang="en-CA" sz="2800" i="1" dirty="0"/>
          </a:p>
          <a:p>
            <a:r>
              <a:rPr lang="en-CA" sz="2800" i="1" dirty="0"/>
              <a:t>	Matthew 13:7</a:t>
            </a:r>
            <a:endParaRPr lang="en-US" sz="28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3453963133"/>
      </p:ext>
    </p:extLst>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C. The Thorns </a:t>
            </a:r>
            <a:r>
              <a:rPr lang="en-CA" b="1" dirty="0"/>
              <a:t>	</a:t>
            </a:r>
          </a:p>
          <a:p>
            <a:pPr algn="l"/>
            <a:r>
              <a:rPr lang="en-US" sz="2800" i="1" dirty="0"/>
              <a:t>"The one who received the word that fell among thorns is the man who hears the word, but the worries of life and the deceitfulness of wealth chokes it, making it unfruitful."</a:t>
            </a:r>
          </a:p>
          <a:p>
            <a:endParaRPr lang="en-CA" sz="2800" i="1" dirty="0"/>
          </a:p>
          <a:p>
            <a:r>
              <a:rPr lang="en-CA" sz="2800" i="1" dirty="0"/>
              <a:t>	Matthew 13:22</a:t>
            </a: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2812898005"/>
      </p:ext>
    </p:extLst>
  </p:cSld>
  <p:clrMapOvr>
    <a:masterClrMapping/>
  </p:clrMapOvr>
  <p:transition spd="slow">
    <p:comb/>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D. The Good Soil	</a:t>
            </a:r>
          </a:p>
          <a:p>
            <a:pPr algn="l"/>
            <a:r>
              <a:rPr lang="en-US" sz="2800" i="1" dirty="0"/>
              <a:t>"Still others fell on good soil, where it produced a crop - a hundred, sixty or thirty times what was sown."</a:t>
            </a:r>
          </a:p>
          <a:p>
            <a:endParaRPr lang="en-CA" sz="2800" i="1" dirty="0"/>
          </a:p>
          <a:p>
            <a:r>
              <a:rPr lang="en-CA" sz="2800" i="1" dirty="0"/>
              <a:t>	Matthew 13:9</a:t>
            </a: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3702030328"/>
      </p:ext>
    </p:extLst>
  </p:cSld>
  <p:clrMapOvr>
    <a:masterClrMapping/>
  </p:clrMapOvr>
  <p:transition spd="slow">
    <p:comb/>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D. The Good Soil	</a:t>
            </a:r>
          </a:p>
          <a:p>
            <a:pPr algn="l"/>
            <a:r>
              <a:rPr lang="en-US" sz="2800" i="1" dirty="0"/>
              <a:t>"But the one who received the seed that fell on good soil is the man who hears the word and understands it. He produces a crop, yielding a hundred, sixty or thirty times what was sown."</a:t>
            </a:r>
          </a:p>
          <a:p>
            <a:endParaRPr lang="en-CA" sz="2800" i="1" dirty="0"/>
          </a:p>
          <a:p>
            <a:r>
              <a:rPr lang="en-CA" sz="2800" i="1" dirty="0"/>
              <a:t>	Matthew 13:23</a:t>
            </a: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2479936979"/>
      </p:ext>
    </p:extLst>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9" y="2646267"/>
            <a:ext cx="6639334" cy="3694104"/>
          </a:xfrm>
        </p:spPr>
        <p:txBody>
          <a:bodyPr/>
          <a:lstStyle/>
          <a:p>
            <a:pPr marL="457200" indent="-457200" algn="l">
              <a:buAutoNum type="alphaUcPeriod"/>
            </a:pPr>
            <a:r>
              <a:rPr lang="en-CA" sz="3200" b="1" dirty="0"/>
              <a:t>Non-understanding - </a:t>
            </a:r>
          </a:p>
          <a:p>
            <a:pPr algn="l"/>
            <a:r>
              <a:rPr lang="en-CA" sz="3200" dirty="0"/>
              <a:t> </a:t>
            </a:r>
            <a:r>
              <a:rPr lang="en-CA" sz="3200" b="1" u="sng" dirty="0"/>
              <a:t>the soil becomes unreceptive</a:t>
            </a:r>
            <a:endParaRPr lang="en-CA" sz="3200" b="1" dirty="0"/>
          </a:p>
          <a:p>
            <a:pPr algn="l"/>
            <a:endParaRPr lang="en-CA" sz="3200" b="1" dirty="0"/>
          </a:p>
          <a:p>
            <a:pPr algn="l"/>
            <a:r>
              <a:rPr lang="en-CA" sz="3200" b="1" dirty="0"/>
              <a:t>B. Failure to Obey - </a:t>
            </a:r>
            <a:r>
              <a:rPr lang="en-CA" sz="3200" b="1" u="sng" dirty="0"/>
              <a:t>the soil becomes unproductive.</a:t>
            </a:r>
            <a:endParaRPr lang="en-CA" sz="3200" dirty="0"/>
          </a:p>
          <a:p>
            <a:pPr algn="l"/>
            <a:endParaRPr lang="en-CA" sz="32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8998219" cy="1081717"/>
          </a:xfrm>
        </p:spPr>
        <p:txBody>
          <a:bodyPr/>
          <a:lstStyle/>
          <a:p>
            <a:r>
              <a:rPr lang="en-CA" b="1" dirty="0"/>
              <a:t>III. THE SOIL/SEQUENCE</a:t>
            </a:r>
            <a:endParaRPr lang="en-CA" dirty="0"/>
          </a:p>
        </p:txBody>
      </p:sp>
    </p:spTree>
    <p:extLst>
      <p:ext uri="{BB962C8B-B14F-4D97-AF65-F5344CB8AC3E}">
        <p14:creationId xmlns:p14="http://schemas.microsoft.com/office/powerpoint/2010/main" val="86790711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9" y="2646267"/>
            <a:ext cx="6639334" cy="3694104"/>
          </a:xfrm>
        </p:spPr>
        <p:txBody>
          <a:bodyPr/>
          <a:lstStyle/>
          <a:p>
            <a:pPr algn="l"/>
            <a:r>
              <a:rPr lang="en-US" sz="3200" b="1" dirty="0"/>
              <a:t>C. Worries of Life/Deceitfulness of Riches -</a:t>
            </a:r>
            <a:r>
              <a:rPr lang="en-CA" sz="3200" b="1" u="sng" dirty="0"/>
              <a:t>the soil becomes destructive</a:t>
            </a:r>
            <a:r>
              <a:rPr lang="en-US" sz="3200" b="1" dirty="0"/>
              <a:t> </a:t>
            </a:r>
          </a:p>
          <a:p>
            <a:pPr algn="l"/>
            <a:endParaRPr lang="en-CA" sz="3200" b="1" dirty="0"/>
          </a:p>
          <a:p>
            <a:pPr algn="l"/>
            <a:r>
              <a:rPr lang="en-CA" sz="3200" b="1" dirty="0"/>
              <a:t>D. Hears &amp; Understands- </a:t>
            </a:r>
            <a:r>
              <a:rPr lang="en-US" sz="3200" dirty="0"/>
              <a:t> </a:t>
            </a:r>
            <a:r>
              <a:rPr lang="en-US" sz="3200" b="1" u="sng" dirty="0"/>
              <a:t>the soil becomes receptive, productive, and constructive</a:t>
            </a:r>
            <a:endParaRPr lang="en-CA" sz="3200" dirty="0"/>
          </a:p>
          <a:p>
            <a:pPr algn="l"/>
            <a:endParaRPr lang="en-CA" sz="32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8998219" cy="1081717"/>
          </a:xfrm>
        </p:spPr>
        <p:txBody>
          <a:bodyPr/>
          <a:lstStyle/>
          <a:p>
            <a:r>
              <a:rPr lang="en-CA" b="1" dirty="0"/>
              <a:t>III. THE SOIL/SEQUENCE</a:t>
            </a:r>
            <a:endParaRPr lang="en-CA" dirty="0"/>
          </a:p>
        </p:txBody>
      </p:sp>
    </p:spTree>
    <p:extLst>
      <p:ext uri="{BB962C8B-B14F-4D97-AF65-F5344CB8AC3E}">
        <p14:creationId xmlns:p14="http://schemas.microsoft.com/office/powerpoint/2010/main" val="423020997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70992" y="1762539"/>
            <a:ext cx="7633251" cy="3498573"/>
          </a:xfrm>
        </p:spPr>
        <p:txBody>
          <a:bodyPr/>
          <a:lstStyle/>
          <a:p>
            <a:pPr algn="ctr"/>
            <a:r>
              <a:rPr lang="en-US" b="1" u="sng" dirty="0"/>
              <a:t>WE ARE THE ONES WHO ULTIMATELY DECIDE HOW THE SEED WILL BE RECEIVED</a:t>
            </a:r>
            <a:endParaRPr lang="en-CA" dirty="0"/>
          </a:p>
        </p:txBody>
      </p:sp>
    </p:spTree>
    <p:extLst>
      <p:ext uri="{BB962C8B-B14F-4D97-AF65-F5344CB8AC3E}">
        <p14:creationId xmlns:p14="http://schemas.microsoft.com/office/powerpoint/2010/main" val="221922419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 name="Picture Placeholder 2">
            <a:extLst>
              <a:ext uri="{FF2B5EF4-FFF2-40B4-BE49-F238E27FC236}">
                <a16:creationId xmlns:a16="http://schemas.microsoft.com/office/drawing/2014/main" id="{6D662934-8B44-44FA-AB53-7A70A0F4A61C}"/>
              </a:ext>
            </a:extLst>
          </p:cNvPr>
          <p:cNvSpPr>
            <a:spLocks noGrp="1"/>
          </p:cNvSpPr>
          <p:nvPr>
            <p:ph type="pic" sz="quarter" idx="13"/>
          </p:nvPr>
        </p:nvSpPr>
        <p:spPr/>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70992" y="2769704"/>
            <a:ext cx="8706678" cy="1822955"/>
          </a:xfrm>
        </p:spPr>
        <p:txBody>
          <a:bodyPr/>
          <a:lstStyle/>
          <a:p>
            <a:r>
              <a:rPr lang="en-US" b="1" dirty="0"/>
              <a:t>"It’s an earthly story with a heavenly meaning."</a:t>
            </a:r>
            <a:endParaRPr lang="en-CA" dirty="0"/>
          </a:p>
        </p:txBody>
      </p:sp>
    </p:spTree>
    <p:extLst>
      <p:ext uri="{BB962C8B-B14F-4D97-AF65-F5344CB8AC3E}">
        <p14:creationId xmlns:p14="http://schemas.microsoft.com/office/powerpoint/2010/main" val="9537551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US" sz="3200" b="1" dirty="0"/>
              <a:t>1. Simile -</a:t>
            </a:r>
            <a:r>
              <a:rPr lang="en-US" sz="3200" dirty="0"/>
              <a:t> </a:t>
            </a:r>
            <a:r>
              <a:rPr lang="en-US" sz="3200" i="1" dirty="0"/>
              <a:t>" I am sending you out </a:t>
            </a:r>
            <a:r>
              <a:rPr lang="en-US" sz="3200" i="1" u="sng" dirty="0"/>
              <a:t>like</a:t>
            </a:r>
            <a:r>
              <a:rPr lang="en-US" sz="3200" i="1" dirty="0"/>
              <a:t> sheep among the wolves. Therefore be as shrewd as snakes and as innocent as doves."</a:t>
            </a:r>
          </a:p>
          <a:p>
            <a:r>
              <a:rPr lang="en-CA" sz="3200" i="1" dirty="0"/>
              <a:t>	Matthew 10:16</a:t>
            </a:r>
          </a:p>
          <a:p>
            <a:endParaRPr lang="en-CA" sz="3200" dirty="0"/>
          </a:p>
          <a:p>
            <a:pPr algn="l"/>
            <a:r>
              <a:rPr lang="en-US" sz="3200" b="1" dirty="0"/>
              <a:t>2. Metaphor -</a:t>
            </a:r>
            <a:r>
              <a:rPr lang="en-US" sz="3200" dirty="0"/>
              <a:t> </a:t>
            </a:r>
            <a:r>
              <a:rPr lang="en-US" sz="3200" i="1" u="sng" dirty="0"/>
              <a:t>"I am the</a:t>
            </a:r>
            <a:r>
              <a:rPr lang="en-US" sz="3200" i="1" dirty="0"/>
              <a:t> gate for the sheep."</a:t>
            </a:r>
          </a:p>
          <a:p>
            <a:r>
              <a:rPr lang="en-CA" sz="3200" i="1" dirty="0"/>
              <a:t>	John 10:7</a:t>
            </a:r>
            <a:endParaRPr lang="en-ZA" sz="32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3" y="517628"/>
            <a:ext cx="9250017" cy="1611011"/>
          </a:xfrm>
        </p:spPr>
        <p:txBody>
          <a:bodyPr/>
          <a:lstStyle/>
          <a:p>
            <a:r>
              <a:rPr lang="en-US" dirty="0"/>
              <a:t>Parables take on many different figures of speech</a:t>
            </a:r>
            <a:endParaRPr lang="en-CA" dirty="0"/>
          </a:p>
        </p:txBody>
      </p:sp>
    </p:spTree>
    <p:extLst>
      <p:ext uri="{BB962C8B-B14F-4D97-AF65-F5344CB8AC3E}">
        <p14:creationId xmlns:p14="http://schemas.microsoft.com/office/powerpoint/2010/main" val="31687717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US" sz="3200" b="1" dirty="0"/>
              <a:t>3. Similitude -</a:t>
            </a:r>
            <a:r>
              <a:rPr lang="en-US" sz="3200" dirty="0"/>
              <a:t> </a:t>
            </a:r>
            <a:r>
              <a:rPr lang="en-US" sz="3200" i="1" dirty="0"/>
              <a:t>"The kingdom of God </a:t>
            </a:r>
            <a:r>
              <a:rPr lang="en-US" sz="3200" i="1" u="sng" dirty="0"/>
              <a:t>is like</a:t>
            </a:r>
            <a:r>
              <a:rPr lang="en-US" sz="3200" i="1" dirty="0"/>
              <a:t> yeast that a woman took and mixed into a large amount of flour until it worked all through the dough."</a:t>
            </a:r>
          </a:p>
          <a:p>
            <a:endParaRPr lang="en-CA" sz="3200" i="1" dirty="0"/>
          </a:p>
          <a:p>
            <a:r>
              <a:rPr lang="en-CA" sz="3200" i="1" dirty="0"/>
              <a:t>	Matthew 13:33</a:t>
            </a:r>
          </a:p>
          <a:p>
            <a:pPr algn="l"/>
            <a:r>
              <a:rPr lang="en-US" sz="3200" b="1" dirty="0"/>
              <a:t>4. Story -</a:t>
            </a:r>
            <a:r>
              <a:rPr lang="en-US" sz="3200" dirty="0"/>
              <a:t> </a:t>
            </a:r>
            <a:r>
              <a:rPr lang="en-US" sz="3200" i="1" dirty="0"/>
              <a:t>"There was a man who had two sons . . ."</a:t>
            </a:r>
          </a:p>
          <a:p>
            <a:r>
              <a:rPr lang="en-CA" sz="3200" i="1" dirty="0"/>
              <a:t>	Luke 15:11</a:t>
            </a:r>
            <a:endParaRPr lang="en-ZA" sz="32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3" y="517628"/>
            <a:ext cx="9250017" cy="1611011"/>
          </a:xfrm>
        </p:spPr>
        <p:txBody>
          <a:bodyPr/>
          <a:lstStyle/>
          <a:p>
            <a:r>
              <a:rPr lang="en-US" dirty="0"/>
              <a:t>Parables take on many different figures of speech</a:t>
            </a:r>
            <a:endParaRPr lang="en-CA" dirty="0"/>
          </a:p>
        </p:txBody>
      </p:sp>
    </p:spTree>
    <p:extLst>
      <p:ext uri="{BB962C8B-B14F-4D97-AF65-F5344CB8AC3E}">
        <p14:creationId xmlns:p14="http://schemas.microsoft.com/office/powerpoint/2010/main" val="8032448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223490" y="2151661"/>
            <a:ext cx="9616788" cy="2234809"/>
          </a:xfrm>
        </p:spPr>
        <p:txBody>
          <a:bodyPr/>
          <a:lstStyle/>
          <a:p>
            <a:r>
              <a:rPr lang="en-US" b="1" dirty="0"/>
              <a:t>Let Us Consider the First of the 7 Parables Relating to the Kingdom of God.</a:t>
            </a:r>
            <a:endParaRPr lang="en-CA" dirty="0"/>
          </a:p>
        </p:txBody>
      </p:sp>
    </p:spTree>
    <p:extLst>
      <p:ext uri="{BB962C8B-B14F-4D97-AF65-F5344CB8AC3E}">
        <p14:creationId xmlns:p14="http://schemas.microsoft.com/office/powerpoint/2010/main" val="15223616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600" i="1" dirty="0"/>
              <a:t>"A farmer went out . . ."</a:t>
            </a:r>
          </a:p>
          <a:p>
            <a:pPr algn="l"/>
            <a:r>
              <a:rPr lang="en-CA" sz="3600" i="1" dirty="0"/>
              <a:t>						Matthew 13:3</a:t>
            </a:r>
          </a:p>
          <a:p>
            <a:pPr algn="l"/>
            <a:endParaRPr lang="en-CA" sz="3600" i="1" dirty="0"/>
          </a:p>
          <a:p>
            <a:r>
              <a:rPr lang="en-US" sz="3600" i="1" dirty="0"/>
              <a:t>"The one who sowed the good seed is the Son of Man.“</a:t>
            </a:r>
            <a:endParaRPr lang="en-CA" sz="3600" i="1" dirty="0"/>
          </a:p>
          <a:p>
            <a:pPr algn="l"/>
            <a:r>
              <a:rPr lang="en-CA" sz="3600" i="1" dirty="0"/>
              <a:t>						Matthew 13:37</a:t>
            </a:r>
            <a:endParaRPr lang="en-ZA" sz="36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 THE SOWER</a:t>
            </a:r>
            <a:endParaRPr lang="en-CA" dirty="0"/>
          </a:p>
        </p:txBody>
      </p:sp>
    </p:spTree>
    <p:extLst>
      <p:ext uri="{BB962C8B-B14F-4D97-AF65-F5344CB8AC3E}">
        <p14:creationId xmlns:p14="http://schemas.microsoft.com/office/powerpoint/2010/main" val="38575477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algn="l"/>
            <a:r>
              <a:rPr lang="en-CA" sz="3200" b="1" dirty="0"/>
              <a:t>A. On the Path</a:t>
            </a:r>
            <a:r>
              <a:rPr lang="en-CA" b="1" dirty="0"/>
              <a:t>	</a:t>
            </a:r>
          </a:p>
          <a:p>
            <a:endParaRPr lang="en-CA" b="1" dirty="0"/>
          </a:p>
          <a:p>
            <a:pPr algn="l"/>
            <a:r>
              <a:rPr lang="en-CA" sz="3200" i="1" dirty="0"/>
              <a:t>". . . to sow his seed.</a:t>
            </a:r>
          </a:p>
          <a:p>
            <a:r>
              <a:rPr lang="en-US" sz="3200" i="1" dirty="0"/>
              <a:t>4. As he was scattering the seed, some fell along the path, and the birds came and ate it up."</a:t>
            </a:r>
          </a:p>
          <a:p>
            <a:endParaRPr lang="en-CA" sz="3200" i="1" dirty="0"/>
          </a:p>
          <a:p>
            <a:r>
              <a:rPr lang="en-CA" sz="3200" i="1" dirty="0"/>
              <a:t>	Matthew 13:3,4</a:t>
            </a:r>
            <a:endParaRPr lang="en-ZA" sz="3200"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144574441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marL="514350" indent="-514350" algn="l">
              <a:buAutoNum type="alphaUcPeriod"/>
            </a:pPr>
            <a:r>
              <a:rPr lang="en-CA" sz="3200" b="1" dirty="0"/>
              <a:t>On the Path</a:t>
            </a:r>
            <a:r>
              <a:rPr lang="en-CA" b="1" dirty="0"/>
              <a:t>	</a:t>
            </a:r>
          </a:p>
          <a:p>
            <a:pPr algn="l"/>
            <a:r>
              <a:rPr lang="en-US" sz="2800" i="1" dirty="0"/>
              <a:t>"When anyone hears the message about the kingdom and does not understand it, the evil one comes and snatches away what was sown in his heart. This is the seed sown along the path.</a:t>
            </a:r>
          </a:p>
          <a:p>
            <a:r>
              <a:rPr lang="en-US" sz="2800" b="1" i="1" dirty="0"/>
              <a:t>(This is </a:t>
            </a:r>
            <a:r>
              <a:rPr lang="en-US" sz="2800" b="1" i="1" u="sng" dirty="0"/>
              <a:t>he</a:t>
            </a:r>
            <a:r>
              <a:rPr lang="en-US" sz="2800" b="1" i="1" dirty="0"/>
              <a:t> which </a:t>
            </a:r>
            <a:r>
              <a:rPr lang="en-US" sz="2800" b="1" i="1" dirty="0" err="1"/>
              <a:t>receiveth</a:t>
            </a:r>
            <a:r>
              <a:rPr lang="en-US" sz="2800" b="1" i="1" dirty="0"/>
              <a:t> seed by the wayside - KJV)“</a:t>
            </a:r>
          </a:p>
          <a:p>
            <a:r>
              <a:rPr lang="en-CA" sz="2800" i="1" dirty="0"/>
              <a:t>Matthew 13:19</a:t>
            </a:r>
          </a:p>
          <a:p>
            <a:endParaRPr lang="en-US" sz="28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97086724"/>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1325218" y="2646267"/>
            <a:ext cx="9250015" cy="3694104"/>
          </a:xfrm>
        </p:spPr>
        <p:txBody>
          <a:bodyPr/>
          <a:lstStyle/>
          <a:p>
            <a:pPr marL="514350" indent="-514350" algn="l">
              <a:buAutoNum type="alphaUcPeriod"/>
            </a:pPr>
            <a:r>
              <a:rPr lang="en-CA" sz="3200" b="1" dirty="0"/>
              <a:t>On the Path</a:t>
            </a:r>
            <a:r>
              <a:rPr lang="en-CA" b="1" dirty="0"/>
              <a:t>	</a:t>
            </a:r>
          </a:p>
          <a:p>
            <a:r>
              <a:rPr lang="en-US" sz="3200" i="1" dirty="0"/>
              <a:t>"Do not give dogs what is sacred; do not throw pearls to pigs. If you do, they may trample them under their feet, and then turn and tear you to pieces."</a:t>
            </a:r>
          </a:p>
          <a:p>
            <a:endParaRPr lang="en-CA" sz="3200" i="1" dirty="0"/>
          </a:p>
          <a:p>
            <a:r>
              <a:rPr lang="en-CA" sz="3200" i="1" dirty="0"/>
              <a:t>	Matthew 7:6</a:t>
            </a:r>
            <a:endParaRPr lang="en-US" sz="3200" i="1" dirty="0"/>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781878" y="1046922"/>
            <a:ext cx="5963479" cy="1081717"/>
          </a:xfrm>
        </p:spPr>
        <p:txBody>
          <a:bodyPr/>
          <a:lstStyle/>
          <a:p>
            <a:r>
              <a:rPr lang="en-CA" b="1" dirty="0"/>
              <a:t>II. THE SEED</a:t>
            </a:r>
            <a:endParaRPr lang="en-CA" dirty="0"/>
          </a:p>
        </p:txBody>
      </p:sp>
    </p:spTree>
    <p:extLst>
      <p:ext uri="{BB962C8B-B14F-4D97-AF65-F5344CB8AC3E}">
        <p14:creationId xmlns:p14="http://schemas.microsoft.com/office/powerpoint/2010/main" val="2699320694"/>
      </p:ext>
    </p:extLst>
  </p:cSld>
  <p:clrMapOvr>
    <a:masterClrMapping/>
  </p:clrMapOvr>
  <p:transition spd="slow">
    <p:comb/>
  </p:transition>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Environment Pitch Deck_01_SB - v5.potx" id="{335E21F8-9526-48A9-BC19-0B3266AD6F57}" vid="{68CAD4D2-7C02-4490-9E57-98F03D5A70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Pitch deck</Template>
  <TotalTime>0</TotalTime>
  <Words>273</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Rockwell</vt:lpstr>
      <vt:lpstr>Times New Roman</vt:lpstr>
      <vt:lpstr>Office Theme</vt:lpstr>
      <vt:lpstr>PARABLES OF THE KINGDOM - Part I  The Parable of the Sower</vt:lpstr>
      <vt:lpstr>"It’s an earthly story with a heavenly meaning."</vt:lpstr>
      <vt:lpstr>Parables take on many different figures of speech</vt:lpstr>
      <vt:lpstr>Parables take on many different figures of speech</vt:lpstr>
      <vt:lpstr>Let Us Consider the First of the 7 Parables Relating to the Kingdom of God.</vt:lpstr>
      <vt:lpstr>I. THE SOWER</vt:lpstr>
      <vt:lpstr>II. THE SEED</vt:lpstr>
      <vt:lpstr>II. THE SEED</vt:lpstr>
      <vt:lpstr>II. THE SEED</vt:lpstr>
      <vt:lpstr>II. THE SEED</vt:lpstr>
      <vt:lpstr>II. THE SEED</vt:lpstr>
      <vt:lpstr>II. THE SEED</vt:lpstr>
      <vt:lpstr>II. THE SEED</vt:lpstr>
      <vt:lpstr>II. THE SEED</vt:lpstr>
      <vt:lpstr>II. THE SEED</vt:lpstr>
      <vt:lpstr>III. THE SOIL/SEQUENCE</vt:lpstr>
      <vt:lpstr>III. THE SOIL/SEQUENCE</vt:lpstr>
      <vt:lpstr>WE ARE THE ONES WHO ULTIMATELY DECIDE HOW THE SEED WILL BE RECEIVED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2019-02-01T18:33:18Z</dcterms:created>
  <dcterms:modified xsi:type="dcterms:W3CDTF">2019-02-01T20:37:19Z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2018-08-01T18:20:56.2056055Z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