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0"/>
  </p:notesMasterIdLst>
  <p:handoutMasterIdLst>
    <p:handoutMasterId r:id="rId11"/>
  </p:handoutMasterIdLst>
  <p:sldIdLst>
    <p:sldId id="259" r:id="rId2"/>
    <p:sldId id="279" r:id="rId3"/>
    <p:sldId id="281" r:id="rId4"/>
    <p:sldId id="296" r:id="rId5"/>
    <p:sldId id="297" r:id="rId6"/>
    <p:sldId id="298" r:id="rId7"/>
    <p:sldId id="299" r:id="rId8"/>
    <p:sldId id="30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07" autoAdjust="0"/>
  </p:normalViewPr>
  <p:slideViewPr>
    <p:cSldViewPr snapToGrid="0">
      <p:cViewPr varScale="1">
        <p:scale>
          <a:sx n="72" d="100"/>
          <a:sy n="72" d="100"/>
        </p:scale>
        <p:origin x="660" y="66"/>
      </p:cViewPr>
      <p:guideLst/>
    </p:cSldViewPr>
  </p:slideViewPr>
  <p:outlineViewPr>
    <p:cViewPr>
      <p:scale>
        <a:sx n="33" d="100"/>
        <a:sy n="33" d="100"/>
      </p:scale>
      <p:origin x="0" y="-17394"/>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88" d="100"/>
          <a:sy n="88" d="100"/>
        </p:scale>
        <p:origin x="288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ZA" smtClean="0"/>
              <a:t>2019/02/08</a:t>
            </a:fld>
            <a:endParaRPr lang="en-ZA"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F815A-5A10-42A8-9FEC-3938D2D9BA48}" type="datetimeFigureOut">
              <a:rPr lang="en-ZA" smtClean="0"/>
              <a:t>2019/02/08</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49DAF-093F-4482-AA38-346E9A2DEE94}" type="slidenum">
              <a:rPr lang="en-ZA" smtClean="0"/>
              <a:t>‹#›</a:t>
            </a:fld>
            <a:endParaRPr lang="en-ZA" dirty="0"/>
          </a:p>
        </p:txBody>
      </p:sp>
    </p:spTree>
    <p:extLst>
      <p:ext uri="{BB962C8B-B14F-4D97-AF65-F5344CB8AC3E}">
        <p14:creationId xmlns:p14="http://schemas.microsoft.com/office/powerpoint/2010/main" val="335681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5" y="86714"/>
            <a:ext cx="12018572" cy="6684572"/>
          </a:xfrm>
          <a:solidFill>
            <a:schemeClr val="bg1">
              <a:lumMod val="85000"/>
            </a:schemeClr>
          </a:solidFill>
        </p:spPr>
        <p:txBody>
          <a:bodyPr lIns="360000" tIns="360000"/>
          <a:lstStyle>
            <a:lvl1pPr marL="0" indent="0">
              <a:buNone/>
              <a:defRPr sz="1100" i="1">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p:nvPr>
        </p:nvSpPr>
        <p:spPr>
          <a:xfrm>
            <a:off x="2494607" y="2237328"/>
            <a:ext cx="7202786" cy="1449788"/>
          </a:xfrm>
          <a:solidFill>
            <a:schemeClr val="tx1">
              <a:alpha val="80000"/>
            </a:schemeClr>
          </a:solidFill>
        </p:spPr>
        <p:txBody>
          <a:bodyPr lIns="288000" rIns="2160000" bIns="144000" anchor="b"/>
          <a:lstStyle>
            <a:lvl1pPr algn="r">
              <a:defRPr sz="4200" spc="-150">
                <a:solidFill>
                  <a:schemeClr val="bg1"/>
                </a:solidFill>
              </a:defRPr>
            </a:lvl1pPr>
          </a:lstStyle>
          <a:p>
            <a:r>
              <a:rPr lang="en-US"/>
              <a:t>Click to edit 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2494607" y="3684672"/>
            <a:ext cx="5282503" cy="936000"/>
          </a:xfrm>
          <a:solidFill>
            <a:schemeClr val="tx1">
              <a:alpha val="90000"/>
            </a:schemeClr>
          </a:solidFill>
        </p:spPr>
        <p:txBody>
          <a:bodyPr lIns="216000" tIns="144000" rIns="216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cxnSp>
        <p:nvCxnSpPr>
          <p:cNvPr id="5" name="Straight Connector 4" descr="Title Slide divider line&#10;">
            <a:extLst>
              <a:ext uri="{FF2B5EF4-FFF2-40B4-BE49-F238E27FC236}">
                <a16:creationId xmlns:a16="http://schemas.microsoft.com/office/drawing/2014/main" id="{9688AEDF-1396-4322-8818-9D1C7976FCDF}"/>
              </a:ext>
            </a:extLst>
          </p:cNvPr>
          <p:cNvCxnSpPr>
            <a:cxnSpLocks/>
          </p:cNvCxnSpPr>
          <p:nvPr userDrawn="1"/>
        </p:nvCxnSpPr>
        <p:spPr>
          <a:xfrm>
            <a:off x="7777113" y="2412127"/>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id="{C41AA1B3-8A3B-4B1B-A759-E2D764177222}"/>
              </a:ext>
            </a:extLst>
          </p:cNvPr>
          <p:cNvSpPr>
            <a:spLocks noGrp="1"/>
          </p:cNvSpPr>
          <p:nvPr>
            <p:ph type="pic" sz="quarter" idx="13" hasCustomPrompt="1"/>
          </p:nvPr>
        </p:nvSpPr>
        <p:spPr>
          <a:xfrm>
            <a:off x="8065008" y="2587752"/>
            <a:ext cx="1344168" cy="704088"/>
          </a:xfrm>
        </p:spPr>
        <p:txBody>
          <a:bodyPr/>
          <a:lstStyle>
            <a:lvl1pPr marL="0" indent="0">
              <a:buNone/>
              <a:defRPr>
                <a:solidFill>
                  <a:schemeClr val="bg1"/>
                </a:solidFill>
              </a:defRPr>
            </a:lvl1pPr>
          </a:lstStyle>
          <a:p>
            <a:r>
              <a:rPr lang="en-US" dirty="0"/>
              <a:t>Logo</a:t>
            </a:r>
          </a:p>
        </p:txBody>
      </p:sp>
    </p:spTree>
    <p:extLst>
      <p:ext uri="{BB962C8B-B14F-4D97-AF65-F5344CB8AC3E}">
        <p14:creationId xmlns:p14="http://schemas.microsoft.com/office/powerpoint/2010/main" val="890440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3 x Image Bullets Right">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22F44C7F-FA9B-CB41-B5C2-6A40A969176A}"/>
              </a:ext>
            </a:extLst>
          </p:cNvPr>
          <p:cNvSpPr>
            <a:spLocks noChangeAspect="1"/>
          </p:cNvSpPr>
          <p:nvPr userDrawn="1"/>
        </p:nvSpPr>
        <p:spPr>
          <a:xfrm>
            <a:off x="7065918" y="1366589"/>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0ACFECE1-DAAF-5642-BD0B-7A8FE9D241D9}"/>
              </a:ext>
            </a:extLst>
          </p:cNvPr>
          <p:cNvSpPr>
            <a:spLocks noChangeAspect="1"/>
          </p:cNvSpPr>
          <p:nvPr userDrawn="1"/>
        </p:nvSpPr>
        <p:spPr>
          <a:xfrm>
            <a:off x="7065918" y="2931225"/>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90294551-87F8-DE4F-B54E-8231A9CAF5BF}"/>
              </a:ext>
            </a:extLst>
          </p:cNvPr>
          <p:cNvSpPr>
            <a:spLocks noChangeAspect="1"/>
          </p:cNvSpPr>
          <p:nvPr userDrawn="1"/>
        </p:nvSpPr>
        <p:spPr>
          <a:xfrm>
            <a:off x="7065918" y="4495861"/>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D24854E3-04DE-4154-AD8A-9F8AC3E4EE33}"/>
              </a:ext>
            </a:extLst>
          </p:cNvPr>
          <p:cNvSpPr/>
          <p:nvPr userDrawn="1"/>
        </p:nvSpPr>
        <p:spPr>
          <a:xfrm>
            <a:off x="105351" y="86714"/>
            <a:ext cx="6208363"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Picture Placeholder 19">
            <a:extLst>
              <a:ext uri="{FF2B5EF4-FFF2-40B4-BE49-F238E27FC236}">
                <a16:creationId xmlns:a16="http://schemas.microsoft.com/office/drawing/2014/main" id="{BDDC1CFF-7E89-421D-9524-BB3AECAFE005}"/>
              </a:ext>
            </a:extLst>
          </p:cNvPr>
          <p:cNvSpPr>
            <a:spLocks noGrp="1"/>
          </p:cNvSpPr>
          <p:nvPr>
            <p:ph type="pic" sz="quarter" idx="27" hasCustomPrompt="1"/>
          </p:nvPr>
        </p:nvSpPr>
        <p:spPr>
          <a:xfrm>
            <a:off x="105351" y="496139"/>
            <a:ext cx="6208364" cy="6275148"/>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7068457" y="432000"/>
            <a:ext cx="4703542"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8768283" y="3582825"/>
            <a:ext cx="3002400" cy="720000"/>
          </a:xfrm>
        </p:spPr>
        <p:txBody>
          <a:bodyPr/>
          <a:lstStyle>
            <a:lvl1pPr marL="0" indent="0" algn="l">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8768283" y="5147461"/>
            <a:ext cx="3002400" cy="720000"/>
          </a:xfrm>
        </p:spPr>
        <p:txBody>
          <a:bodyPr/>
          <a:lstStyle>
            <a:lvl1pPr marL="0" indent="0" algn="l">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8768283" y="1369128"/>
            <a:ext cx="3002400" cy="432000"/>
          </a:xfrm>
        </p:spPr>
        <p:txBody>
          <a:bodyPr/>
          <a:lstStyle>
            <a:lvl1pPr marL="0" indent="0" algn="l">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8768283" y="2933764"/>
            <a:ext cx="3002400" cy="432000"/>
          </a:xfrm>
        </p:spPr>
        <p:txBody>
          <a:bodyPr/>
          <a:lstStyle>
            <a:lvl1pPr marL="0" indent="0" algn="l">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8768283" y="4498400"/>
            <a:ext cx="3002400" cy="432000"/>
          </a:xfrm>
        </p:spPr>
        <p:txBody>
          <a:bodyPr/>
          <a:lstStyle>
            <a:lvl1pPr marL="0" indent="0" algn="l">
              <a:buNone/>
              <a:defRPr b="1">
                <a:latin typeface="+mj-lt"/>
              </a:defRPr>
            </a:lvl1pPr>
          </a:lstStyle>
          <a:p>
            <a:pPr lvl="0"/>
            <a:r>
              <a:rPr lang="en-US" dirty="0"/>
              <a:t>Bullet 3</a:t>
            </a:r>
            <a:endParaRPr lang="en-ZA" dirty="0"/>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8768283" y="1975094"/>
            <a:ext cx="3002400" cy="720000"/>
          </a:xfrm>
        </p:spPr>
        <p:txBody>
          <a:bodyPr/>
          <a:lstStyle>
            <a:lvl1pPr marL="0" indent="0" algn="l">
              <a:buNone/>
              <a:defRPr sz="1600"/>
            </a:lvl1pPr>
          </a:lstStyle>
          <a:p>
            <a:pPr lvl="0"/>
            <a:r>
              <a:rPr lang="en-US" dirty="0"/>
              <a:t>Bullet Description</a:t>
            </a:r>
          </a:p>
        </p:txBody>
      </p:sp>
      <p:sp>
        <p:nvSpPr>
          <p:cNvPr id="51" name="Octagon 50">
            <a:extLst>
              <a:ext uri="{FF2B5EF4-FFF2-40B4-BE49-F238E27FC236}">
                <a16:creationId xmlns:a16="http://schemas.microsoft.com/office/drawing/2014/main"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2" name="Oval 51">
            <a:extLst>
              <a:ext uri="{FF2B5EF4-FFF2-40B4-BE49-F238E27FC236}">
                <a16:creationId xmlns:a16="http://schemas.microsoft.com/office/drawing/2014/main"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3" name="Oval 52">
            <a:extLst>
              <a:ext uri="{FF2B5EF4-FFF2-40B4-BE49-F238E27FC236}">
                <a16:creationId xmlns:a16="http://schemas.microsoft.com/office/drawing/2014/main"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4" name="Oval 53">
            <a:extLst>
              <a:ext uri="{FF2B5EF4-FFF2-40B4-BE49-F238E27FC236}">
                <a16:creationId xmlns:a16="http://schemas.microsoft.com/office/drawing/2014/main"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5" name="Slide Number Placeholder 54">
            <a:extLst>
              <a:ext uri="{FF2B5EF4-FFF2-40B4-BE49-F238E27FC236}">
                <a16:creationId xmlns:a16="http://schemas.microsoft.com/office/drawing/2014/main" id="{8702E81C-40F0-489E-8339-0139157E6327}"/>
              </a:ext>
            </a:extLst>
          </p:cNvPr>
          <p:cNvSpPr>
            <a:spLocks noGrp="1"/>
          </p:cNvSpPr>
          <p:nvPr>
            <p:ph type="sldNum" sz="quarter" idx="26"/>
          </p:nvPr>
        </p:nvSpPr>
        <p:spPr/>
        <p:txBody>
          <a:bodyPr/>
          <a:lstStyle/>
          <a:p>
            <a:fld id="{19B51A1E-902D-48AF-9020-955120F399B6}" type="slidenum">
              <a:rPr lang="en-ZA" smtClean="0"/>
              <a:pPr/>
              <a:t>‹#›</a:t>
            </a:fld>
            <a:endParaRPr lang="en-ZA" dirty="0"/>
          </a:p>
        </p:txBody>
      </p:sp>
      <p:grpSp>
        <p:nvGrpSpPr>
          <p:cNvPr id="22" name="Group 21">
            <a:extLst>
              <a:ext uri="{FF2B5EF4-FFF2-40B4-BE49-F238E27FC236}">
                <a16:creationId xmlns:a16="http://schemas.microsoft.com/office/drawing/2014/main" id="{9089FAF0-BF60-4AB9-A62E-595008DC4646}"/>
              </a:ext>
            </a:extLst>
          </p:cNvPr>
          <p:cNvGrpSpPr/>
          <p:nvPr userDrawn="1"/>
        </p:nvGrpSpPr>
        <p:grpSpPr>
          <a:xfrm>
            <a:off x="1892000" y="2269752"/>
            <a:ext cx="3081180" cy="3011457"/>
            <a:chOff x="1892000" y="2269752"/>
            <a:chExt cx="3081180" cy="3011457"/>
          </a:xfrm>
        </p:grpSpPr>
        <p:sp>
          <p:nvSpPr>
            <p:cNvPr id="26" name="Freeform: Shape 13">
              <a:extLst>
                <a:ext uri="{FF2B5EF4-FFF2-40B4-BE49-F238E27FC236}">
                  <a16:creationId xmlns:a16="http://schemas.microsoft.com/office/drawing/2014/main" id="{ED7DCD52-0637-49D9-AD21-2DF94DD3E348}"/>
                </a:ext>
              </a:extLst>
            </p:cNvPr>
            <p:cNvSpPr/>
            <p:nvPr/>
          </p:nvSpPr>
          <p:spPr>
            <a:xfrm rot="4308689">
              <a:off x="2464728" y="2678543"/>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E6863CC2-FBFD-47D7-AB8F-DB2367EABF92}"/>
                </a:ext>
              </a:extLst>
            </p:cNvPr>
            <p:cNvSpPr/>
            <p:nvPr/>
          </p:nvSpPr>
          <p:spPr>
            <a:xfrm rot="13830869">
              <a:off x="2730967" y="5004791"/>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17">
              <a:extLst>
                <a:ext uri="{FF2B5EF4-FFF2-40B4-BE49-F238E27FC236}">
                  <a16:creationId xmlns:a16="http://schemas.microsoft.com/office/drawing/2014/main" id="{09ADFC5E-3BBA-404B-A496-A4035DF5E859}"/>
                </a:ext>
              </a:extLst>
            </p:cNvPr>
            <p:cNvSpPr/>
            <p:nvPr/>
          </p:nvSpPr>
          <p:spPr>
            <a:xfrm rot="12431080">
              <a:off x="2802151" y="4740752"/>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19">
              <a:extLst>
                <a:ext uri="{FF2B5EF4-FFF2-40B4-BE49-F238E27FC236}">
                  <a16:creationId xmlns:a16="http://schemas.microsoft.com/office/drawing/2014/main" id="{56E90DCD-03FB-4E9A-BD40-5269E9ACF1B1}"/>
                </a:ext>
              </a:extLst>
            </p:cNvPr>
            <p:cNvSpPr/>
            <p:nvPr/>
          </p:nvSpPr>
          <p:spPr>
            <a:xfrm rot="4308689">
              <a:off x="2058980" y="2102772"/>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3">
              <a:extLst>
                <a:ext uri="{FF2B5EF4-FFF2-40B4-BE49-F238E27FC236}">
                  <a16:creationId xmlns:a16="http://schemas.microsoft.com/office/drawing/2014/main" id="{529D90B1-BC17-4168-A297-1DF303FB3C48}"/>
                </a:ext>
              </a:extLst>
            </p:cNvPr>
            <p:cNvSpPr/>
            <p:nvPr/>
          </p:nvSpPr>
          <p:spPr>
            <a:xfrm rot="17193105">
              <a:off x="4648324" y="3873318"/>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id="{6C5DEA8E-5C03-42CC-987D-490297890048}"/>
                </a:ext>
              </a:extLst>
            </p:cNvPr>
            <p:cNvSpPr/>
            <p:nvPr/>
          </p:nvSpPr>
          <p:spPr>
            <a:xfrm rot="17193105">
              <a:off x="4152588" y="3654247"/>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28">
              <a:extLst>
                <a:ext uri="{FF2B5EF4-FFF2-40B4-BE49-F238E27FC236}">
                  <a16:creationId xmlns:a16="http://schemas.microsoft.com/office/drawing/2014/main" id="{404E048B-9C67-4EC0-82E9-DC9D4AEE9703}"/>
                </a:ext>
              </a:extLst>
            </p:cNvPr>
            <p:cNvSpPr/>
            <p:nvPr/>
          </p:nvSpPr>
          <p:spPr>
            <a:xfrm rot="4308689">
              <a:off x="3831248" y="2441608"/>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38" name="Picture Placeholder 3">
            <a:extLst>
              <a:ext uri="{FF2B5EF4-FFF2-40B4-BE49-F238E27FC236}">
                <a16:creationId xmlns:a16="http://schemas.microsoft.com/office/drawing/2014/main" id="{EC82E52C-5E33-5942-8474-7ED4354EC95D}"/>
              </a:ext>
            </a:extLst>
          </p:cNvPr>
          <p:cNvSpPr>
            <a:spLocks noGrp="1"/>
          </p:cNvSpPr>
          <p:nvPr>
            <p:ph type="pic" sz="quarter" idx="30"/>
          </p:nvPr>
        </p:nvSpPr>
        <p:spPr>
          <a:xfrm>
            <a:off x="7405874" y="4835817"/>
            <a:ext cx="691688" cy="691688"/>
          </a:xfrm>
        </p:spPr>
        <p:txBody>
          <a:bodyPr/>
          <a:lstStyle>
            <a:lvl1pPr marL="0" indent="0">
              <a:buNone/>
              <a:defRPr/>
            </a:lvl1pPr>
          </a:lstStyle>
          <a:p>
            <a:r>
              <a:rPr lang="en-US"/>
              <a:t>Click icon to add picture</a:t>
            </a:r>
            <a:endParaRPr lang="en-US" dirty="0"/>
          </a:p>
        </p:txBody>
      </p:sp>
      <p:sp>
        <p:nvSpPr>
          <p:cNvPr id="39" name="Picture Placeholder 3">
            <a:extLst>
              <a:ext uri="{FF2B5EF4-FFF2-40B4-BE49-F238E27FC236}">
                <a16:creationId xmlns:a16="http://schemas.microsoft.com/office/drawing/2014/main" id="{07EC0147-5BE6-9248-BF42-BD99608F459C}"/>
              </a:ext>
            </a:extLst>
          </p:cNvPr>
          <p:cNvSpPr>
            <a:spLocks noGrp="1"/>
          </p:cNvSpPr>
          <p:nvPr>
            <p:ph type="pic" sz="quarter" idx="31"/>
          </p:nvPr>
        </p:nvSpPr>
        <p:spPr>
          <a:xfrm>
            <a:off x="7405874" y="3271181"/>
            <a:ext cx="691688" cy="691688"/>
          </a:xfrm>
        </p:spPr>
        <p:txBody>
          <a:bodyPr/>
          <a:lstStyle>
            <a:lvl1pPr marL="0" indent="0">
              <a:buNone/>
              <a:defRPr/>
            </a:lvl1pPr>
          </a:lstStyle>
          <a:p>
            <a:r>
              <a:rPr lang="en-US"/>
              <a:t>Click icon to add picture</a:t>
            </a:r>
            <a:endParaRPr lang="en-US" dirty="0"/>
          </a:p>
        </p:txBody>
      </p:sp>
      <p:sp>
        <p:nvSpPr>
          <p:cNvPr id="40" name="Picture Placeholder 3">
            <a:extLst>
              <a:ext uri="{FF2B5EF4-FFF2-40B4-BE49-F238E27FC236}">
                <a16:creationId xmlns:a16="http://schemas.microsoft.com/office/drawing/2014/main" id="{2B8E1942-1472-BC49-A624-3A31190A69E1}"/>
              </a:ext>
            </a:extLst>
          </p:cNvPr>
          <p:cNvSpPr>
            <a:spLocks noGrp="1"/>
          </p:cNvSpPr>
          <p:nvPr>
            <p:ph type="pic" sz="quarter" idx="32"/>
          </p:nvPr>
        </p:nvSpPr>
        <p:spPr>
          <a:xfrm>
            <a:off x="7405874" y="1706545"/>
            <a:ext cx="691688" cy="691688"/>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91179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gital Product">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27">
            <a:extLst>
              <a:ext uri="{FF2B5EF4-FFF2-40B4-BE49-F238E27FC236}">
                <a16:creationId xmlns:a16="http://schemas.microsoft.com/office/drawing/2014/main"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28">
            <a:extLst>
              <a:ext uri="{FF2B5EF4-FFF2-40B4-BE49-F238E27FC236}">
                <a16:creationId xmlns:a16="http://schemas.microsoft.com/office/drawing/2014/main"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31">
            <a:extLst>
              <a:ext uri="{FF2B5EF4-FFF2-40B4-BE49-F238E27FC236}">
                <a16:creationId xmlns:a16="http://schemas.microsoft.com/office/drawing/2014/main"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3" name="Freeform: Shape 32">
            <a:extLst>
              <a:ext uri="{FF2B5EF4-FFF2-40B4-BE49-F238E27FC236}">
                <a16:creationId xmlns:a16="http://schemas.microsoft.com/office/drawing/2014/main"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4" name="Freeform: Shape 33">
            <a:extLst>
              <a:ext uri="{FF2B5EF4-FFF2-40B4-BE49-F238E27FC236}">
                <a16:creationId xmlns:a16="http://schemas.microsoft.com/office/drawing/2014/main"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5" name="Freeform: Shape 34">
            <a:extLst>
              <a:ext uri="{FF2B5EF4-FFF2-40B4-BE49-F238E27FC236}">
                <a16:creationId xmlns:a16="http://schemas.microsoft.com/office/drawing/2014/main"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6" name="Freeform: Shape 35">
            <a:extLst>
              <a:ext uri="{FF2B5EF4-FFF2-40B4-BE49-F238E27FC236}">
                <a16:creationId xmlns:a16="http://schemas.microsoft.com/office/drawing/2014/main"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7" name="Freeform: Shape 36">
            <a:extLst>
              <a:ext uri="{FF2B5EF4-FFF2-40B4-BE49-F238E27FC236}">
                <a16:creationId xmlns:a16="http://schemas.microsoft.com/office/drawing/2014/main"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43" name="Group 42">
            <a:extLst>
              <a:ext uri="{FF2B5EF4-FFF2-40B4-BE49-F238E27FC236}">
                <a16:creationId xmlns:a16="http://schemas.microsoft.com/office/drawing/2014/main" id="{0725BC56-C7B6-400F-80F9-3F968E2CAE0E}"/>
              </a:ext>
            </a:extLst>
          </p:cNvPr>
          <p:cNvGrpSpPr/>
          <p:nvPr userDrawn="1"/>
        </p:nvGrpSpPr>
        <p:grpSpPr>
          <a:xfrm>
            <a:off x="3383603" y="1013721"/>
            <a:ext cx="7749965" cy="5100743"/>
            <a:chOff x="510812" y="938373"/>
            <a:chExt cx="8073393" cy="5313612"/>
          </a:xfrm>
        </p:grpSpPr>
        <p:sp>
          <p:nvSpPr>
            <p:cNvPr id="44" name="Rounded Rectangle 15">
              <a:extLst>
                <a:ext uri="{FF2B5EF4-FFF2-40B4-BE49-F238E27FC236}">
                  <a16:creationId xmlns:a16="http://schemas.microsoft.com/office/drawing/2014/main" id="{1EC806EC-A1B2-4893-9504-1D7FFE8E238F}"/>
                </a:ext>
              </a:extLst>
            </p:cNvPr>
            <p:cNvSpPr/>
            <p:nvPr/>
          </p:nvSpPr>
          <p:spPr>
            <a:xfrm>
              <a:off x="877709" y="938373"/>
              <a:ext cx="7339600" cy="5234482"/>
            </a:xfrm>
            <a:prstGeom prst="round2SameRect">
              <a:avLst>
                <a:gd name="adj1" fmla="val 5601"/>
                <a:gd name="adj2" fmla="val 0"/>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45" name="Rounded Rectangle 15">
              <a:extLst>
                <a:ext uri="{FF2B5EF4-FFF2-40B4-BE49-F238E27FC236}">
                  <a16:creationId xmlns:a16="http://schemas.microsoft.com/office/drawing/2014/main" id="{535A1B12-6F16-41A0-A6B1-4AD0CCB5A081}"/>
                </a:ext>
              </a:extLst>
            </p:cNvPr>
            <p:cNvSpPr/>
            <p:nvPr/>
          </p:nvSpPr>
          <p:spPr>
            <a:xfrm>
              <a:off x="930758" y="995668"/>
              <a:ext cx="7233502" cy="5177187"/>
            </a:xfrm>
            <a:prstGeom prst="round2SameRect">
              <a:avLst>
                <a:gd name="adj1" fmla="val 4499"/>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6" name="Rectangle: Rounded Corners 45">
              <a:extLst>
                <a:ext uri="{FF2B5EF4-FFF2-40B4-BE49-F238E27FC236}">
                  <a16:creationId xmlns:a16="http://schemas.microsoft.com/office/drawing/2014/main" id="{379B244F-CF81-4500-A78E-495ABA6828BA}"/>
                </a:ext>
              </a:extLst>
            </p:cNvPr>
            <p:cNvSpPr/>
            <p:nvPr/>
          </p:nvSpPr>
          <p:spPr>
            <a:xfrm rot="16200000">
              <a:off x="2264894" y="295974"/>
              <a:ext cx="4565229" cy="6599909"/>
            </a:xfrm>
            <a:prstGeom prst="roundRect">
              <a:avLst>
                <a:gd name="adj" fmla="val 1476"/>
              </a:avLst>
            </a:prstGeom>
            <a:solidFill>
              <a:schemeClr val="bg1"/>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7" name="Rounded Rectangle 15">
              <a:extLst>
                <a:ext uri="{FF2B5EF4-FFF2-40B4-BE49-F238E27FC236}">
                  <a16:creationId xmlns:a16="http://schemas.microsoft.com/office/drawing/2014/main" id="{EE88F157-E260-486F-937E-C18428699861}"/>
                </a:ext>
              </a:extLst>
            </p:cNvPr>
            <p:cNvSpPr/>
            <p:nvPr/>
          </p:nvSpPr>
          <p:spPr>
            <a:xfrm rot="10800000">
              <a:off x="510812" y="5998253"/>
              <a:ext cx="8073393" cy="248975"/>
            </a:xfrm>
            <a:prstGeom prst="round2SameRect">
              <a:avLst>
                <a:gd name="adj1" fmla="val 50000"/>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8" name="Rounded Rectangle 15">
              <a:extLst>
                <a:ext uri="{FF2B5EF4-FFF2-40B4-BE49-F238E27FC236}">
                  <a16:creationId xmlns:a16="http://schemas.microsoft.com/office/drawing/2014/main" id="{F736AFAF-44AD-47CE-A63B-210102A4BF0B}"/>
                </a:ext>
              </a:extLst>
            </p:cNvPr>
            <p:cNvSpPr/>
            <p:nvPr userDrawn="1"/>
          </p:nvSpPr>
          <p:spPr>
            <a:xfrm>
              <a:off x="3668019" y="6206338"/>
              <a:ext cx="1758981" cy="45647"/>
            </a:xfrm>
            <a:prstGeom prst="round2SameRect">
              <a:avLst>
                <a:gd name="adj1" fmla="val 50000"/>
                <a:gd name="adj2" fmla="val 0"/>
              </a:avLst>
            </a:prstGeom>
            <a:gradFill>
              <a:gsLst>
                <a:gs pos="0">
                  <a:schemeClr val="tx1">
                    <a:alpha val="0"/>
                  </a:schemeClr>
                </a:gs>
                <a:gs pos="100000">
                  <a:schemeClr val="tx1">
                    <a:alpha val="31000"/>
                  </a:schemeClr>
                </a:gs>
              </a:gsLst>
              <a:lin ang="16200000" scaled="0"/>
            </a:gra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49" name="Oval 48">
              <a:extLst>
                <a:ext uri="{FF2B5EF4-FFF2-40B4-BE49-F238E27FC236}">
                  <a16:creationId xmlns:a16="http://schemas.microsoft.com/office/drawing/2014/main" id="{A4F6457E-3660-4E80-82BC-8894D701DEE9}"/>
                </a:ext>
              </a:extLst>
            </p:cNvPr>
            <p:cNvSpPr/>
            <p:nvPr/>
          </p:nvSpPr>
          <p:spPr>
            <a:xfrm rot="16200000">
              <a:off x="4660498" y="1119143"/>
              <a:ext cx="48680" cy="48680"/>
            </a:xfrm>
            <a:prstGeom prst="ellipse">
              <a:avLst/>
            </a:prstGeom>
            <a:solidFill>
              <a:schemeClr val="bg1">
                <a:lumMod val="85000"/>
              </a:schemeClr>
            </a:solidFill>
            <a:ln w="0">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50" name="Oval 49">
              <a:extLst>
                <a:ext uri="{FF2B5EF4-FFF2-40B4-BE49-F238E27FC236}">
                  <a16:creationId xmlns:a16="http://schemas.microsoft.com/office/drawing/2014/main" id="{88230416-7E55-4CB0-9548-491BA471E9E8}"/>
                </a:ext>
              </a:extLst>
            </p:cNvPr>
            <p:cNvSpPr/>
            <p:nvPr/>
          </p:nvSpPr>
          <p:spPr>
            <a:xfrm rot="16200000">
              <a:off x="4505961" y="1106017"/>
              <a:ext cx="83096" cy="83096"/>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51" name="Oval 50">
              <a:extLst>
                <a:ext uri="{FF2B5EF4-FFF2-40B4-BE49-F238E27FC236}">
                  <a16:creationId xmlns:a16="http://schemas.microsoft.com/office/drawing/2014/main" id="{FE3C1810-AD4F-4393-928E-CFA8053A2CC2}"/>
                </a:ext>
              </a:extLst>
            </p:cNvPr>
            <p:cNvSpPr/>
            <p:nvPr/>
          </p:nvSpPr>
          <p:spPr>
            <a:xfrm rot="16200000">
              <a:off x="4524686" y="1124741"/>
              <a:ext cx="45647" cy="45647"/>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grpSp>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152000"/>
            <a:ext cx="2951603" cy="2196235"/>
          </a:xfrm>
        </p:spPr>
        <p:txBody>
          <a:bodyPr anchor="b"/>
          <a:lstStyle>
            <a:lvl1pPr marL="0" indent="0">
              <a:buNone/>
              <a:defRPr sz="2800">
                <a:solidFill>
                  <a:schemeClr val="tx1">
                    <a:lumMod val="75000"/>
                    <a:lumOff val="25000"/>
                  </a:schemeClr>
                </a:solidFill>
              </a:defRPr>
            </a:lvl1pPr>
            <a:lvl2pPr marL="266700" indent="0">
              <a:buNone/>
              <a:defRPr sz="2400">
                <a:solidFill>
                  <a:schemeClr val="tx1">
                    <a:lumMod val="75000"/>
                    <a:lumOff val="25000"/>
                  </a:schemeClr>
                </a:solidFill>
              </a:defRPr>
            </a:lvl2pPr>
            <a:lvl3pPr marL="542925" indent="0">
              <a:buNone/>
              <a:defRPr sz="2000">
                <a:solidFill>
                  <a:schemeClr val="tx1">
                    <a:lumMod val="75000"/>
                    <a:lumOff val="25000"/>
                  </a:schemeClr>
                </a:solidFill>
              </a:defRPr>
            </a:lvl3pPr>
            <a:lvl4pPr marL="809625" indent="0">
              <a:buNone/>
              <a:defRPr sz="2000">
                <a:solidFill>
                  <a:schemeClr val="tx1">
                    <a:lumMod val="75000"/>
                    <a:lumOff val="25000"/>
                  </a:schemeClr>
                </a:solidFill>
              </a:defRPr>
            </a:lvl4pPr>
            <a:lvl5pPr marL="1076325" indent="0">
              <a:buNone/>
              <a:defRPr sz="2000">
                <a:solidFill>
                  <a:schemeClr val="tx1">
                    <a:lumMod val="75000"/>
                    <a:lumOff val="25000"/>
                  </a:schemeClr>
                </a:solidFill>
              </a:defRPr>
            </a:lvl5pPr>
          </a:lstStyle>
          <a:p>
            <a:pPr lvl="0"/>
            <a:r>
              <a:rPr lang="en-US" dirty="0"/>
              <a:t>Emphasized text can go here</a:t>
            </a:r>
            <a:endParaRPr lang="en-ZA"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Picture Placeholder 4">
            <a:extLst>
              <a:ext uri="{FF2B5EF4-FFF2-40B4-BE49-F238E27FC236}">
                <a16:creationId xmlns:a16="http://schemas.microsoft.com/office/drawing/2014/main" id="{8C1EA41E-F6C4-484F-95E9-42978FF21625}"/>
              </a:ext>
            </a:extLst>
          </p:cNvPr>
          <p:cNvSpPr>
            <a:spLocks noGrp="1"/>
          </p:cNvSpPr>
          <p:nvPr>
            <p:ph type="pic" sz="quarter" idx="12" hasCustomPrompt="1"/>
          </p:nvPr>
        </p:nvSpPr>
        <p:spPr>
          <a:xfrm>
            <a:off x="4092796" y="1376357"/>
            <a:ext cx="6333545" cy="4379625"/>
          </a:xfrm>
          <a:prstGeom prst="roundRect">
            <a:avLst>
              <a:gd name="adj" fmla="val 1356"/>
            </a:avLst>
          </a:prstGeom>
          <a:solidFill>
            <a:schemeClr val="bg1">
              <a:lumMod val="95000"/>
            </a:schemeClr>
          </a:solidFill>
          <a:ln>
            <a:noFill/>
          </a:ln>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9" name="Text Placeholder 8">
            <a:extLst>
              <a:ext uri="{FF2B5EF4-FFF2-40B4-BE49-F238E27FC236}">
                <a16:creationId xmlns:a16="http://schemas.microsoft.com/office/drawing/2014/main" id="{35FD3B7C-17C6-4327-986C-A8A6D6EC1B52}"/>
              </a:ext>
            </a:extLst>
          </p:cNvPr>
          <p:cNvSpPr>
            <a:spLocks noGrp="1"/>
          </p:cNvSpPr>
          <p:nvPr>
            <p:ph type="body" sz="quarter" idx="13"/>
          </p:nvPr>
        </p:nvSpPr>
        <p:spPr>
          <a:xfrm>
            <a:off x="431800" y="3509766"/>
            <a:ext cx="2951163" cy="2322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3336286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Image Bullets">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139FC94F-AE30-1048-843A-295FA302AC56}"/>
              </a:ext>
            </a:extLst>
          </p:cNvPr>
          <p:cNvSpPr>
            <a:spLocks noChangeAspect="1"/>
          </p:cNvSpPr>
          <p:nvPr userDrawn="1"/>
        </p:nvSpPr>
        <p:spPr>
          <a:xfrm>
            <a:off x="829415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A037F3B8-BD34-EA4F-A1C0-4006B373159E}"/>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8A1CF33D-645D-E940-8FF4-6178A32A19A2}"/>
              </a:ext>
            </a:extLst>
          </p:cNvPr>
          <p:cNvSpPr>
            <a:spLocks noChangeAspect="1"/>
          </p:cNvSpPr>
          <p:nvPr userDrawn="1"/>
        </p:nvSpPr>
        <p:spPr>
          <a:xfrm>
            <a:off x="2398763"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071452"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969634" y="4683647"/>
            <a:ext cx="2160588" cy="900000"/>
          </a:xfrm>
        </p:spPr>
        <p:txBody>
          <a:bodyPr/>
          <a:lstStyle>
            <a:lvl1pPr marL="0" indent="0" algn="ctr">
              <a:buNone/>
              <a:defRPr sz="1600"/>
            </a:lvl1pPr>
          </a:lstStyle>
          <a:p>
            <a:pPr lvl="0"/>
            <a:r>
              <a:rPr lang="en-US" dirty="0"/>
              <a:t>Bullet Description</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071453"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7969635" y="3926335"/>
            <a:ext cx="2160587" cy="504000"/>
          </a:xfrm>
        </p:spPr>
        <p:txBody>
          <a:bodyPr/>
          <a:lstStyle>
            <a:lvl1pPr marL="0" indent="0" algn="ctr">
              <a:buNone/>
              <a:defRPr b="1">
                <a:latin typeface="+mj-lt"/>
              </a:defRPr>
            </a:lvl1pPr>
          </a:lstStyle>
          <a:p>
            <a:pPr lvl="0"/>
            <a:r>
              <a:rPr lang="en-US" dirty="0"/>
              <a:t>Bullet 4</a:t>
            </a:r>
            <a:endParaRPr lang="en-ZA" dirty="0"/>
          </a:p>
        </p:txBody>
      </p:sp>
      <p:sp>
        <p:nvSpPr>
          <p:cNvPr id="9" name="Text Placeholder 8">
            <a:extLst>
              <a:ext uri="{FF2B5EF4-FFF2-40B4-BE49-F238E27FC236}">
                <a16:creationId xmlns:a16="http://schemas.microsoft.com/office/drawing/2014/main" id="{36DD16A0-27CF-480C-8ADD-7BB99E0031A4}"/>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
        <p:nvSpPr>
          <p:cNvPr id="20" name="Picture Placeholder 3">
            <a:extLst>
              <a:ext uri="{FF2B5EF4-FFF2-40B4-BE49-F238E27FC236}">
                <a16:creationId xmlns:a16="http://schemas.microsoft.com/office/drawing/2014/main" id="{06B6D0B6-0884-CD46-A1B0-9FED03C22626}"/>
              </a:ext>
            </a:extLst>
          </p:cNvPr>
          <p:cNvSpPr>
            <a:spLocks noGrp="1"/>
          </p:cNvSpPr>
          <p:nvPr>
            <p:ph type="pic" sz="quarter" idx="27"/>
          </p:nvPr>
        </p:nvSpPr>
        <p:spPr>
          <a:xfrm>
            <a:off x="2724708" y="2358091"/>
            <a:ext cx="854075" cy="854075"/>
          </a:xfrm>
        </p:spPr>
        <p:txBody>
          <a:bodyPr/>
          <a:lstStyle>
            <a:lvl1pPr marL="0" indent="0">
              <a:buNone/>
              <a:defRPr/>
            </a:lvl1pPr>
          </a:lstStyle>
          <a:p>
            <a:r>
              <a:rPr lang="en-US"/>
              <a:t>Click icon to add picture</a:t>
            </a:r>
            <a:endParaRPr lang="en-US" dirty="0"/>
          </a:p>
        </p:txBody>
      </p:sp>
      <p:sp>
        <p:nvSpPr>
          <p:cNvPr id="21" name="Picture Placeholder 3">
            <a:extLst>
              <a:ext uri="{FF2B5EF4-FFF2-40B4-BE49-F238E27FC236}">
                <a16:creationId xmlns:a16="http://schemas.microsoft.com/office/drawing/2014/main" id="{BAAC12A0-90C3-984B-A8FC-7EB4AA432E3A}"/>
              </a:ext>
            </a:extLst>
          </p:cNvPr>
          <p:cNvSpPr>
            <a:spLocks noGrp="1"/>
          </p:cNvSpPr>
          <p:nvPr>
            <p:ph type="pic" sz="quarter" idx="28"/>
          </p:nvPr>
        </p:nvSpPr>
        <p:spPr>
          <a:xfrm>
            <a:off x="5672402" y="2358091"/>
            <a:ext cx="854075" cy="854075"/>
          </a:xfrm>
        </p:spPr>
        <p:txBody>
          <a:bodyPr/>
          <a:lstStyle>
            <a:lvl1pPr marL="0" indent="0">
              <a:buNone/>
              <a:defRPr/>
            </a:lvl1pPr>
          </a:lstStyle>
          <a:p>
            <a:r>
              <a:rPr lang="en-US"/>
              <a:t>Click icon to add picture</a:t>
            </a:r>
            <a:endParaRPr lang="en-US" dirty="0"/>
          </a:p>
        </p:txBody>
      </p:sp>
      <p:sp>
        <p:nvSpPr>
          <p:cNvPr id="22" name="Picture Placeholder 3">
            <a:extLst>
              <a:ext uri="{FF2B5EF4-FFF2-40B4-BE49-F238E27FC236}">
                <a16:creationId xmlns:a16="http://schemas.microsoft.com/office/drawing/2014/main" id="{51565942-8816-734B-BEEE-1258F13B66DA}"/>
              </a:ext>
            </a:extLst>
          </p:cNvPr>
          <p:cNvSpPr>
            <a:spLocks noGrp="1"/>
          </p:cNvSpPr>
          <p:nvPr>
            <p:ph type="pic" sz="quarter" idx="29"/>
          </p:nvPr>
        </p:nvSpPr>
        <p:spPr>
          <a:xfrm>
            <a:off x="8621493" y="2358090"/>
            <a:ext cx="854075" cy="854075"/>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307200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6" name="Text Placeholder 3">
            <a:extLst>
              <a:ext uri="{FF2B5EF4-FFF2-40B4-BE49-F238E27FC236}">
                <a16:creationId xmlns:a16="http://schemas.microsoft.com/office/drawing/2014/main" id="{E6E9DC6E-6F00-46BA-B990-095D92A35881}"/>
              </a:ext>
            </a:extLst>
          </p:cNvPr>
          <p:cNvSpPr>
            <a:spLocks noGrp="1"/>
          </p:cNvSpPr>
          <p:nvPr>
            <p:ph type="body" sz="quarter" idx="27" hasCustomPrompt="1"/>
          </p:nvPr>
        </p:nvSpPr>
        <p:spPr>
          <a:xfrm>
            <a:off x="890706" y="1579984"/>
            <a:ext cx="4348065" cy="4348065"/>
          </a:xfrm>
          <a:prstGeom prst="ellipse">
            <a:avLst/>
          </a:prstGeom>
          <a:noFill/>
          <a:ln>
            <a:solidFill>
              <a:schemeClr val="accent1"/>
            </a:solidFill>
          </a:ln>
        </p:spPr>
        <p:txBody>
          <a:bodyPr anchor="ctr"/>
          <a:lstStyle>
            <a:lvl1pPr marL="0" indent="0" algn="ctr">
              <a:buNone/>
              <a:defRPr sz="21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ZA" dirty="0"/>
              <a:t>Section Header</a:t>
            </a:r>
          </a:p>
        </p:txBody>
      </p:sp>
      <p:sp>
        <p:nvSpPr>
          <p:cNvPr id="27" name="Text Placeholder 9">
            <a:extLst>
              <a:ext uri="{FF2B5EF4-FFF2-40B4-BE49-F238E27FC236}">
                <a16:creationId xmlns:a16="http://schemas.microsoft.com/office/drawing/2014/main" id="{76D2E128-93A5-440C-A234-55AC27F90F8C}"/>
              </a:ext>
            </a:extLst>
          </p:cNvPr>
          <p:cNvSpPr>
            <a:spLocks noGrp="1"/>
          </p:cNvSpPr>
          <p:nvPr>
            <p:ph type="body" sz="quarter" idx="28" hasCustomPrompt="1"/>
          </p:nvPr>
        </p:nvSpPr>
        <p:spPr>
          <a:xfrm>
            <a:off x="4739330" y="1754721"/>
            <a:ext cx="3998591" cy="3998591"/>
          </a:xfrm>
          <a:prstGeom prst="ellipse">
            <a:avLst/>
          </a:prstGeom>
          <a:noFill/>
          <a:ln>
            <a:solidFill>
              <a:schemeClr val="accent2"/>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ZA" dirty="0"/>
              <a:t>Section Header</a:t>
            </a:r>
          </a:p>
        </p:txBody>
      </p:sp>
      <p:sp>
        <p:nvSpPr>
          <p:cNvPr id="28" name="Text Placeholder 9">
            <a:extLst>
              <a:ext uri="{FF2B5EF4-FFF2-40B4-BE49-F238E27FC236}">
                <a16:creationId xmlns:a16="http://schemas.microsoft.com/office/drawing/2014/main" id="{315814FC-F14E-4ECD-A97E-869936E55DF4}"/>
              </a:ext>
            </a:extLst>
          </p:cNvPr>
          <p:cNvSpPr>
            <a:spLocks noGrp="1"/>
          </p:cNvSpPr>
          <p:nvPr>
            <p:ph type="body" sz="quarter" idx="29" hasCustomPrompt="1"/>
          </p:nvPr>
        </p:nvSpPr>
        <p:spPr>
          <a:xfrm>
            <a:off x="8238481" y="2193897"/>
            <a:ext cx="3120238" cy="3120238"/>
          </a:xfrm>
          <a:prstGeom prst="ellipse">
            <a:avLst/>
          </a:prstGeom>
          <a:noFill/>
          <a:ln>
            <a:solidFill>
              <a:schemeClr val="accent3"/>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ZA" dirty="0"/>
              <a:t>Section Header</a:t>
            </a:r>
          </a:p>
        </p:txBody>
      </p:sp>
      <p:sp>
        <p:nvSpPr>
          <p:cNvPr id="48" name="Freeform: Shape 47">
            <a:extLst>
              <a:ext uri="{FF2B5EF4-FFF2-40B4-BE49-F238E27FC236}">
                <a16:creationId xmlns:a16="http://schemas.microsoft.com/office/drawing/2014/main" id="{A8E117AC-4076-4663-96EA-12A984AAA63A}"/>
              </a:ext>
            </a:extLst>
          </p:cNvPr>
          <p:cNvSpPr/>
          <p:nvPr userDrawn="1"/>
        </p:nvSpPr>
        <p:spPr>
          <a:xfrm>
            <a:off x="4740115" y="2772299"/>
            <a:ext cx="494967" cy="1963434"/>
          </a:xfrm>
          <a:custGeom>
            <a:avLst/>
            <a:gdLst>
              <a:gd name="connsiteX0" fmla="*/ 258706 w 494967"/>
              <a:gd name="connsiteY0" fmla="*/ 0 h 1963434"/>
              <a:gd name="connsiteX1" fmla="*/ 324121 w 494967"/>
              <a:gd name="connsiteY1" fmla="*/ 135794 h 1963434"/>
              <a:gd name="connsiteX2" fmla="*/ 494967 w 494967"/>
              <a:gd name="connsiteY2" fmla="*/ 982025 h 1963434"/>
              <a:gd name="connsiteX3" fmla="*/ 324121 w 494967"/>
              <a:gd name="connsiteY3" fmla="*/ 1828257 h 1963434"/>
              <a:gd name="connsiteX4" fmla="*/ 259003 w 494967"/>
              <a:gd name="connsiteY4" fmla="*/ 1963434 h 1963434"/>
              <a:gd name="connsiteX5" fmla="*/ 241238 w 494967"/>
              <a:gd name="connsiteY5" fmla="*/ 1934192 h 1963434"/>
              <a:gd name="connsiteX6" fmla="*/ 0 w 494967"/>
              <a:gd name="connsiteY6" fmla="*/ 981472 h 1963434"/>
              <a:gd name="connsiteX7" fmla="*/ 241238 w 494967"/>
              <a:gd name="connsiteY7" fmla="*/ 28753 h 1963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967" h="1963434">
                <a:moveTo>
                  <a:pt x="258706" y="0"/>
                </a:moveTo>
                <a:lnTo>
                  <a:pt x="324121" y="135794"/>
                </a:lnTo>
                <a:cubicBezTo>
                  <a:pt x="434133" y="395891"/>
                  <a:pt x="494967" y="681854"/>
                  <a:pt x="494967" y="982025"/>
                </a:cubicBezTo>
                <a:cubicBezTo>
                  <a:pt x="494967" y="1282196"/>
                  <a:pt x="434133" y="1568159"/>
                  <a:pt x="324121" y="1828257"/>
                </a:cubicBezTo>
                <a:lnTo>
                  <a:pt x="259003" y="1963434"/>
                </a:lnTo>
                <a:lnTo>
                  <a:pt x="241238" y="1934192"/>
                </a:lnTo>
                <a:cubicBezTo>
                  <a:pt x="87390" y="1650983"/>
                  <a:pt x="0" y="1326433"/>
                  <a:pt x="0" y="981472"/>
                </a:cubicBezTo>
                <a:cubicBezTo>
                  <a:pt x="0" y="636511"/>
                  <a:pt x="87390" y="311961"/>
                  <a:pt x="241238" y="28753"/>
                </a:cubicBezTo>
                <a:close/>
              </a:path>
            </a:pathLst>
          </a:custGeom>
          <a:pattFill prst="dk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7" name="Freeform: Shape 46">
            <a:extLst>
              <a:ext uri="{FF2B5EF4-FFF2-40B4-BE49-F238E27FC236}">
                <a16:creationId xmlns:a16="http://schemas.microsoft.com/office/drawing/2014/main" id="{33BA9298-2BC7-49EF-BEB7-E71095424207}"/>
              </a:ext>
            </a:extLst>
          </p:cNvPr>
          <p:cNvSpPr/>
          <p:nvPr userDrawn="1"/>
        </p:nvSpPr>
        <p:spPr>
          <a:xfrm>
            <a:off x="8245937" y="2863999"/>
            <a:ext cx="491664" cy="1780035"/>
          </a:xfrm>
          <a:custGeom>
            <a:avLst/>
            <a:gdLst>
              <a:gd name="connsiteX0" fmla="*/ 279162 w 491664"/>
              <a:gd name="connsiteY0" fmla="*/ 0 h 1780035"/>
              <a:gd name="connsiteX1" fmla="*/ 334593 w 491664"/>
              <a:gd name="connsiteY1" fmla="*/ 115068 h 1780035"/>
              <a:gd name="connsiteX2" fmla="*/ 491664 w 491664"/>
              <a:gd name="connsiteY2" fmla="*/ 893069 h 1780035"/>
              <a:gd name="connsiteX3" fmla="*/ 334593 w 491664"/>
              <a:gd name="connsiteY3" fmla="*/ 1671070 h 1780035"/>
              <a:gd name="connsiteX4" fmla="*/ 282102 w 491664"/>
              <a:gd name="connsiteY4" fmla="*/ 1780035 h 1780035"/>
              <a:gd name="connsiteX5" fmla="*/ 265807 w 491664"/>
              <a:gd name="connsiteY5" fmla="*/ 1758245 h 1780035"/>
              <a:gd name="connsiteX6" fmla="*/ 0 w 491664"/>
              <a:gd name="connsiteY6" fmla="*/ 888052 h 1780035"/>
              <a:gd name="connsiteX7" fmla="*/ 265807 w 491664"/>
              <a:gd name="connsiteY7" fmla="*/ 17859 h 17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664" h="1780035">
                <a:moveTo>
                  <a:pt x="279162" y="0"/>
                </a:moveTo>
                <a:lnTo>
                  <a:pt x="334593" y="115068"/>
                </a:lnTo>
                <a:cubicBezTo>
                  <a:pt x="435735" y="354195"/>
                  <a:pt x="491664" y="617100"/>
                  <a:pt x="491664" y="893069"/>
                </a:cubicBezTo>
                <a:cubicBezTo>
                  <a:pt x="491664" y="1169038"/>
                  <a:pt x="435735" y="1431944"/>
                  <a:pt x="334593" y="1671070"/>
                </a:cubicBezTo>
                <a:lnTo>
                  <a:pt x="282102" y="1780035"/>
                </a:lnTo>
                <a:lnTo>
                  <a:pt x="265807" y="1758245"/>
                </a:lnTo>
                <a:cubicBezTo>
                  <a:pt x="97991" y="1509844"/>
                  <a:pt x="0" y="1210391"/>
                  <a:pt x="0" y="888052"/>
                </a:cubicBezTo>
                <a:cubicBezTo>
                  <a:pt x="0" y="565713"/>
                  <a:pt x="97991" y="266261"/>
                  <a:pt x="265807" y="17859"/>
                </a:cubicBezTo>
                <a:close/>
              </a:path>
            </a:pathLst>
          </a:custGeom>
          <a:pattFill prst="dkUp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id="{D850331C-9383-4367-8C09-8FBE227C98B4}"/>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id="{D5AADDFA-0151-46BA-B788-3C5B8FC5B5FD}"/>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CC98EDD7-AC10-482C-9B0F-9EE170C1F8C4}"/>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46C6BDBB-2B70-456D-86FB-0A63D587A509}"/>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DD294FD8-6E9C-409A-81F3-C1E9BE998524}"/>
              </a:ext>
            </a:extLst>
          </p:cNvPr>
          <p:cNvSpPr/>
          <p:nvPr userDrawn="1"/>
        </p:nvSpPr>
        <p:spPr>
          <a:xfrm rot="13336516">
            <a:off x="137666" y="5349121"/>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24" name="Freeform: Shape 23">
            <a:extLst>
              <a:ext uri="{FF2B5EF4-FFF2-40B4-BE49-F238E27FC236}">
                <a16:creationId xmlns:a16="http://schemas.microsoft.com/office/drawing/2014/main" id="{E9CE551E-3C50-4DFC-B1F0-E75C36EB546C}"/>
              </a:ext>
            </a:extLst>
          </p:cNvPr>
          <p:cNvSpPr/>
          <p:nvPr userDrawn="1"/>
        </p:nvSpPr>
        <p:spPr>
          <a:xfrm rot="5738060">
            <a:off x="100722" y="596209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1A30495D-C647-4038-8E7F-16125414CE5D}"/>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40EE479C-D1F6-4BAC-80D2-90EF74E3261A}"/>
              </a:ext>
            </a:extLst>
          </p:cNvPr>
          <p:cNvSpPr>
            <a:spLocks noGrp="1"/>
          </p:cNvSpPr>
          <p:nvPr userDrawn="1">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8" name="Footer Placeholder 7">
            <a:extLst>
              <a:ext uri="{FF2B5EF4-FFF2-40B4-BE49-F238E27FC236}">
                <a16:creationId xmlns:a16="http://schemas.microsoft.com/office/drawing/2014/main" id="{C9E47D86-FD0D-44D0-9B7F-9EDEBD11F9D6}"/>
              </a:ext>
            </a:extLst>
          </p:cNvPr>
          <p:cNvSpPr>
            <a:spLocks noGrp="1"/>
          </p:cNvSpPr>
          <p:nvPr userDrawn="1">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9" name="Slide Number Placeholder 8">
            <a:extLst>
              <a:ext uri="{FF2B5EF4-FFF2-40B4-BE49-F238E27FC236}">
                <a16:creationId xmlns:a16="http://schemas.microsoft.com/office/drawing/2014/main" id="{0A29F8B3-4723-4928-83E5-76C29D05F2FE}"/>
              </a:ext>
            </a:extLst>
          </p:cNvPr>
          <p:cNvSpPr>
            <a:spLocks noGrp="1"/>
          </p:cNvSpPr>
          <p:nvPr userDrawn="1">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9" name="Freeform: Shape 28">
            <a:extLst>
              <a:ext uri="{FF2B5EF4-FFF2-40B4-BE49-F238E27FC236}">
                <a16:creationId xmlns:a16="http://schemas.microsoft.com/office/drawing/2014/main" id="{487EAD8B-C2A9-4ED7-BA79-62CE2E5D80F9}"/>
              </a:ext>
            </a:extLst>
          </p:cNvPr>
          <p:cNvSpPr/>
          <p:nvPr userDrawn="1"/>
        </p:nvSpPr>
        <p:spPr>
          <a:xfrm rot="3693105">
            <a:off x="270909" y="5041123"/>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Text Placeholder 18">
            <a:extLst>
              <a:ext uri="{FF2B5EF4-FFF2-40B4-BE49-F238E27FC236}">
                <a16:creationId xmlns:a16="http://schemas.microsoft.com/office/drawing/2014/main" id="{C614E990-EC62-437B-ADF0-038FF35A2629}"/>
              </a:ext>
            </a:extLst>
          </p:cNvPr>
          <p:cNvSpPr>
            <a:spLocks noGrp="1"/>
          </p:cNvSpPr>
          <p:nvPr>
            <p:ph type="body" sz="quarter" idx="13" hasCustomPrompt="1"/>
          </p:nvPr>
        </p:nvSpPr>
        <p:spPr>
          <a:xfrm>
            <a:off x="1364343" y="2505766"/>
            <a:ext cx="3374987" cy="885825"/>
          </a:xfrm>
        </p:spPr>
        <p:txBody>
          <a:bodyPr anchor="ctr"/>
          <a:lstStyle>
            <a:lvl1pPr marL="0" indent="0" algn="ctr">
              <a:buNone/>
              <a:defRPr sz="8000" b="1">
                <a:latin typeface="+mj-lt"/>
              </a:defRPr>
            </a:lvl1pPr>
            <a:lvl2pPr marL="266700" indent="0">
              <a:buNone/>
              <a:defRPr sz="8000">
                <a:latin typeface="+mj-lt"/>
              </a:defRPr>
            </a:lvl2pPr>
            <a:lvl3pPr marL="542925" indent="0">
              <a:buNone/>
              <a:defRPr sz="8000">
                <a:latin typeface="+mj-lt"/>
              </a:defRPr>
            </a:lvl3pPr>
            <a:lvl4pPr marL="809625" indent="0">
              <a:buNone/>
              <a:defRPr sz="8000">
                <a:latin typeface="+mj-lt"/>
              </a:defRPr>
            </a:lvl4pPr>
            <a:lvl5pPr marL="1076325" indent="0">
              <a:buNone/>
              <a:defRPr sz="8000">
                <a:latin typeface="+mj-lt"/>
              </a:defRPr>
            </a:lvl5pPr>
          </a:lstStyle>
          <a:p>
            <a:pPr lvl="0"/>
            <a:r>
              <a:rPr lang="en-US" dirty="0"/>
              <a:t>1</a:t>
            </a:r>
            <a:endParaRPr lang="en-ZA" dirty="0"/>
          </a:p>
        </p:txBody>
      </p:sp>
      <p:sp>
        <p:nvSpPr>
          <p:cNvPr id="32" name="Text Placeholder 20">
            <a:extLst>
              <a:ext uri="{FF2B5EF4-FFF2-40B4-BE49-F238E27FC236}">
                <a16:creationId xmlns:a16="http://schemas.microsoft.com/office/drawing/2014/main" id="{A6926E00-3D05-4600-B7E9-74F56D038AE9}"/>
              </a:ext>
            </a:extLst>
          </p:cNvPr>
          <p:cNvSpPr>
            <a:spLocks noGrp="1"/>
          </p:cNvSpPr>
          <p:nvPr>
            <p:ph type="body" sz="quarter" idx="14" hasCustomPrompt="1"/>
          </p:nvPr>
        </p:nvSpPr>
        <p:spPr>
          <a:xfrm>
            <a:off x="5212968" y="2505766"/>
            <a:ext cx="3025513" cy="885825"/>
          </a:xfrm>
        </p:spPr>
        <p:txBody>
          <a:bodyPr anchor="ctr"/>
          <a:lstStyle>
            <a:lvl1pPr marL="0" indent="0" algn="ctr">
              <a:buNone/>
              <a:defRPr sz="8000" b="1" i="0">
                <a:latin typeface="+mj-lt"/>
              </a:defRPr>
            </a:lvl1pPr>
          </a:lstStyle>
          <a:p>
            <a:pPr lvl="0"/>
            <a:r>
              <a:rPr lang="en-US" dirty="0"/>
              <a:t>2</a:t>
            </a:r>
            <a:endParaRPr lang="en-ZA" dirty="0"/>
          </a:p>
        </p:txBody>
      </p:sp>
      <p:sp>
        <p:nvSpPr>
          <p:cNvPr id="33" name="Text Placeholder 32">
            <a:extLst>
              <a:ext uri="{FF2B5EF4-FFF2-40B4-BE49-F238E27FC236}">
                <a16:creationId xmlns:a16="http://schemas.microsoft.com/office/drawing/2014/main" id="{56EA1CAB-F73E-42AE-AC55-B00392B49263}"/>
              </a:ext>
            </a:extLst>
          </p:cNvPr>
          <p:cNvSpPr>
            <a:spLocks noGrp="1"/>
          </p:cNvSpPr>
          <p:nvPr>
            <p:ph type="body" sz="quarter" idx="30" hasCustomPrompt="1"/>
          </p:nvPr>
        </p:nvSpPr>
        <p:spPr>
          <a:xfrm>
            <a:off x="8737600" y="2490630"/>
            <a:ext cx="2090738" cy="900962"/>
          </a:xfrm>
        </p:spPr>
        <p:txBody>
          <a:bodyPr vert="horz" lIns="0" tIns="0" rIns="0" bIns="0" rtlCol="0" anchor="ctr">
            <a:noAutofit/>
          </a:bodyPr>
          <a:lstStyle>
            <a:lvl1pPr marL="0" indent="0" algn="ctr">
              <a:buNone/>
              <a:defRPr lang="en-ZA" sz="8000" b="1" i="0" dirty="0">
                <a:latin typeface="+mj-lt"/>
              </a:defRPr>
            </a:lvl1pPr>
          </a:lstStyle>
          <a:p>
            <a:pPr marL="266700" lvl="0" indent="-266700" algn="ctr"/>
            <a:r>
              <a:rPr lang="en-ZA" dirty="0"/>
              <a:t>3</a:t>
            </a:r>
          </a:p>
        </p:txBody>
      </p:sp>
      <p:sp>
        <p:nvSpPr>
          <p:cNvPr id="35" name="Text Placeholder 34">
            <a:extLst>
              <a:ext uri="{FF2B5EF4-FFF2-40B4-BE49-F238E27FC236}">
                <a16:creationId xmlns:a16="http://schemas.microsoft.com/office/drawing/2014/main" id="{34357700-1BDF-40C0-BFE9-5F837ADED4AA}"/>
              </a:ext>
            </a:extLst>
          </p:cNvPr>
          <p:cNvSpPr>
            <a:spLocks noGrp="1"/>
          </p:cNvSpPr>
          <p:nvPr>
            <p:ph type="body" sz="quarter" idx="31" hasCustomPrompt="1"/>
          </p:nvPr>
        </p:nvSpPr>
        <p:spPr>
          <a:xfrm>
            <a:off x="1820138" y="4015478"/>
            <a:ext cx="2489200" cy="1012825"/>
          </a:xfrm>
        </p:spPr>
        <p:txBody>
          <a:bodyPr/>
          <a:lstStyle>
            <a:lvl1pPr marL="0" indent="0" algn="ctr">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Section Description</a:t>
            </a:r>
            <a:endParaRPr lang="en-ZA" dirty="0"/>
          </a:p>
        </p:txBody>
      </p:sp>
      <p:sp>
        <p:nvSpPr>
          <p:cNvPr id="37" name="Text Placeholder 36">
            <a:extLst>
              <a:ext uri="{FF2B5EF4-FFF2-40B4-BE49-F238E27FC236}">
                <a16:creationId xmlns:a16="http://schemas.microsoft.com/office/drawing/2014/main" id="{A3F3E97F-9A21-4431-909B-D1E580B19F1B}"/>
              </a:ext>
            </a:extLst>
          </p:cNvPr>
          <p:cNvSpPr>
            <a:spLocks noGrp="1"/>
          </p:cNvSpPr>
          <p:nvPr>
            <p:ph type="body" sz="quarter" idx="32" hasCustomPrompt="1"/>
          </p:nvPr>
        </p:nvSpPr>
        <p:spPr>
          <a:xfrm>
            <a:off x="5481124" y="4015478"/>
            <a:ext cx="2489200" cy="1011238"/>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Description</a:t>
            </a:r>
            <a:endParaRPr lang="en-ZA" dirty="0"/>
          </a:p>
        </p:txBody>
      </p:sp>
      <p:sp>
        <p:nvSpPr>
          <p:cNvPr id="39" name="Text Placeholder 38">
            <a:extLst>
              <a:ext uri="{FF2B5EF4-FFF2-40B4-BE49-F238E27FC236}">
                <a16:creationId xmlns:a16="http://schemas.microsoft.com/office/drawing/2014/main" id="{2445CEA3-6928-4E8E-8E52-B7043F3580D1}"/>
              </a:ext>
            </a:extLst>
          </p:cNvPr>
          <p:cNvSpPr>
            <a:spLocks noGrp="1"/>
          </p:cNvSpPr>
          <p:nvPr>
            <p:ph type="body" sz="quarter" idx="33" hasCustomPrompt="1"/>
          </p:nvPr>
        </p:nvSpPr>
        <p:spPr>
          <a:xfrm>
            <a:off x="8737600" y="4015478"/>
            <a:ext cx="2090738" cy="1012825"/>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Description</a:t>
            </a:r>
            <a:endParaRPr lang="en-ZA" dirty="0"/>
          </a:p>
        </p:txBody>
      </p:sp>
    </p:spTree>
    <p:extLst>
      <p:ext uri="{BB962C8B-B14F-4D97-AF65-F5344CB8AC3E}">
        <p14:creationId xmlns:p14="http://schemas.microsoft.com/office/powerpoint/2010/main" val="2159792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6AAF5B5B-E896-400A-9E43-EAF605A0AC8B}"/>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Freeform: Shape 12">
            <a:extLst>
              <a:ext uri="{FF2B5EF4-FFF2-40B4-BE49-F238E27FC236}">
                <a16:creationId xmlns:a16="http://schemas.microsoft.com/office/drawing/2014/main" id="{BA2F5A3D-36C4-4B97-A62C-2AEA3B6FC1CF}"/>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id="{BB474E17-6556-4551-AD1B-351EE2DA98E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Freeform: Shape 14">
            <a:extLst>
              <a:ext uri="{FF2B5EF4-FFF2-40B4-BE49-F238E27FC236}">
                <a16:creationId xmlns:a16="http://schemas.microsoft.com/office/drawing/2014/main" id="{F860E6D1-2C9F-477C-AE22-BFF5ADE85C60}"/>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id="{65EC6C60-C605-4022-9718-ED56F34D6448}"/>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id="{9F47BB28-400F-4C54-ADDA-0055CEB6593B}"/>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7386F148-99E1-4ED6-B4DA-151A6DB27D67}"/>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1A0565DA-6430-4984-ACB6-E7FACACC71AF}"/>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DDE18DFF-F9E6-4839-817B-4DD871CEAE6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Freeform: Shape 20">
            <a:extLst>
              <a:ext uri="{FF2B5EF4-FFF2-40B4-BE49-F238E27FC236}">
                <a16:creationId xmlns:a16="http://schemas.microsoft.com/office/drawing/2014/main" id="{30038A3A-7324-4606-9C92-00C9AB1759F4}"/>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5C0291BA-50C5-406F-B24E-14C9CAF652D7}"/>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152EBA81-38BC-4DF6-93C3-4A1A02FD2789}"/>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9AF80622-5597-45AD-92C3-2C4C3797720A}"/>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6833793E-EB91-43B4-8444-36ADD2A48E55}"/>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3F288DD7-6DAF-436D-B04A-EBCCAA36917C}"/>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432000" y="1152000"/>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432000" y="1584000"/>
            <a:ext cx="5472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0" name="Footer Placeholder 9">
            <a:extLst>
              <a:ext uri="{FF2B5EF4-FFF2-40B4-BE49-F238E27FC236}">
                <a16:creationId xmlns:a16="http://schemas.microsoft.com/office/drawing/2014/main" id="{9337FD81-6DFD-43B7-A7D9-59E45ECDF39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11" name="Slide Number Placeholder 10">
            <a:extLst>
              <a:ext uri="{FF2B5EF4-FFF2-40B4-BE49-F238E27FC236}">
                <a16:creationId xmlns:a16="http://schemas.microsoft.com/office/drawing/2014/main" id="{F17B7460-0559-435A-9C2F-1B12BC6CE184}"/>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6" name="Content Placeholder 5">
            <a:extLst>
              <a:ext uri="{FF2B5EF4-FFF2-40B4-BE49-F238E27FC236}">
                <a16:creationId xmlns:a16="http://schemas.microsoft.com/office/drawing/2014/main" id="{EA7B8348-A00A-4AAE-B1F6-924515577B23}"/>
              </a:ext>
            </a:extLst>
          </p:cNvPr>
          <p:cNvSpPr>
            <a:spLocks noGrp="1"/>
          </p:cNvSpPr>
          <p:nvPr>
            <p:ph sz="quarter" idx="4"/>
          </p:nvPr>
        </p:nvSpPr>
        <p:spPr>
          <a:xfrm>
            <a:off x="6300000" y="1581663"/>
            <a:ext cx="5472000" cy="460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ext Placeholder 4">
            <a:extLst>
              <a:ext uri="{FF2B5EF4-FFF2-40B4-BE49-F238E27FC236}">
                <a16:creationId xmlns:a16="http://schemas.microsoft.com/office/drawing/2014/main" id="{4521CFCD-C079-4019-942D-035558CAFCAC}"/>
              </a:ext>
            </a:extLst>
          </p:cNvPr>
          <p:cNvSpPr>
            <a:spLocks noGrp="1"/>
          </p:cNvSpPr>
          <p:nvPr>
            <p:ph type="body" sz="quarter" idx="3"/>
          </p:nvPr>
        </p:nvSpPr>
        <p:spPr>
          <a:xfrm>
            <a:off x="6288002" y="1151785"/>
            <a:ext cx="5483998" cy="354868"/>
          </a:xfrm>
        </p:spPr>
        <p:txBody>
          <a:bodyPr vert="horz" lIns="0" tIns="0" rIns="0" bIns="0" rtlCol="0" anchor="t">
            <a:noAutofit/>
          </a:bodyPr>
          <a:lstStyle>
            <a:lvl1pPr marL="0" indent="0">
              <a:buNone/>
              <a:defRPr lang="en-US" sz="2400" b="1"/>
            </a:lvl1pPr>
          </a:lstStyle>
          <a:p>
            <a:pPr marL="266700" lvl="0" indent="-266700"/>
            <a:r>
              <a:rPr lang="en-US"/>
              <a:t>Edit Master text styles</a:t>
            </a:r>
          </a:p>
        </p:txBody>
      </p:sp>
    </p:spTree>
    <p:extLst>
      <p:ext uri="{BB962C8B-B14F-4D97-AF65-F5344CB8AC3E}">
        <p14:creationId xmlns:p14="http://schemas.microsoft.com/office/powerpoint/2010/main" val="1639848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070BDE6F-3ADC-465D-A1D5-2E3FEE5E3685}"/>
              </a:ext>
            </a:extLst>
          </p:cNvPr>
          <p:cNvSpPr/>
          <p:nvPr userDrawn="1"/>
        </p:nvSpPr>
        <p:spPr>
          <a:xfrm rot="4308689">
            <a:off x="9605830" y="-345925"/>
            <a:ext cx="2706415" cy="2832124"/>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a:xfrm>
            <a:off x="431999" y="6188628"/>
            <a:ext cx="8784941" cy="365125"/>
          </a:xfrm>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cxnSp>
        <p:nvCxnSpPr>
          <p:cNvPr id="14" name="Straight Connector 13">
            <a:extLst>
              <a:ext uri="{FF2B5EF4-FFF2-40B4-BE49-F238E27FC236}">
                <a16:creationId xmlns:a16="http://schemas.microsoft.com/office/drawing/2014/main" id="{B3B7A27A-7EBF-4E8D-A115-E66CB9FAB634}"/>
              </a:ext>
            </a:extLst>
          </p:cNvPr>
          <p:cNvCxnSpPr>
            <a:cxnSpLocks/>
          </p:cNvCxnSpPr>
          <p:nvPr userDrawn="1"/>
        </p:nvCxnSpPr>
        <p:spPr>
          <a:xfrm>
            <a:off x="6096000" y="1319756"/>
            <a:ext cx="0" cy="4369844"/>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BFFAC39-59BE-48F2-AD63-62BEFC00B1D5}"/>
              </a:ext>
            </a:extLst>
          </p:cNvPr>
          <p:cNvCxnSpPr>
            <a:cxnSpLocks/>
          </p:cNvCxnSpPr>
          <p:nvPr userDrawn="1"/>
        </p:nvCxnSpPr>
        <p:spPr>
          <a:xfrm flipH="1">
            <a:off x="432000" y="3504678"/>
            <a:ext cx="11340000"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 Placeholder 5">
            <a:extLst>
              <a:ext uri="{FF2B5EF4-FFF2-40B4-BE49-F238E27FC236}">
                <a16:creationId xmlns:a16="http://schemas.microsoft.com/office/drawing/2014/main" id="{FA965502-3EB0-4B3F-B1BD-4A4FCF7FFB40}"/>
              </a:ext>
            </a:extLst>
          </p:cNvPr>
          <p:cNvSpPr>
            <a:spLocks noGrp="1"/>
          </p:cNvSpPr>
          <p:nvPr>
            <p:ph type="body" sz="quarter" idx="12" hasCustomPrompt="1"/>
          </p:nvPr>
        </p:nvSpPr>
        <p:spPr>
          <a:xfrm>
            <a:off x="5112000" y="951013"/>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0" name="Text Placeholder 5">
            <a:extLst>
              <a:ext uri="{FF2B5EF4-FFF2-40B4-BE49-F238E27FC236}">
                <a16:creationId xmlns:a16="http://schemas.microsoft.com/office/drawing/2014/main" id="{C18A1C3D-3A6C-4F03-9E67-CC675C5FE3BA}"/>
              </a:ext>
            </a:extLst>
          </p:cNvPr>
          <p:cNvSpPr>
            <a:spLocks noGrp="1"/>
          </p:cNvSpPr>
          <p:nvPr>
            <p:ph type="body" sz="quarter" idx="13" hasCustomPrompt="1"/>
          </p:nvPr>
        </p:nvSpPr>
        <p:spPr>
          <a:xfrm>
            <a:off x="5106000" y="5857570"/>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1" name="Text Placeholder 5">
            <a:extLst>
              <a:ext uri="{FF2B5EF4-FFF2-40B4-BE49-F238E27FC236}">
                <a16:creationId xmlns:a16="http://schemas.microsoft.com/office/drawing/2014/main" id="{469CF172-1F46-411E-B0E1-B0220CFB3DA3}"/>
              </a:ext>
            </a:extLst>
          </p:cNvPr>
          <p:cNvSpPr>
            <a:spLocks noGrp="1"/>
          </p:cNvSpPr>
          <p:nvPr>
            <p:ph type="body" sz="quarter" idx="14" hasCustomPrompt="1"/>
          </p:nvPr>
        </p:nvSpPr>
        <p:spPr>
          <a:xfrm>
            <a:off x="432000" y="3187823"/>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2" name="Text Placeholder 5">
            <a:extLst>
              <a:ext uri="{FF2B5EF4-FFF2-40B4-BE49-F238E27FC236}">
                <a16:creationId xmlns:a16="http://schemas.microsoft.com/office/drawing/2014/main" id="{BD9E85DB-9B95-40F2-9F0B-3D21BC9DCD8C}"/>
              </a:ext>
            </a:extLst>
          </p:cNvPr>
          <p:cNvSpPr>
            <a:spLocks noGrp="1"/>
          </p:cNvSpPr>
          <p:nvPr>
            <p:ph type="body" sz="quarter" idx="15" hasCustomPrompt="1"/>
          </p:nvPr>
        </p:nvSpPr>
        <p:spPr>
          <a:xfrm>
            <a:off x="9792001" y="3187823"/>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Tree>
    <p:extLst>
      <p:ext uri="{BB962C8B-B14F-4D97-AF65-F5344CB8AC3E}">
        <p14:creationId xmlns:p14="http://schemas.microsoft.com/office/powerpoint/2010/main" val="1044470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744396" y="2463936"/>
            <a:ext cx="3726003" cy="3314545"/>
          </a:xfrm>
          <a:prstGeom prst="rightArrowCallout">
            <a:avLst>
              <a:gd name="adj1" fmla="val 50000"/>
              <a:gd name="adj2" fmla="val 25000"/>
              <a:gd name="adj3" fmla="val 15421"/>
              <a:gd name="adj4" fmla="val 80487"/>
            </a:avLst>
          </a:prstGeom>
          <a:solidFill>
            <a:schemeClr val="bg1">
              <a:lumMod val="95000"/>
            </a:schemeClr>
          </a:solidFill>
        </p:spPr>
        <p:txBody>
          <a:bodyPr lIns="180000" tIns="180000" rIns="18000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613985" y="2463801"/>
            <a:ext cx="3726469" cy="3314200"/>
          </a:xfrm>
          <a:prstGeom prst="rightArrowCallout">
            <a:avLst>
              <a:gd name="adj1" fmla="val 50000"/>
              <a:gd name="adj2" fmla="val 25000"/>
              <a:gd name="adj3" fmla="val 16186"/>
              <a:gd name="adj4" fmla="val 80493"/>
            </a:avLst>
          </a:prstGeom>
          <a:solidFill>
            <a:schemeClr val="bg1">
              <a:lumMod val="95000"/>
            </a:schemeClr>
          </a:solidFill>
        </p:spPr>
        <p:txBody>
          <a:bodyPr lIns="180000" tIns="180000" rIns="18000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8483985" y="2463801"/>
            <a:ext cx="2963619" cy="3314200"/>
          </a:xfrm>
          <a:prstGeom prst="rect">
            <a:avLst/>
          </a:prstGeom>
          <a:solidFill>
            <a:schemeClr val="bg1">
              <a:lumMod val="95000"/>
            </a:schemeClr>
          </a:solidFill>
        </p:spPr>
        <p:txBody>
          <a:bodyPr lIns="180000" tIns="180000" rIns="18000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9" name="Text Placeholder 8">
            <a:extLst>
              <a:ext uri="{FF2B5EF4-FFF2-40B4-BE49-F238E27FC236}">
                <a16:creationId xmlns:a16="http://schemas.microsoft.com/office/drawing/2014/main" id="{F8E9D1B9-1C3A-4397-B3B4-9A921D64159E}"/>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
        <p:nvSpPr>
          <p:cNvPr id="6" name="Text Placeholder 5">
            <a:extLst>
              <a:ext uri="{FF2B5EF4-FFF2-40B4-BE49-F238E27FC236}">
                <a16:creationId xmlns:a16="http://schemas.microsoft.com/office/drawing/2014/main" id="{1B4F049D-3C57-44BB-ACE2-1363AF36D9EF}"/>
              </a:ext>
            </a:extLst>
          </p:cNvPr>
          <p:cNvSpPr>
            <a:spLocks noGrp="1"/>
          </p:cNvSpPr>
          <p:nvPr>
            <p:ph type="body" sz="quarter" idx="27" hasCustomPrompt="1"/>
          </p:nvPr>
        </p:nvSpPr>
        <p:spPr>
          <a:xfrm>
            <a:off x="744236" y="1647240"/>
            <a:ext cx="2975578" cy="648000"/>
          </a:xfrm>
          <a:ln>
            <a:solidFill>
              <a:schemeClr val="accent1"/>
            </a:solidFill>
          </a:ln>
        </p:spPr>
        <p:txBody>
          <a:bodyPr tIns="108000" anchor="t"/>
          <a:lstStyle>
            <a:lvl1pPr marL="0" indent="0" algn="ctr">
              <a:buNone/>
              <a:defRPr>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1 Title</a:t>
            </a:r>
            <a:endParaRPr lang="en-ZA" dirty="0"/>
          </a:p>
        </p:txBody>
      </p:sp>
      <p:sp>
        <p:nvSpPr>
          <p:cNvPr id="12" name="Text Placeholder 11">
            <a:extLst>
              <a:ext uri="{FF2B5EF4-FFF2-40B4-BE49-F238E27FC236}">
                <a16:creationId xmlns:a16="http://schemas.microsoft.com/office/drawing/2014/main" id="{FB9B793F-A64B-475C-96F3-FB40100E01E4}"/>
              </a:ext>
            </a:extLst>
          </p:cNvPr>
          <p:cNvSpPr>
            <a:spLocks noGrp="1"/>
          </p:cNvSpPr>
          <p:nvPr>
            <p:ph type="body" sz="quarter" idx="28" hasCustomPrompt="1"/>
          </p:nvPr>
        </p:nvSpPr>
        <p:spPr>
          <a:xfrm>
            <a:off x="4608336" y="1647040"/>
            <a:ext cx="2975578" cy="648000"/>
          </a:xfrm>
          <a:ln>
            <a:solidFill>
              <a:schemeClr val="accent2"/>
            </a:solidFill>
          </a:ln>
        </p:spPr>
        <p:txBody>
          <a:bodyPr tIns="108000" anchor="t"/>
          <a:lstStyle>
            <a:lvl1pPr marL="0" indent="0" algn="ctr">
              <a:buNone/>
              <a:defRPr>
                <a:latin typeface="+mj-lt"/>
              </a:defRPr>
            </a:lvl1pPr>
          </a:lstStyle>
          <a:p>
            <a:pPr lvl="0"/>
            <a:r>
              <a:rPr lang="en-US" dirty="0"/>
              <a:t>Section 2 Title</a:t>
            </a:r>
            <a:endParaRPr lang="en-ZA" dirty="0"/>
          </a:p>
        </p:txBody>
      </p:sp>
      <p:sp>
        <p:nvSpPr>
          <p:cNvPr id="14" name="Text Placeholder 13">
            <a:extLst>
              <a:ext uri="{FF2B5EF4-FFF2-40B4-BE49-F238E27FC236}">
                <a16:creationId xmlns:a16="http://schemas.microsoft.com/office/drawing/2014/main" id="{0EF53567-5287-43FB-B07E-A12F3AEEDB98}"/>
              </a:ext>
            </a:extLst>
          </p:cNvPr>
          <p:cNvSpPr>
            <a:spLocks noGrp="1"/>
          </p:cNvSpPr>
          <p:nvPr>
            <p:ph type="body" sz="quarter" idx="29" hasCustomPrompt="1"/>
          </p:nvPr>
        </p:nvSpPr>
        <p:spPr>
          <a:xfrm>
            <a:off x="8483986" y="1647240"/>
            <a:ext cx="2975578" cy="648000"/>
          </a:xfrm>
          <a:ln>
            <a:solidFill>
              <a:schemeClr val="accent3"/>
            </a:solidFill>
          </a:ln>
        </p:spPr>
        <p:txBody>
          <a:bodyPr tIns="108000" anchor="t"/>
          <a:lstStyle>
            <a:lvl1pPr marL="0" indent="0" algn="ctr">
              <a:buNone/>
              <a:defRPr>
                <a:latin typeface="+mj-lt"/>
              </a:defRPr>
            </a:lvl1pPr>
          </a:lstStyle>
          <a:p>
            <a:pPr lvl="0"/>
            <a:r>
              <a:rPr lang="en-US" dirty="0"/>
              <a:t>Section 3 Title</a:t>
            </a:r>
            <a:endParaRPr lang="en-ZA" dirty="0"/>
          </a:p>
        </p:txBody>
      </p:sp>
    </p:spTree>
    <p:extLst>
      <p:ext uri="{BB962C8B-B14F-4D97-AF65-F5344CB8AC3E}">
        <p14:creationId xmlns:p14="http://schemas.microsoft.com/office/powerpoint/2010/main" val="3755733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3" name="Text Placeholder 8">
            <a:extLst>
              <a:ext uri="{FF2B5EF4-FFF2-40B4-BE49-F238E27FC236}">
                <a16:creationId xmlns:a16="http://schemas.microsoft.com/office/drawing/2014/main"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cxnSp>
        <p:nvCxnSpPr>
          <p:cNvPr id="15" name="Straight Arrow Connector 14">
            <a:extLst>
              <a:ext uri="{FF2B5EF4-FFF2-40B4-BE49-F238E27FC236}">
                <a16:creationId xmlns:a16="http://schemas.microsoft.com/office/drawing/2014/main" id="{52158F80-0C1A-4B9E-9335-A5A0015187F7}"/>
              </a:ext>
            </a:extLst>
          </p:cNvPr>
          <p:cNvCxnSpPr/>
          <p:nvPr userDrawn="1"/>
        </p:nvCxnSpPr>
        <p:spPr>
          <a:xfrm>
            <a:off x="431800" y="3866682"/>
            <a:ext cx="1133951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 Placeholder 10">
            <a:extLst>
              <a:ext uri="{FF2B5EF4-FFF2-40B4-BE49-F238E27FC236}">
                <a16:creationId xmlns:a16="http://schemas.microsoft.com/office/drawing/2014/main" id="{723DA611-B88C-4D7E-82A4-5E4CA9DC2EA3}"/>
              </a:ext>
            </a:extLst>
          </p:cNvPr>
          <p:cNvSpPr>
            <a:spLocks noGrp="1"/>
          </p:cNvSpPr>
          <p:nvPr>
            <p:ph type="body" sz="quarter" idx="33" hasCustomPrompt="1"/>
          </p:nvPr>
        </p:nvSpPr>
        <p:spPr>
          <a:xfrm>
            <a:off x="412908"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17" name="Text Placeholder 10">
            <a:extLst>
              <a:ext uri="{FF2B5EF4-FFF2-40B4-BE49-F238E27FC236}">
                <a16:creationId xmlns:a16="http://schemas.microsoft.com/office/drawing/2014/main" id="{180A0FA4-75CD-4A61-AA79-9C3C5F97ED8C}"/>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EBB89A53-1B07-4560-B98E-03BECDB832C9}"/>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22D34AD8-D83D-4409-A418-C00840A085AC}"/>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3EAA6A46-63F3-49A5-8E0B-758176E4429D}"/>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BB051A6E-4868-4F3F-93DB-AD07020E9344}"/>
              </a:ext>
            </a:extLst>
          </p:cNvPr>
          <p:cNvSpPr>
            <a:spLocks noGrp="1"/>
          </p:cNvSpPr>
          <p:nvPr>
            <p:ph type="body" sz="quarter" idx="38" hasCustomPrompt="1"/>
          </p:nvPr>
        </p:nvSpPr>
        <p:spPr>
          <a:xfrm>
            <a:off x="6077108"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28" name="Text Placeholder 10">
            <a:extLst>
              <a:ext uri="{FF2B5EF4-FFF2-40B4-BE49-F238E27FC236}">
                <a16:creationId xmlns:a16="http://schemas.microsoft.com/office/drawing/2014/main" id="{61519886-189E-4C69-AEED-FD9BDD3E567B}"/>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0F084DDF-04EE-46A9-9F77-D5FD94D1B543}"/>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743DE8AB-BF74-4CC9-AD19-8BBBF44867AF}"/>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2ECC5C24-2CE5-491E-89DC-F9C5AE98B067}"/>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ADB0F187-5781-4076-B761-264B1C683A63}"/>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B2E776B2-D388-4243-80AE-BD8AF47C8AAB}"/>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5" name="Text Placeholder 10">
            <a:extLst>
              <a:ext uri="{FF2B5EF4-FFF2-40B4-BE49-F238E27FC236}">
                <a16:creationId xmlns:a16="http://schemas.microsoft.com/office/drawing/2014/main" id="{79F3A104-EDC0-4A25-9585-3F9F8C1022C7}"/>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6" name="Text Placeholder 10">
            <a:extLst>
              <a:ext uri="{FF2B5EF4-FFF2-40B4-BE49-F238E27FC236}">
                <a16:creationId xmlns:a16="http://schemas.microsoft.com/office/drawing/2014/main" id="{23DA3E7C-9F0E-4A57-B6EA-C01C72788E9E}"/>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7" name="Text Placeholder 10">
            <a:extLst>
              <a:ext uri="{FF2B5EF4-FFF2-40B4-BE49-F238E27FC236}">
                <a16:creationId xmlns:a16="http://schemas.microsoft.com/office/drawing/2014/main" id="{A8ABC110-DC97-4A71-9A16-67581EAC9895}"/>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8" name="Text Placeholder 10">
            <a:extLst>
              <a:ext uri="{FF2B5EF4-FFF2-40B4-BE49-F238E27FC236}">
                <a16:creationId xmlns:a16="http://schemas.microsoft.com/office/drawing/2014/main" id="{81058125-332B-41A7-BCD5-72CAE3F9F97D}"/>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9" name="Text Placeholder 10">
            <a:extLst>
              <a:ext uri="{FF2B5EF4-FFF2-40B4-BE49-F238E27FC236}">
                <a16:creationId xmlns:a16="http://schemas.microsoft.com/office/drawing/2014/main" id="{E32DE8FD-6391-4094-BAEC-CC0836CC67EB}"/>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0" name="Text Placeholder 10">
            <a:extLst>
              <a:ext uri="{FF2B5EF4-FFF2-40B4-BE49-F238E27FC236}">
                <a16:creationId xmlns:a16="http://schemas.microsoft.com/office/drawing/2014/main" id="{5C53C0F3-9308-422B-BC6E-1ACA5029027A}"/>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1" name="Text Placeholder 10">
            <a:extLst>
              <a:ext uri="{FF2B5EF4-FFF2-40B4-BE49-F238E27FC236}">
                <a16:creationId xmlns:a16="http://schemas.microsoft.com/office/drawing/2014/main" id="{06DFFA03-9EA6-4F70-9519-AB1361BAF7CE}"/>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2" name="Text Placeholder 10">
            <a:extLst>
              <a:ext uri="{FF2B5EF4-FFF2-40B4-BE49-F238E27FC236}">
                <a16:creationId xmlns:a16="http://schemas.microsoft.com/office/drawing/2014/main" id="{49CD8693-3557-4241-BB88-518160D989C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3" name="Text Placeholder 10">
            <a:extLst>
              <a:ext uri="{FF2B5EF4-FFF2-40B4-BE49-F238E27FC236}">
                <a16:creationId xmlns:a16="http://schemas.microsoft.com/office/drawing/2014/main" id="{4884DF69-4936-4F90-BFB8-ED04A228DA22}"/>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4" name="Text Placeholder 10">
            <a:extLst>
              <a:ext uri="{FF2B5EF4-FFF2-40B4-BE49-F238E27FC236}">
                <a16:creationId xmlns:a16="http://schemas.microsoft.com/office/drawing/2014/main" id="{00804F61-8052-4AD8-8370-ED72B261BC29}"/>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5" name="Text Placeholder 10">
            <a:extLst>
              <a:ext uri="{FF2B5EF4-FFF2-40B4-BE49-F238E27FC236}">
                <a16:creationId xmlns:a16="http://schemas.microsoft.com/office/drawing/2014/main" id="{313F370F-A9EC-477E-BED7-BF4E87527420}"/>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6" name="Text Placeholder 10">
            <a:extLst>
              <a:ext uri="{FF2B5EF4-FFF2-40B4-BE49-F238E27FC236}">
                <a16:creationId xmlns:a16="http://schemas.microsoft.com/office/drawing/2014/main" id="{9E687ADD-FE6C-441E-991F-E71EA0572C32}"/>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7" name="Text Placeholder 10">
            <a:extLst>
              <a:ext uri="{FF2B5EF4-FFF2-40B4-BE49-F238E27FC236}">
                <a16:creationId xmlns:a16="http://schemas.microsoft.com/office/drawing/2014/main" id="{5E0252B4-80AE-40E9-BA32-6EDAAC625211}"/>
              </a:ext>
            </a:extLst>
          </p:cNvPr>
          <p:cNvSpPr>
            <a:spLocks noGrp="1"/>
          </p:cNvSpPr>
          <p:nvPr>
            <p:ph type="body" sz="quarter" idx="57" hasCustomPrompt="1"/>
          </p:nvPr>
        </p:nvSpPr>
        <p:spPr>
          <a:xfrm>
            <a:off x="1081616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8" name="Text Placeholder 10">
            <a:extLst>
              <a:ext uri="{FF2B5EF4-FFF2-40B4-BE49-F238E27FC236}">
                <a16:creationId xmlns:a16="http://schemas.microsoft.com/office/drawing/2014/main" id="{8A807DF0-23B6-4B83-B3F6-8D0BE9A851F6}"/>
              </a:ext>
            </a:extLst>
          </p:cNvPr>
          <p:cNvSpPr>
            <a:spLocks noGrp="1"/>
          </p:cNvSpPr>
          <p:nvPr>
            <p:ph type="body" sz="quarter" idx="58" hasCustomPrompt="1"/>
          </p:nvPr>
        </p:nvSpPr>
        <p:spPr>
          <a:xfrm>
            <a:off x="112881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9" name="Text Placeholder 3">
            <a:extLst>
              <a:ext uri="{FF2B5EF4-FFF2-40B4-BE49-F238E27FC236}">
                <a16:creationId xmlns:a16="http://schemas.microsoft.com/office/drawing/2014/main" id="{F3591345-36C8-481A-AD5B-5F69B03D1710}"/>
              </a:ext>
            </a:extLst>
          </p:cNvPr>
          <p:cNvSpPr>
            <a:spLocks noGrp="1"/>
          </p:cNvSpPr>
          <p:nvPr>
            <p:ph type="body" sz="quarter" idx="59" hasCustomPrompt="1"/>
          </p:nvPr>
        </p:nvSpPr>
        <p:spPr>
          <a:xfrm>
            <a:off x="5360988" y="2190750"/>
            <a:ext cx="1793875" cy="561975"/>
          </a:xfrm>
          <a:noFill/>
          <a:ln>
            <a:noFill/>
          </a:ln>
        </p:spPr>
        <p:txBody>
          <a:bodyPr tIns="36000" anchor="t"/>
          <a:lstStyle>
            <a:lvl1pPr marL="0" indent="0" algn="ctr">
              <a:buNone/>
              <a:defRPr sz="1600" b="1">
                <a:solidFill>
                  <a:schemeClr val="tx1">
                    <a:lumMod val="75000"/>
                    <a:lumOff val="25000"/>
                  </a:schemeClr>
                </a:solidFill>
              </a:defRPr>
            </a:lvl1pPr>
          </a:lstStyle>
          <a:p>
            <a:pPr lvl="0"/>
            <a:r>
              <a:rPr lang="en-US" dirty="0"/>
              <a:t>Item Title</a:t>
            </a:r>
            <a:endParaRPr lang="en-ZA" dirty="0"/>
          </a:p>
        </p:txBody>
      </p:sp>
      <p:sp>
        <p:nvSpPr>
          <p:cNvPr id="50" name="Text Placeholder 36">
            <a:extLst>
              <a:ext uri="{FF2B5EF4-FFF2-40B4-BE49-F238E27FC236}">
                <a16:creationId xmlns:a16="http://schemas.microsoft.com/office/drawing/2014/main" id="{954C0732-1924-4A1B-9272-95C51D0B36FE}"/>
              </a:ext>
            </a:extLst>
          </p:cNvPr>
          <p:cNvSpPr>
            <a:spLocks noGrp="1"/>
          </p:cNvSpPr>
          <p:nvPr>
            <p:ph type="body" sz="quarter" idx="60" hasCustomPrompt="1"/>
          </p:nvPr>
        </p:nvSpPr>
        <p:spPr>
          <a:xfrm>
            <a:off x="5395728" y="2531196"/>
            <a:ext cx="1724394" cy="185808"/>
          </a:xfrm>
          <a:solidFill>
            <a:schemeClr val="bg1">
              <a:lumMod val="95000"/>
            </a:schemeClr>
          </a:solidFill>
        </p:spPr>
        <p:txBody>
          <a:bodyPr anchor="ctr"/>
          <a:lstStyle>
            <a:lvl1pPr marL="0" indent="0" algn="ctr">
              <a:buNone/>
              <a:defRPr sz="1200">
                <a:solidFill>
                  <a:schemeClr val="tx1">
                    <a:lumMod val="75000"/>
                    <a:lumOff val="25000"/>
                  </a:schemeClr>
                </a:solidFill>
              </a:defRPr>
            </a:lvl1pPr>
          </a:lstStyle>
          <a:p>
            <a:pPr lvl="0"/>
            <a:r>
              <a:rPr lang="en-US" dirty="0"/>
              <a:t>Month, Year</a:t>
            </a:r>
            <a:endParaRPr lang="en-ZA" dirty="0"/>
          </a:p>
        </p:txBody>
      </p:sp>
    </p:spTree>
    <p:extLst>
      <p:ext uri="{BB962C8B-B14F-4D97-AF65-F5344CB8AC3E}">
        <p14:creationId xmlns:p14="http://schemas.microsoft.com/office/powerpoint/2010/main" val="90670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340113" y="4505325"/>
            <a:ext cx="1800000" cy="900000"/>
          </a:xfrm>
        </p:spPr>
        <p:txBody>
          <a:bodyPr/>
          <a:lstStyle>
            <a:lvl1pPr marL="0" indent="0" algn="ctr">
              <a:buNone/>
              <a:defRPr sz="1600"/>
            </a:lvl1pPr>
          </a:lstStyle>
          <a:p>
            <a:pPr lvl="0"/>
            <a:r>
              <a:rPr lang="en-US" dirty="0"/>
              <a:t>Title</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4248426" y="4505325"/>
            <a:ext cx="1800000" cy="900000"/>
          </a:xfrm>
        </p:spPr>
        <p:txBody>
          <a:bodyPr/>
          <a:lstStyle>
            <a:lvl1pPr marL="0" indent="0" algn="ctr">
              <a:buNone/>
              <a:defRPr sz="1600"/>
            </a:lvl1pPr>
          </a:lstStyle>
          <a:p>
            <a:pPr lvl="0"/>
            <a:r>
              <a:rPr lang="en-US" dirty="0"/>
              <a:t>Title</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6156739" y="4505325"/>
            <a:ext cx="1800000" cy="900000"/>
          </a:xfrm>
        </p:spPr>
        <p:txBody>
          <a:bodyPr/>
          <a:lstStyle>
            <a:lvl1pPr marL="0" indent="0" algn="ctr">
              <a:buNone/>
              <a:defRPr sz="1600"/>
            </a:lvl1pPr>
          </a:lstStyle>
          <a:p>
            <a:pPr lvl="0"/>
            <a:r>
              <a:rPr lang="en-US" dirty="0"/>
              <a:t>Title</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8065052" y="4505325"/>
            <a:ext cx="1800000" cy="900000"/>
          </a:xfrm>
        </p:spPr>
        <p:txBody>
          <a:bodyPr/>
          <a:lstStyle>
            <a:lvl1pPr marL="0" indent="0" algn="ctr">
              <a:buNone/>
              <a:defRPr sz="1600"/>
            </a:lvl1pPr>
          </a:lstStyle>
          <a:p>
            <a:pPr lvl="0"/>
            <a:r>
              <a:rPr lang="en-US" dirty="0"/>
              <a:t>Title</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1800000" cy="504000"/>
          </a:xfrm>
        </p:spPr>
        <p:txBody>
          <a:bodyPr/>
          <a:lstStyle>
            <a:lvl1pPr marL="0" indent="0" algn="ctr">
              <a:buNone/>
              <a:defRPr b="1">
                <a:latin typeface="+mj-lt"/>
              </a:defRPr>
            </a:lvl1pPr>
          </a:lstStyle>
          <a:p>
            <a:pPr lvl="0"/>
            <a:r>
              <a:rPr lang="en-US" dirty="0"/>
              <a:t>Full Name</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340113" y="3926335"/>
            <a:ext cx="1800000" cy="504000"/>
          </a:xfrm>
        </p:spPr>
        <p:txBody>
          <a:bodyPr/>
          <a:lstStyle>
            <a:lvl1pPr marL="0" indent="0" algn="ctr">
              <a:buNone/>
              <a:defRPr b="1">
                <a:latin typeface="+mj-lt"/>
              </a:defRPr>
            </a:lvl1pPr>
          </a:lstStyle>
          <a:p>
            <a:pPr lvl="0"/>
            <a:r>
              <a:rPr lang="en-US" dirty="0"/>
              <a:t>Full Name</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4248426" y="3926335"/>
            <a:ext cx="1800000" cy="504000"/>
          </a:xfrm>
        </p:spPr>
        <p:txBody>
          <a:bodyPr/>
          <a:lstStyle>
            <a:lvl1pPr marL="0" indent="0" algn="ctr">
              <a:buNone/>
              <a:defRPr b="1">
                <a:latin typeface="+mj-lt"/>
              </a:defRPr>
            </a:lvl1pPr>
          </a:lstStyle>
          <a:p>
            <a:pPr lvl="0"/>
            <a:r>
              <a:rPr lang="en-US" dirty="0"/>
              <a:t>Full Name</a:t>
            </a:r>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6156739" y="3926335"/>
            <a:ext cx="1800000" cy="504000"/>
          </a:xfrm>
        </p:spPr>
        <p:txBody>
          <a:bodyPr/>
          <a:lstStyle>
            <a:lvl1pPr marL="0" indent="0" algn="ctr">
              <a:buNone/>
              <a:defRPr b="1">
                <a:latin typeface="+mj-lt"/>
              </a:defRPr>
            </a:lvl1pPr>
          </a:lstStyle>
          <a:p>
            <a:pPr lvl="0"/>
            <a:r>
              <a:rPr lang="en-US" dirty="0"/>
              <a:t>Full Name</a:t>
            </a:r>
          </a:p>
        </p:txBody>
      </p:sp>
      <p:sp>
        <p:nvSpPr>
          <p:cNvPr id="19" name="Text Placeholder 18">
            <a:extLst>
              <a:ext uri="{FF2B5EF4-FFF2-40B4-BE49-F238E27FC236}">
                <a16:creationId xmlns:a16="http://schemas.microsoft.com/office/drawing/2014/main" id="{B01E9EA3-8BD6-4531-812C-663C75428B76}"/>
              </a:ext>
            </a:extLst>
          </p:cNvPr>
          <p:cNvSpPr>
            <a:spLocks noGrp="1"/>
          </p:cNvSpPr>
          <p:nvPr>
            <p:ph type="body" sz="quarter" idx="20" hasCustomPrompt="1"/>
          </p:nvPr>
        </p:nvSpPr>
        <p:spPr>
          <a:xfrm>
            <a:off x="8065052" y="3926335"/>
            <a:ext cx="1800000" cy="504000"/>
          </a:xfrm>
        </p:spPr>
        <p:txBody>
          <a:bodyPr/>
          <a:lstStyle>
            <a:lvl1pPr marL="0" indent="0" algn="ctr">
              <a:buNone/>
              <a:defRPr b="1">
                <a:latin typeface="+mj-lt"/>
              </a:defRPr>
            </a:lvl1pPr>
          </a:lstStyle>
          <a:p>
            <a:pPr lvl="0"/>
            <a:r>
              <a:rPr lang="en-US" dirty="0"/>
              <a:t>Full Name</a:t>
            </a:r>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1800" y="4505325"/>
            <a:ext cx="1800000" cy="900000"/>
          </a:xfrm>
        </p:spPr>
        <p:txBody>
          <a:bodyPr/>
          <a:lstStyle>
            <a:lvl1pPr marL="0" indent="0" algn="ctr">
              <a:buNone/>
              <a:defRPr sz="1600"/>
            </a:lvl1pPr>
          </a:lstStyle>
          <a:p>
            <a:pPr lvl="0"/>
            <a:r>
              <a:rPr lang="en-US" dirty="0"/>
              <a:t>Title</a:t>
            </a:r>
          </a:p>
        </p:txBody>
      </p:sp>
      <p:sp>
        <p:nvSpPr>
          <p:cNvPr id="23" name="Picture Placeholder 22">
            <a:extLst>
              <a:ext uri="{FF2B5EF4-FFF2-40B4-BE49-F238E27FC236}">
                <a16:creationId xmlns:a16="http://schemas.microsoft.com/office/drawing/2014/main" id="{4089E01F-0C47-4C6A-A9A8-A1A7E470F31A}"/>
              </a:ext>
            </a:extLst>
          </p:cNvPr>
          <p:cNvSpPr>
            <a:spLocks noGrp="1"/>
          </p:cNvSpPr>
          <p:nvPr>
            <p:ph type="pic" sz="quarter" idx="22"/>
          </p:nvPr>
        </p:nvSpPr>
        <p:spPr>
          <a:xfrm>
            <a:off x="717088"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4" name="Picture Placeholder 22">
            <a:extLst>
              <a:ext uri="{FF2B5EF4-FFF2-40B4-BE49-F238E27FC236}">
                <a16:creationId xmlns:a16="http://schemas.microsoft.com/office/drawing/2014/main" id="{806A4855-25AA-40D4-B1A4-A271486B6C9F}"/>
              </a:ext>
            </a:extLst>
          </p:cNvPr>
          <p:cNvSpPr>
            <a:spLocks noGrp="1"/>
          </p:cNvSpPr>
          <p:nvPr>
            <p:ph type="pic" sz="quarter" idx="23"/>
          </p:nvPr>
        </p:nvSpPr>
        <p:spPr>
          <a:xfrm>
            <a:off x="262540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5" name="Picture Placeholder 22">
            <a:extLst>
              <a:ext uri="{FF2B5EF4-FFF2-40B4-BE49-F238E27FC236}">
                <a16:creationId xmlns:a16="http://schemas.microsoft.com/office/drawing/2014/main" id="{31E10A24-B676-4117-9507-B4B0EB406F02}"/>
              </a:ext>
            </a:extLst>
          </p:cNvPr>
          <p:cNvSpPr>
            <a:spLocks noGrp="1"/>
          </p:cNvSpPr>
          <p:nvPr>
            <p:ph type="pic" sz="quarter" idx="24"/>
          </p:nvPr>
        </p:nvSpPr>
        <p:spPr>
          <a:xfrm>
            <a:off x="4533714"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6" name="Picture Placeholder 22">
            <a:extLst>
              <a:ext uri="{FF2B5EF4-FFF2-40B4-BE49-F238E27FC236}">
                <a16:creationId xmlns:a16="http://schemas.microsoft.com/office/drawing/2014/main" id="{6549D851-9848-44AC-937A-9B1EF867E595}"/>
              </a:ext>
            </a:extLst>
          </p:cNvPr>
          <p:cNvSpPr>
            <a:spLocks noGrp="1"/>
          </p:cNvSpPr>
          <p:nvPr>
            <p:ph type="pic" sz="quarter" idx="25"/>
          </p:nvPr>
        </p:nvSpPr>
        <p:spPr>
          <a:xfrm>
            <a:off x="6442027"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7" name="Picture Placeholder 22">
            <a:extLst>
              <a:ext uri="{FF2B5EF4-FFF2-40B4-BE49-F238E27FC236}">
                <a16:creationId xmlns:a16="http://schemas.microsoft.com/office/drawing/2014/main" id="{B765F5D3-7CB7-4E55-8217-E9EEA9F2945A}"/>
              </a:ext>
            </a:extLst>
          </p:cNvPr>
          <p:cNvSpPr>
            <a:spLocks noGrp="1"/>
          </p:cNvSpPr>
          <p:nvPr>
            <p:ph type="pic" sz="quarter" idx="26"/>
          </p:nvPr>
        </p:nvSpPr>
        <p:spPr>
          <a:xfrm>
            <a:off x="8350340"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0" name="Picture Placeholder 22">
            <a:extLst>
              <a:ext uri="{FF2B5EF4-FFF2-40B4-BE49-F238E27FC236}">
                <a16:creationId xmlns:a16="http://schemas.microsoft.com/office/drawing/2014/main" id="{8CB2CA38-4C7F-4D6B-9B34-606F1A007A17}"/>
              </a:ext>
            </a:extLst>
          </p:cNvPr>
          <p:cNvSpPr>
            <a:spLocks noGrp="1"/>
          </p:cNvSpPr>
          <p:nvPr>
            <p:ph type="pic" sz="quarter" idx="27"/>
          </p:nvPr>
        </p:nvSpPr>
        <p:spPr>
          <a:xfrm>
            <a:off x="1025865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4" name="Text Placeholder 3">
            <a:extLst>
              <a:ext uri="{FF2B5EF4-FFF2-40B4-BE49-F238E27FC236}">
                <a16:creationId xmlns:a16="http://schemas.microsoft.com/office/drawing/2014/main" id="{F5DA42CA-D117-4AF7-9FEC-03EB2BBB7566}"/>
              </a:ext>
            </a:extLst>
          </p:cNvPr>
          <p:cNvSpPr>
            <a:spLocks noGrp="1"/>
          </p:cNvSpPr>
          <p:nvPr>
            <p:ph type="body" sz="quarter" idx="28" hasCustomPrompt="1"/>
          </p:nvPr>
        </p:nvSpPr>
        <p:spPr>
          <a:xfrm>
            <a:off x="9973363" y="3925888"/>
            <a:ext cx="1800000" cy="504825"/>
          </a:xfrm>
        </p:spPr>
        <p:txBody>
          <a:bodyPr/>
          <a:lstStyle>
            <a:lvl1pPr marL="0" indent="0" algn="ctr">
              <a:buNone/>
              <a:defRPr b="1">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Full Name</a:t>
            </a:r>
            <a:endParaRPr lang="en-ZA" dirty="0"/>
          </a:p>
        </p:txBody>
      </p:sp>
      <p:sp>
        <p:nvSpPr>
          <p:cNvPr id="11" name="Text Placeholder 10">
            <a:extLst>
              <a:ext uri="{FF2B5EF4-FFF2-40B4-BE49-F238E27FC236}">
                <a16:creationId xmlns:a16="http://schemas.microsoft.com/office/drawing/2014/main" id="{5F9CEF5A-8DCE-4156-9138-C113C0D3A79D}"/>
              </a:ext>
            </a:extLst>
          </p:cNvPr>
          <p:cNvSpPr>
            <a:spLocks noGrp="1"/>
          </p:cNvSpPr>
          <p:nvPr>
            <p:ph type="body" sz="quarter" idx="29" hasCustomPrompt="1"/>
          </p:nvPr>
        </p:nvSpPr>
        <p:spPr>
          <a:xfrm>
            <a:off x="9973363" y="4505325"/>
            <a:ext cx="1800000" cy="900113"/>
          </a:xfrm>
        </p:spPr>
        <p:txBody>
          <a:bodyPr/>
          <a:lstStyle>
            <a:lvl1pPr marL="0" indent="0" algn="ctr">
              <a:buNone/>
              <a:defRPr/>
            </a:lvl1pPr>
          </a:lstStyle>
          <a:p>
            <a:pPr lvl="0"/>
            <a:r>
              <a:rPr lang="en-US" dirty="0"/>
              <a:t>Title</a:t>
            </a:r>
            <a:endParaRPr lang="en-ZA" dirty="0"/>
          </a:p>
        </p:txBody>
      </p:sp>
    </p:spTree>
    <p:extLst>
      <p:ext uri="{BB962C8B-B14F-4D97-AF65-F5344CB8AC3E}">
        <p14:creationId xmlns:p14="http://schemas.microsoft.com/office/powerpoint/2010/main" val="15035105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Text Placeholder 8">
            <a:extLst>
              <a:ext uri="{FF2B5EF4-FFF2-40B4-BE49-F238E27FC236}">
                <a16:creationId xmlns:a16="http://schemas.microsoft.com/office/drawing/2014/main"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Tree>
    <p:extLst>
      <p:ext uri="{BB962C8B-B14F-4D97-AF65-F5344CB8AC3E}">
        <p14:creationId xmlns:p14="http://schemas.microsoft.com/office/powerpoint/2010/main" val="150585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Rectangle 10">
            <a:extLst>
              <a:ext uri="{FF2B5EF4-FFF2-40B4-BE49-F238E27FC236}">
                <a16:creationId xmlns:a16="http://schemas.microsoft.com/office/drawing/2014/main"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4" y="86714"/>
            <a:ext cx="6009285" cy="6684572"/>
          </a:xfr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Tree>
    <p:extLst>
      <p:ext uri="{BB962C8B-B14F-4D97-AF65-F5344CB8AC3E}">
        <p14:creationId xmlns:p14="http://schemas.microsoft.com/office/powerpoint/2010/main" val="9047435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B29137C9-7B18-454C-AB56-2B4631DFE59D}"/>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9AACAC53-33A6-4BBC-8C68-0C56D0B39F57}"/>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ED86A7C4-9F1E-4F96-8AD9-5B75BEE364BE}"/>
              </a:ext>
            </a:extLst>
          </p:cNvPr>
          <p:cNvSpPr/>
          <p:nvPr userDrawn="1"/>
        </p:nvSpPr>
        <p:spPr>
          <a:xfrm rot="13336516">
            <a:off x="10313236" y="1084299"/>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id="{B63BFE72-A1DE-4CFE-9B52-553C99D52699}"/>
              </a:ext>
            </a:extLst>
          </p:cNvPr>
          <p:cNvSpPr/>
          <p:nvPr userDrawn="1"/>
        </p:nvSpPr>
        <p:spPr>
          <a:xfrm rot="5738060">
            <a:off x="9844293" y="1032301"/>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id="{9C266CD9-D77B-4B4D-8673-531E2784C610}"/>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1198965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No Graph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310335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0" y="1768422"/>
            <a:ext cx="6840000" cy="2387600"/>
          </a:xfrm>
          <a:solidFill>
            <a:schemeClr val="tx1">
              <a:alpha val="80000"/>
            </a:schemeClr>
          </a:solidFill>
        </p:spPr>
        <p:txBody>
          <a:bodyPr lIns="432000" rIns="432000" bIns="144000" anchor="b"/>
          <a:lstStyle>
            <a:lvl1pPr algn="l">
              <a:defRPr sz="4200" spc="-150">
                <a:solidFill>
                  <a:schemeClr val="bg1"/>
                </a:solidFill>
              </a:defRPr>
            </a:lvl1pPr>
          </a:lstStyle>
          <a:p>
            <a:r>
              <a:rPr lang="en-US" dirty="0"/>
              <a:t>Click to edit Master </a:t>
            </a:r>
            <a:br>
              <a:rPr lang="en-US" dirty="0"/>
            </a:br>
            <a:r>
              <a:rPr lang="en-US" dirty="0"/>
              <a:t>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0" y="4153578"/>
            <a:ext cx="6840000" cy="936000"/>
          </a:xfrm>
          <a:solidFill>
            <a:schemeClr val="tx1">
              <a:alpha val="90000"/>
            </a:schemeClr>
          </a:solidFill>
        </p:spPr>
        <p:txBody>
          <a:bodyPr lIns="432000" tIns="144000"/>
          <a:lstStyle>
            <a:lvl1pPr marL="0" indent="0" algn="l">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Freeform: Shape 4">
            <a:extLst>
              <a:ext uri="{FF2B5EF4-FFF2-40B4-BE49-F238E27FC236}">
                <a16:creationId xmlns:a16="http://schemas.microsoft.com/office/drawing/2014/main" id="{13A733F0-30A3-4125-9B9B-2A07E1461F1B}"/>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reeform: Shape 5">
            <a:extLst>
              <a:ext uri="{FF2B5EF4-FFF2-40B4-BE49-F238E27FC236}">
                <a16:creationId xmlns:a16="http://schemas.microsoft.com/office/drawing/2014/main" id="{9E236A80-227E-4FE4-AA47-7802636969A0}"/>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Freeform: Shape 6">
            <a:extLst>
              <a:ext uri="{FF2B5EF4-FFF2-40B4-BE49-F238E27FC236}">
                <a16:creationId xmlns:a16="http://schemas.microsoft.com/office/drawing/2014/main" id="{AAF58058-47D7-451D-B2D5-713873CFA06B}"/>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Freeform: Shape 7">
            <a:extLst>
              <a:ext uri="{FF2B5EF4-FFF2-40B4-BE49-F238E27FC236}">
                <a16:creationId xmlns:a16="http://schemas.microsoft.com/office/drawing/2014/main" id="{E6D9AC51-13A8-43F2-B0AE-A475CD84575E}"/>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Freeform: Shape 8">
            <a:extLst>
              <a:ext uri="{FF2B5EF4-FFF2-40B4-BE49-F238E27FC236}">
                <a16:creationId xmlns:a16="http://schemas.microsoft.com/office/drawing/2014/main" id="{CBA8CC4C-FA3C-45FB-A5CE-C0F41063A4AA}"/>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Freeform: Shape 9">
            <a:extLst>
              <a:ext uri="{FF2B5EF4-FFF2-40B4-BE49-F238E27FC236}">
                <a16:creationId xmlns:a16="http://schemas.microsoft.com/office/drawing/2014/main" id="{320D0EA4-6C0E-4F3B-B209-84132CF9DCEE}"/>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Freeform: Shape 10">
            <a:extLst>
              <a:ext uri="{FF2B5EF4-FFF2-40B4-BE49-F238E27FC236}">
                <a16:creationId xmlns:a16="http://schemas.microsoft.com/office/drawing/2014/main" id="{B2637900-ABE5-44BB-8955-B59B20FACF68}"/>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8878CEF9-0D4E-43CF-A1AC-B8A752A7EDD3}"/>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27013952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Rectangle 10">
            <a:extLst>
              <a:ext uri="{FF2B5EF4-FFF2-40B4-BE49-F238E27FC236}">
                <a16:creationId xmlns:a16="http://schemas.microsoft.com/office/drawing/2014/main"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
        <p:nvSpPr>
          <p:cNvPr id="13" name="Freeform: Shape 12">
            <a:extLst>
              <a:ext uri="{FF2B5EF4-FFF2-40B4-BE49-F238E27FC236}">
                <a16:creationId xmlns:a16="http://schemas.microsoft.com/office/drawing/2014/main" id="{20052C3A-3942-4B16-A466-441F8E3C2260}"/>
              </a:ext>
            </a:extLst>
          </p:cNvPr>
          <p:cNvSpPr/>
          <p:nvPr userDrawn="1"/>
        </p:nvSpPr>
        <p:spPr>
          <a:xfrm>
            <a:off x="0" y="2539992"/>
            <a:ext cx="5373076" cy="4318008"/>
          </a:xfrm>
          <a:custGeom>
            <a:avLst/>
            <a:gdLst>
              <a:gd name="connsiteX0" fmla="*/ 4972877 w 5373076"/>
              <a:gd name="connsiteY0" fmla="*/ 1816430 h 4318008"/>
              <a:gd name="connsiteX1" fmla="*/ 5211912 w 5373076"/>
              <a:gd name="connsiteY1" fmla="*/ 2046590 h 4318008"/>
              <a:gd name="connsiteX2" fmla="*/ 4866804 w 5373076"/>
              <a:gd name="connsiteY2" fmla="*/ 2013272 h 4318008"/>
              <a:gd name="connsiteX3" fmla="*/ 3721849 w 5373076"/>
              <a:gd name="connsiteY3" fmla="*/ 1808102 h 4318008"/>
              <a:gd name="connsiteX4" fmla="*/ 3854624 w 5373076"/>
              <a:gd name="connsiteY4" fmla="*/ 2524110 h 4318008"/>
              <a:gd name="connsiteX5" fmla="*/ 3419634 w 5373076"/>
              <a:gd name="connsiteY5" fmla="*/ 2322178 h 4318008"/>
              <a:gd name="connsiteX6" fmla="*/ 3604566 w 5373076"/>
              <a:gd name="connsiteY6" fmla="*/ 1945430 h 4318008"/>
              <a:gd name="connsiteX7" fmla="*/ 2301472 w 5373076"/>
              <a:gd name="connsiteY7" fmla="*/ 1771765 h 4318008"/>
              <a:gd name="connsiteX8" fmla="*/ 3237442 w 5373076"/>
              <a:gd name="connsiteY8" fmla="*/ 2134997 h 4318008"/>
              <a:gd name="connsiteX9" fmla="*/ 3266331 w 5373076"/>
              <a:gd name="connsiteY9" fmla="*/ 2949530 h 4318008"/>
              <a:gd name="connsiteX10" fmla="*/ 1897852 w 5373076"/>
              <a:gd name="connsiteY10" fmla="*/ 4318008 h 4318008"/>
              <a:gd name="connsiteX11" fmla="*/ 134565 w 5373076"/>
              <a:gd name="connsiteY11" fmla="*/ 4318008 h 4318008"/>
              <a:gd name="connsiteX12" fmla="*/ 0 w 5373076"/>
              <a:gd name="connsiteY12" fmla="*/ 4183443 h 4318008"/>
              <a:gd name="connsiteX13" fmla="*/ 0 w 5373076"/>
              <a:gd name="connsiteY13" fmla="*/ 2855805 h 4318008"/>
              <a:gd name="connsiteX14" fmla="*/ 5243699 w 5373076"/>
              <a:gd name="connsiteY14" fmla="*/ 652159 h 4318008"/>
              <a:gd name="connsiteX15" fmla="*/ 5058767 w 5373076"/>
              <a:gd name="connsiteY15" fmla="*/ 1028908 h 4318008"/>
              <a:gd name="connsiteX16" fmla="*/ 4960786 w 5373076"/>
              <a:gd name="connsiteY16" fmla="*/ 983422 h 4318008"/>
              <a:gd name="connsiteX17" fmla="*/ 3473588 w 5373076"/>
              <a:gd name="connsiteY17" fmla="*/ 405712 h 4318008"/>
              <a:gd name="connsiteX18" fmla="*/ 4094196 w 5373076"/>
              <a:gd name="connsiteY18" fmla="*/ 1366894 h 4318008"/>
              <a:gd name="connsiteX19" fmla="*/ 3778134 w 5373076"/>
              <a:gd name="connsiteY19" fmla="*/ 1741309 h 4318008"/>
              <a:gd name="connsiteX20" fmla="*/ 2824519 w 5373076"/>
              <a:gd name="connsiteY20" fmla="*/ 1808100 h 4318008"/>
              <a:gd name="connsiteX21" fmla="*/ 4454991 w 5373076"/>
              <a:gd name="connsiteY21" fmla="*/ 0 h 4318008"/>
              <a:gd name="connsiteX22" fmla="*/ 5373076 w 5373076"/>
              <a:gd name="connsiteY22" fmla="*/ 32358 h 4318008"/>
              <a:gd name="connsiteX23" fmla="*/ 4628717 w 5373076"/>
              <a:gd name="connsiteY23" fmla="*/ 1349015 h 4318008"/>
              <a:gd name="connsiteX24" fmla="*/ 4094010 w 5373076"/>
              <a:gd name="connsiteY24" fmla="*/ 779481 h 4318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73076" h="4318008">
                <a:moveTo>
                  <a:pt x="4972877" y="1816430"/>
                </a:moveTo>
                <a:lnTo>
                  <a:pt x="5211912" y="2046590"/>
                </a:lnTo>
                <a:lnTo>
                  <a:pt x="4866804" y="2013272"/>
                </a:lnTo>
                <a:close/>
                <a:moveTo>
                  <a:pt x="3721849" y="1808102"/>
                </a:moveTo>
                <a:lnTo>
                  <a:pt x="3854624" y="2524110"/>
                </a:lnTo>
                <a:lnTo>
                  <a:pt x="3419634" y="2322178"/>
                </a:lnTo>
                <a:lnTo>
                  <a:pt x="3604566" y="1945430"/>
                </a:lnTo>
                <a:close/>
                <a:moveTo>
                  <a:pt x="2301472" y="1771765"/>
                </a:moveTo>
                <a:lnTo>
                  <a:pt x="3237442" y="2134997"/>
                </a:lnTo>
                <a:lnTo>
                  <a:pt x="3266331" y="2949530"/>
                </a:lnTo>
                <a:lnTo>
                  <a:pt x="1897852" y="4318008"/>
                </a:lnTo>
                <a:lnTo>
                  <a:pt x="134565" y="4318008"/>
                </a:lnTo>
                <a:lnTo>
                  <a:pt x="0" y="4183443"/>
                </a:lnTo>
                <a:lnTo>
                  <a:pt x="0" y="2855805"/>
                </a:lnTo>
                <a:close/>
                <a:moveTo>
                  <a:pt x="5243699" y="652159"/>
                </a:moveTo>
                <a:lnTo>
                  <a:pt x="5058767" y="1028908"/>
                </a:lnTo>
                <a:lnTo>
                  <a:pt x="4960786" y="983422"/>
                </a:lnTo>
                <a:close/>
                <a:moveTo>
                  <a:pt x="3473588" y="405712"/>
                </a:moveTo>
                <a:lnTo>
                  <a:pt x="4094196" y="1366894"/>
                </a:lnTo>
                <a:lnTo>
                  <a:pt x="3778134" y="1741309"/>
                </a:lnTo>
                <a:lnTo>
                  <a:pt x="2824519" y="1808100"/>
                </a:lnTo>
                <a:close/>
                <a:moveTo>
                  <a:pt x="4454991" y="0"/>
                </a:moveTo>
                <a:lnTo>
                  <a:pt x="5373076" y="32358"/>
                </a:lnTo>
                <a:lnTo>
                  <a:pt x="4628717" y="1349015"/>
                </a:lnTo>
                <a:lnTo>
                  <a:pt x="4094010" y="7794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326948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Title 1">
            <a:extLst>
              <a:ext uri="{FF2B5EF4-FFF2-40B4-BE49-F238E27FC236}">
                <a16:creationId xmlns:a16="http://schemas.microsoft.com/office/drawing/2014/main" id="{E73E47D5-BDE7-46E7-8C4E-6111A41AF8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6" name="Text Placeholder 3">
            <a:extLst>
              <a:ext uri="{FF2B5EF4-FFF2-40B4-BE49-F238E27FC236}">
                <a16:creationId xmlns:a16="http://schemas.microsoft.com/office/drawing/2014/main" id="{4D90A547-C01D-42BC-98ED-831FDD76F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7" name="Content Placeholder 2">
            <a:extLst>
              <a:ext uri="{FF2B5EF4-FFF2-40B4-BE49-F238E27FC236}">
                <a16:creationId xmlns:a16="http://schemas.microsoft.com/office/drawing/2014/main" id="{AEBF3BE3-47D8-4511-B598-743DF88DF915}"/>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00848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Title 1">
            <a:extLst>
              <a:ext uri="{FF2B5EF4-FFF2-40B4-BE49-F238E27FC236}">
                <a16:creationId xmlns:a16="http://schemas.microsoft.com/office/drawing/2014/main" id="{91434632-BEE5-428E-872A-794325BA80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6" name="Text Placeholder 3">
            <a:extLst>
              <a:ext uri="{FF2B5EF4-FFF2-40B4-BE49-F238E27FC236}">
                <a16:creationId xmlns:a16="http://schemas.microsoft.com/office/drawing/2014/main" id="{7CB95FD3-7DAC-4417-8633-7EFA4852E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7" name="Picture Placeholder 2">
            <a:extLst>
              <a:ext uri="{FF2B5EF4-FFF2-40B4-BE49-F238E27FC236}">
                <a16:creationId xmlns:a16="http://schemas.microsoft.com/office/drawing/2014/main" id="{94CDAD6C-9665-443F-B344-147513A6C144}"/>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16412094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414992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Image and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000" y="3517901"/>
            <a:ext cx="6012000" cy="1409700"/>
          </a:xfrm>
          <a:solidFill>
            <a:schemeClr val="tx1"/>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84000" y="4927600"/>
            <a:ext cx="6012000" cy="1845743"/>
          </a:xfrm>
          <a:solidFill>
            <a:schemeClr val="tx1">
              <a:lumMod val="85000"/>
              <a:lumOff val="15000"/>
            </a:schemeClr>
          </a:solidFill>
        </p:spPr>
        <p:txBody>
          <a:bodyPr lIns="288000" tIns="144000" rIns="432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4000" y="86714"/>
            <a:ext cx="6009285" cy="3431187"/>
          </a:xfrm>
          <a:solidFill>
            <a:srgbClr val="333333"/>
          </a:solidFill>
        </p:spPr>
        <p:txBody>
          <a:bodyPr lIns="0" tIns="0" anchor="ctr"/>
          <a:lstStyle>
            <a:lvl1pPr marL="0" indent="0" algn="ctr">
              <a:buNone/>
              <a:defRPr sz="1100" i="1">
                <a:solidFill>
                  <a:schemeClr val="bg1">
                    <a:lumMod val="85000"/>
                  </a:schemeClr>
                </a:solidFill>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16" name="Content Placeholder 2">
            <a:extLst>
              <a:ext uri="{FF2B5EF4-FFF2-40B4-BE49-F238E27FC236}">
                <a16:creationId xmlns:a16="http://schemas.microsoft.com/office/drawing/2014/main" id="{ED5F0C9D-A08F-4539-BA26-61D24BBE6E9A}"/>
              </a:ext>
            </a:extLst>
          </p:cNvPr>
          <p:cNvSpPr>
            <a:spLocks noGrp="1"/>
          </p:cNvSpPr>
          <p:nvPr>
            <p:ph idx="15"/>
          </p:nvPr>
        </p:nvSpPr>
        <p:spPr>
          <a:xfrm>
            <a:off x="6464300" y="1152000"/>
            <a:ext cx="5307700" cy="4680000"/>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60728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11340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4" name="Freeform: Shape 23">
            <a:extLst>
              <a:ext uri="{FF2B5EF4-FFF2-40B4-BE49-F238E27FC236}">
                <a16:creationId xmlns:a16="http://schemas.microsoft.com/office/drawing/2014/main"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27">
            <a:extLst>
              <a:ext uri="{FF2B5EF4-FFF2-40B4-BE49-F238E27FC236}">
                <a16:creationId xmlns:a16="http://schemas.microsoft.com/office/drawing/2014/main"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28">
            <a:extLst>
              <a:ext uri="{FF2B5EF4-FFF2-40B4-BE49-F238E27FC236}">
                <a16:creationId xmlns:a16="http://schemas.microsoft.com/office/drawing/2014/main"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31">
            <a:extLst>
              <a:ext uri="{FF2B5EF4-FFF2-40B4-BE49-F238E27FC236}">
                <a16:creationId xmlns:a16="http://schemas.microsoft.com/office/drawing/2014/main"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3" name="Freeform: Shape 32">
            <a:extLst>
              <a:ext uri="{FF2B5EF4-FFF2-40B4-BE49-F238E27FC236}">
                <a16:creationId xmlns:a16="http://schemas.microsoft.com/office/drawing/2014/main"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4" name="Freeform: Shape 33">
            <a:extLst>
              <a:ext uri="{FF2B5EF4-FFF2-40B4-BE49-F238E27FC236}">
                <a16:creationId xmlns:a16="http://schemas.microsoft.com/office/drawing/2014/main"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5" name="Freeform: Shape 34">
            <a:extLst>
              <a:ext uri="{FF2B5EF4-FFF2-40B4-BE49-F238E27FC236}">
                <a16:creationId xmlns:a16="http://schemas.microsoft.com/office/drawing/2014/main"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6" name="Freeform: Shape 35">
            <a:extLst>
              <a:ext uri="{FF2B5EF4-FFF2-40B4-BE49-F238E27FC236}">
                <a16:creationId xmlns:a16="http://schemas.microsoft.com/office/drawing/2014/main"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7" name="Freeform: Shape 36">
            <a:extLst>
              <a:ext uri="{FF2B5EF4-FFF2-40B4-BE49-F238E27FC236}">
                <a16:creationId xmlns:a16="http://schemas.microsoft.com/office/drawing/2014/main"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1734501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E0A84F6-FEAA-4BDD-9282-20006CFE8BD1}"/>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Freeform: Shape 9">
            <a:extLst>
              <a:ext uri="{FF2B5EF4-FFF2-40B4-BE49-F238E27FC236}">
                <a16:creationId xmlns:a16="http://schemas.microsoft.com/office/drawing/2014/main" id="{0CD00A51-7C86-40CE-9A85-9305A72856F5}"/>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Freeform: Shape 10">
            <a:extLst>
              <a:ext uri="{FF2B5EF4-FFF2-40B4-BE49-F238E27FC236}">
                <a16:creationId xmlns:a16="http://schemas.microsoft.com/office/drawing/2014/main" id="{72581C84-47AA-4227-BB97-9D73745C635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A3D0208D-7363-46C1-93C0-34D5C7CC03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Freeform: Shape 12">
            <a:extLst>
              <a:ext uri="{FF2B5EF4-FFF2-40B4-BE49-F238E27FC236}">
                <a16:creationId xmlns:a16="http://schemas.microsoft.com/office/drawing/2014/main" id="{9BF00BA4-FF52-480A-802E-02DFDD8C7441}"/>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id="{98FC3C8E-D2F9-46FE-B29F-17C02B89FFCC}"/>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Freeform: Shape 14">
            <a:extLst>
              <a:ext uri="{FF2B5EF4-FFF2-40B4-BE49-F238E27FC236}">
                <a16:creationId xmlns:a16="http://schemas.microsoft.com/office/drawing/2014/main" id="{1AC53E23-4CA7-479D-B22A-A5FCB3E5B5F6}"/>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id="{96F0F1DB-0C5F-4895-B71A-86B7D122DD4B}"/>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id="{134BF4B3-A394-4B33-84E8-433CB3F4D710}"/>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B6E11BA4-7EBA-47E5-8E07-57E665A74955}"/>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7A178943-1EAE-4532-95FB-DFD1B8A936ED}"/>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A1603A2C-1F9D-4BAB-BF6C-C411F8898F5A}"/>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Freeform: Shape 20">
            <a:extLst>
              <a:ext uri="{FF2B5EF4-FFF2-40B4-BE49-F238E27FC236}">
                <a16:creationId xmlns:a16="http://schemas.microsoft.com/office/drawing/2014/main" id="{D019487C-9065-4D0C-8A4F-0BEC960FF5E1}"/>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B2E39A85-934A-4BF2-93E3-761989F1B981}"/>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152000"/>
            <a:ext cx="5472000"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8" name="Footer Placeholder 7">
            <a:extLst>
              <a:ext uri="{FF2B5EF4-FFF2-40B4-BE49-F238E27FC236}">
                <a16:creationId xmlns:a16="http://schemas.microsoft.com/office/drawing/2014/main" id="{C9E47D86-FD0D-44D0-9B7F-9EDEBD11F9D6}"/>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9" name="Slide Number Placeholder 8">
            <a:extLst>
              <a:ext uri="{FF2B5EF4-FFF2-40B4-BE49-F238E27FC236}">
                <a16:creationId xmlns:a16="http://schemas.microsoft.com/office/drawing/2014/main" id="{0A29F8B3-4723-4928-83E5-76C29D05F2FE}"/>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3" name="Content Placeholder 3">
            <a:extLst>
              <a:ext uri="{FF2B5EF4-FFF2-40B4-BE49-F238E27FC236}">
                <a16:creationId xmlns:a16="http://schemas.microsoft.com/office/drawing/2014/main" id="{94AA1D0D-4A88-48E6-9F92-152A70F621DA}"/>
              </a:ext>
            </a:extLst>
          </p:cNvPr>
          <p:cNvSpPr>
            <a:spLocks noGrp="1"/>
          </p:cNvSpPr>
          <p:nvPr>
            <p:ph sz="half" idx="2"/>
          </p:nvPr>
        </p:nvSpPr>
        <p:spPr>
          <a:xfrm>
            <a:off x="6300384" y="1140847"/>
            <a:ext cx="5471616" cy="50361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748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360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152000"/>
            <a:ext cx="360045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152000"/>
            <a:ext cx="360045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65438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216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152525"/>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152525"/>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148060"/>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152525"/>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97483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2041BFF2-BC3B-3145-940D-004809E5A80A}"/>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A9906F5C-A183-DF45-AE48-C1D611CDC98D}"/>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C9CFF2EB-CD95-EA4D-810E-C9F8127071FE}"/>
              </a:ext>
            </a:extLst>
          </p:cNvPr>
          <p:cNvSpPr>
            <a:spLocks noChangeAspect="1"/>
          </p:cNvSpPr>
          <p:nvPr userDrawn="1"/>
        </p:nvSpPr>
        <p:spPr>
          <a:xfrm>
            <a:off x="7639529"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EE120266-68E0-504A-B1C8-F3369F5AF7C0}"/>
              </a:ext>
            </a:extLst>
          </p:cNvPr>
          <p:cNvSpPr>
            <a:spLocks noChangeAspect="1"/>
          </p:cNvSpPr>
          <p:nvPr userDrawn="1"/>
        </p:nvSpPr>
        <p:spPr>
          <a:xfrm>
            <a:off x="9933998"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4FB4A810-8614-AD44-B362-CE45C8C679CE}"/>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315012" y="4683647"/>
            <a:ext cx="2160588" cy="900000"/>
          </a:xfrm>
        </p:spPr>
        <p:txBody>
          <a:bodyPr/>
          <a:lstStyle>
            <a:lvl1pPr marL="0" indent="0" algn="ctr">
              <a:buNone/>
              <a:defRPr sz="1600"/>
            </a:lvl1pPr>
          </a:lstStyle>
          <a:p>
            <a:pPr lvl="0"/>
            <a:r>
              <a:rPr lang="en-US" dirty="0"/>
              <a:t>Bullet Description</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9609481" y="4688112"/>
            <a:ext cx="2160588" cy="900000"/>
          </a:xfrm>
        </p:spPr>
        <p:txBody>
          <a:bodyPr/>
          <a:lstStyle>
            <a:lvl1pPr marL="0" indent="0" algn="ctr">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7315013" y="3926335"/>
            <a:ext cx="2160587" cy="504000"/>
          </a:xfrm>
        </p:spPr>
        <p:txBody>
          <a:bodyPr/>
          <a:lstStyle>
            <a:lvl1pPr marL="0" indent="0" algn="ctr">
              <a:buNone/>
              <a:defRPr b="1">
                <a:latin typeface="+mj-lt"/>
              </a:defRPr>
            </a:lvl1pPr>
          </a:lstStyle>
          <a:p>
            <a:pPr lvl="0"/>
            <a:r>
              <a:rPr lang="en-US" dirty="0"/>
              <a:t>Bullet 4</a:t>
            </a:r>
            <a:endParaRPr lang="en-ZA" dirty="0"/>
          </a:p>
        </p:txBody>
      </p:sp>
      <p:sp>
        <p:nvSpPr>
          <p:cNvPr id="19" name="Text Placeholder 18">
            <a:extLst>
              <a:ext uri="{FF2B5EF4-FFF2-40B4-BE49-F238E27FC236}">
                <a16:creationId xmlns:a16="http://schemas.microsoft.com/office/drawing/2014/main" id="{B01E9EA3-8BD6-4531-812C-663C75428B76}"/>
              </a:ext>
            </a:extLst>
          </p:cNvPr>
          <p:cNvSpPr>
            <a:spLocks noGrp="1"/>
          </p:cNvSpPr>
          <p:nvPr>
            <p:ph type="body" sz="quarter" idx="20" hasCustomPrompt="1"/>
          </p:nvPr>
        </p:nvSpPr>
        <p:spPr>
          <a:xfrm>
            <a:off x="9609481" y="3926335"/>
            <a:ext cx="2160588" cy="504000"/>
          </a:xfrm>
        </p:spPr>
        <p:txBody>
          <a:bodyPr/>
          <a:lstStyle>
            <a:lvl1pPr marL="0" indent="0" algn="ctr">
              <a:buNone/>
              <a:defRPr b="1">
                <a:latin typeface="+mj-lt"/>
              </a:defRPr>
            </a:lvl1pPr>
          </a:lstStyle>
          <a:p>
            <a:pPr lvl="0"/>
            <a:r>
              <a:rPr lang="en-US" dirty="0"/>
              <a:t>Bullet 5</a:t>
            </a:r>
            <a:endParaRPr lang="en-ZA" dirty="0"/>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dirty="0"/>
              <a:t>Bullet Description</a:t>
            </a:r>
          </a:p>
        </p:txBody>
      </p:sp>
      <p:sp>
        <p:nvSpPr>
          <p:cNvPr id="4" name="Picture Placeholder 3">
            <a:extLst>
              <a:ext uri="{FF2B5EF4-FFF2-40B4-BE49-F238E27FC236}">
                <a16:creationId xmlns:a16="http://schemas.microsoft.com/office/drawing/2014/main" id="{B0B1F8F6-73A5-F142-8A28-094DA998B5F5}"/>
              </a:ext>
            </a:extLst>
          </p:cNvPr>
          <p:cNvSpPr>
            <a:spLocks noGrp="1"/>
          </p:cNvSpPr>
          <p:nvPr>
            <p:ph type="pic" sz="quarter" idx="27"/>
          </p:nvPr>
        </p:nvSpPr>
        <p:spPr>
          <a:xfrm>
            <a:off x="1086454" y="2358091"/>
            <a:ext cx="854075" cy="854075"/>
          </a:xfrm>
        </p:spPr>
        <p:txBody>
          <a:bodyPr/>
          <a:lstStyle>
            <a:lvl1pPr marL="0" indent="0">
              <a:buNone/>
              <a:defRPr/>
            </a:lvl1pPr>
          </a:lstStyle>
          <a:p>
            <a:r>
              <a:rPr lang="en-US"/>
              <a:t>Click icon to add picture</a:t>
            </a:r>
            <a:endParaRPr lang="en-US" dirty="0"/>
          </a:p>
        </p:txBody>
      </p:sp>
      <p:sp>
        <p:nvSpPr>
          <p:cNvPr id="32" name="Picture Placeholder 3">
            <a:extLst>
              <a:ext uri="{FF2B5EF4-FFF2-40B4-BE49-F238E27FC236}">
                <a16:creationId xmlns:a16="http://schemas.microsoft.com/office/drawing/2014/main" id="{F78A887E-89A6-244C-8AA4-484FE5358768}"/>
              </a:ext>
            </a:extLst>
          </p:cNvPr>
          <p:cNvSpPr>
            <a:spLocks noGrp="1"/>
          </p:cNvSpPr>
          <p:nvPr>
            <p:ph type="pic" sz="quarter" idx="28"/>
          </p:nvPr>
        </p:nvSpPr>
        <p:spPr>
          <a:xfrm>
            <a:off x="3380176" y="2358091"/>
            <a:ext cx="854075" cy="854075"/>
          </a:xfrm>
        </p:spPr>
        <p:txBody>
          <a:bodyPr/>
          <a:lstStyle>
            <a:lvl1pPr marL="0" indent="0">
              <a:buNone/>
              <a:defRPr/>
            </a:lvl1pPr>
          </a:lstStyle>
          <a:p>
            <a:r>
              <a:rPr lang="en-US"/>
              <a:t>Click icon to add picture</a:t>
            </a:r>
            <a:endParaRPr lang="en-US" dirty="0"/>
          </a:p>
        </p:txBody>
      </p:sp>
      <p:sp>
        <p:nvSpPr>
          <p:cNvPr id="33" name="Picture Placeholder 3">
            <a:extLst>
              <a:ext uri="{FF2B5EF4-FFF2-40B4-BE49-F238E27FC236}">
                <a16:creationId xmlns:a16="http://schemas.microsoft.com/office/drawing/2014/main" id="{52B18661-99A8-214A-A089-09F11F1EB5C4}"/>
              </a:ext>
            </a:extLst>
          </p:cNvPr>
          <p:cNvSpPr>
            <a:spLocks noGrp="1"/>
          </p:cNvSpPr>
          <p:nvPr>
            <p:ph type="pic" sz="quarter" idx="29"/>
          </p:nvPr>
        </p:nvSpPr>
        <p:spPr>
          <a:xfrm>
            <a:off x="5673898" y="2358091"/>
            <a:ext cx="854075" cy="854075"/>
          </a:xfrm>
        </p:spPr>
        <p:txBody>
          <a:bodyPr/>
          <a:lstStyle>
            <a:lvl1pPr marL="0" indent="0">
              <a:buNone/>
              <a:defRPr/>
            </a:lvl1pPr>
          </a:lstStyle>
          <a:p>
            <a:r>
              <a:rPr lang="en-US"/>
              <a:t>Click icon to add picture</a:t>
            </a:r>
            <a:endParaRPr lang="en-US" dirty="0"/>
          </a:p>
        </p:txBody>
      </p:sp>
      <p:sp>
        <p:nvSpPr>
          <p:cNvPr id="34" name="Picture Placeholder 3">
            <a:extLst>
              <a:ext uri="{FF2B5EF4-FFF2-40B4-BE49-F238E27FC236}">
                <a16:creationId xmlns:a16="http://schemas.microsoft.com/office/drawing/2014/main" id="{69D5F0B5-DE10-D646-9244-6B4289E7793E}"/>
              </a:ext>
            </a:extLst>
          </p:cNvPr>
          <p:cNvSpPr>
            <a:spLocks noGrp="1"/>
          </p:cNvSpPr>
          <p:nvPr>
            <p:ph type="pic" sz="quarter" idx="30"/>
          </p:nvPr>
        </p:nvSpPr>
        <p:spPr>
          <a:xfrm>
            <a:off x="7967620" y="2358091"/>
            <a:ext cx="854075" cy="854075"/>
          </a:xfrm>
        </p:spPr>
        <p:txBody>
          <a:bodyPr/>
          <a:lstStyle>
            <a:lvl1pPr marL="0" indent="0">
              <a:buNone/>
              <a:defRPr/>
            </a:lvl1pPr>
          </a:lstStyle>
          <a:p>
            <a:r>
              <a:rPr lang="en-US"/>
              <a:t>Click icon to add picture</a:t>
            </a:r>
            <a:endParaRPr lang="en-US" dirty="0"/>
          </a:p>
        </p:txBody>
      </p:sp>
      <p:sp>
        <p:nvSpPr>
          <p:cNvPr id="35" name="Picture Placeholder 3">
            <a:extLst>
              <a:ext uri="{FF2B5EF4-FFF2-40B4-BE49-F238E27FC236}">
                <a16:creationId xmlns:a16="http://schemas.microsoft.com/office/drawing/2014/main" id="{72B87CCD-6D17-844B-87EF-F8BC69D79B06}"/>
              </a:ext>
            </a:extLst>
          </p:cNvPr>
          <p:cNvSpPr>
            <a:spLocks noGrp="1"/>
          </p:cNvSpPr>
          <p:nvPr>
            <p:ph type="pic" sz="quarter" idx="31"/>
          </p:nvPr>
        </p:nvSpPr>
        <p:spPr>
          <a:xfrm>
            <a:off x="10261341" y="2358091"/>
            <a:ext cx="854075" cy="854075"/>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303084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x Image Bullets Left">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019D3C0C-316D-A045-BC1B-D508718E47A9}"/>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56D90BAC-4672-454F-9B98-7A6F31D7B3F7}"/>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21146660-9CB0-D241-ACBC-5C0A9FC8AD1A}"/>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icture Placeholder 3">
            <a:extLst>
              <a:ext uri="{FF2B5EF4-FFF2-40B4-BE49-F238E27FC236}">
                <a16:creationId xmlns:a16="http://schemas.microsoft.com/office/drawing/2014/main" id="{831AC394-0DDA-6F4A-B2D3-6D95CD866486}"/>
              </a:ext>
            </a:extLst>
          </p:cNvPr>
          <p:cNvSpPr>
            <a:spLocks noGrp="1"/>
          </p:cNvSpPr>
          <p:nvPr>
            <p:ph type="pic" sz="quarter" idx="27"/>
          </p:nvPr>
        </p:nvSpPr>
        <p:spPr>
          <a:xfrm>
            <a:off x="1086454" y="2358091"/>
            <a:ext cx="854075" cy="854075"/>
          </a:xfrm>
        </p:spPr>
        <p:txBody>
          <a:bodyPr/>
          <a:lstStyle>
            <a:lvl1pPr marL="0" indent="0">
              <a:buNone/>
              <a:defRPr/>
            </a:lvl1pPr>
          </a:lstStyle>
          <a:p>
            <a:r>
              <a:rPr lang="en-US"/>
              <a:t>Click icon to add picture</a:t>
            </a:r>
            <a:endParaRPr lang="en-US" dirty="0"/>
          </a:p>
        </p:txBody>
      </p:sp>
      <p:sp>
        <p:nvSpPr>
          <p:cNvPr id="28" name="Picture Placeholder 3">
            <a:extLst>
              <a:ext uri="{FF2B5EF4-FFF2-40B4-BE49-F238E27FC236}">
                <a16:creationId xmlns:a16="http://schemas.microsoft.com/office/drawing/2014/main" id="{B1A58D5B-A4BA-F446-90DA-1B6B207869A8}"/>
              </a:ext>
            </a:extLst>
          </p:cNvPr>
          <p:cNvSpPr>
            <a:spLocks noGrp="1"/>
          </p:cNvSpPr>
          <p:nvPr>
            <p:ph type="pic" sz="quarter" idx="28"/>
          </p:nvPr>
        </p:nvSpPr>
        <p:spPr>
          <a:xfrm>
            <a:off x="3380176" y="2358091"/>
            <a:ext cx="854075" cy="854075"/>
          </a:xfrm>
        </p:spPr>
        <p:txBody>
          <a:bodyPr/>
          <a:lstStyle>
            <a:lvl1pPr marL="0" indent="0">
              <a:buNone/>
              <a:defRPr/>
            </a:lvl1pPr>
          </a:lstStyle>
          <a:p>
            <a:r>
              <a:rPr lang="en-US"/>
              <a:t>Click icon to add picture</a:t>
            </a:r>
            <a:endParaRPr lang="en-US" dirty="0"/>
          </a:p>
        </p:txBody>
      </p:sp>
      <p:sp>
        <p:nvSpPr>
          <p:cNvPr id="29" name="Picture Placeholder 3">
            <a:extLst>
              <a:ext uri="{FF2B5EF4-FFF2-40B4-BE49-F238E27FC236}">
                <a16:creationId xmlns:a16="http://schemas.microsoft.com/office/drawing/2014/main" id="{7912C149-C249-1940-AF83-360853E78C26}"/>
              </a:ext>
            </a:extLst>
          </p:cNvPr>
          <p:cNvSpPr>
            <a:spLocks noGrp="1"/>
          </p:cNvSpPr>
          <p:nvPr>
            <p:ph type="pic" sz="quarter" idx="29"/>
          </p:nvPr>
        </p:nvSpPr>
        <p:spPr>
          <a:xfrm>
            <a:off x="5673898" y="2358091"/>
            <a:ext cx="854075" cy="854075"/>
          </a:xfrm>
        </p:spPr>
        <p:txBody>
          <a:bodyPr/>
          <a:lstStyle>
            <a:lvl1pPr marL="0" indent="0">
              <a:buNone/>
              <a:defRPr/>
            </a:lvl1pPr>
          </a:lstStyle>
          <a:p>
            <a:r>
              <a:rPr lang="en-US"/>
              <a:t>Click icon to add picture</a:t>
            </a:r>
            <a:endParaRPr lang="en-US" dirty="0"/>
          </a:p>
        </p:txBody>
      </p:sp>
      <p:sp>
        <p:nvSpPr>
          <p:cNvPr id="42" name="Rectangle 41">
            <a:extLst>
              <a:ext uri="{FF2B5EF4-FFF2-40B4-BE49-F238E27FC236}">
                <a16:creationId xmlns:a16="http://schemas.microsoft.com/office/drawing/2014/main" id="{D24854E3-04DE-4154-AD8A-9F8AC3E4EE33}"/>
              </a:ext>
            </a:extLst>
          </p:cNvPr>
          <p:cNvSpPr/>
          <p:nvPr userDrawn="1"/>
        </p:nvSpPr>
        <p:spPr>
          <a:xfrm>
            <a:off x="7632650" y="86714"/>
            <a:ext cx="4472635"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1" name="Picture Placeholder 40">
            <a:extLst>
              <a:ext uri="{FF2B5EF4-FFF2-40B4-BE49-F238E27FC236}">
                <a16:creationId xmlns:a16="http://schemas.microsoft.com/office/drawing/2014/main" id="{5BDD2BB3-B6A3-404C-846E-13E06B2F1662}"/>
              </a:ext>
            </a:extLst>
          </p:cNvPr>
          <p:cNvSpPr>
            <a:spLocks noGrp="1"/>
          </p:cNvSpPr>
          <p:nvPr>
            <p:ph type="pic" sz="quarter" idx="25" hasCustomPrompt="1"/>
          </p:nvPr>
        </p:nvSpPr>
        <p:spPr>
          <a:xfrm>
            <a:off x="7632650" y="86714"/>
            <a:ext cx="4472635" cy="6478538"/>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dirty="0"/>
              <a:t>Bullet Description</a:t>
            </a:r>
          </a:p>
        </p:txBody>
      </p:sp>
      <p:sp>
        <p:nvSpPr>
          <p:cNvPr id="51" name="Octagon 50">
            <a:extLst>
              <a:ext uri="{FF2B5EF4-FFF2-40B4-BE49-F238E27FC236}">
                <a16:creationId xmlns:a16="http://schemas.microsoft.com/office/drawing/2014/main"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2" name="Oval 51">
            <a:extLst>
              <a:ext uri="{FF2B5EF4-FFF2-40B4-BE49-F238E27FC236}">
                <a16:creationId xmlns:a16="http://schemas.microsoft.com/office/drawing/2014/main"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3" name="Oval 52">
            <a:extLst>
              <a:ext uri="{FF2B5EF4-FFF2-40B4-BE49-F238E27FC236}">
                <a16:creationId xmlns:a16="http://schemas.microsoft.com/office/drawing/2014/main"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4" name="Oval 53">
            <a:extLst>
              <a:ext uri="{FF2B5EF4-FFF2-40B4-BE49-F238E27FC236}">
                <a16:creationId xmlns:a16="http://schemas.microsoft.com/office/drawing/2014/main"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5" name="Slide Number Placeholder 54">
            <a:extLst>
              <a:ext uri="{FF2B5EF4-FFF2-40B4-BE49-F238E27FC236}">
                <a16:creationId xmlns:a16="http://schemas.microsoft.com/office/drawing/2014/main" id="{8702E81C-40F0-489E-8339-0139157E6327}"/>
              </a:ext>
            </a:extLst>
          </p:cNvPr>
          <p:cNvSpPr>
            <a:spLocks noGrp="1"/>
          </p:cNvSpPr>
          <p:nvPr>
            <p:ph type="sldNum" sz="quarter" idx="26"/>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222966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ctagon 6">
            <a:extLst>
              <a:ext uri="{FF2B5EF4-FFF2-40B4-BE49-F238E27FC236}">
                <a16:creationId xmlns:a16="http://schemas.microsoft.com/office/drawing/2014/main" id="{12B87281-2FCA-44C5-BFC9-FD653787EFC4}"/>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40000" cy="432000"/>
          </a:xfrm>
          <a:prstGeom prst="rect">
            <a:avLst/>
          </a:prstGeom>
        </p:spPr>
        <p:txBody>
          <a:bodyPr vert="horz" lIns="0" tIns="0" rIns="0" bIns="0" rtlCol="0" anchor="ctr">
            <a:noAutofit/>
          </a:body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1340000" cy="4680000"/>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1999" y="6188628"/>
            <a:ext cx="8784941" cy="365125"/>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ZA"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496369" y="6155190"/>
            <a:ext cx="432000" cy="432000"/>
          </a:xfrm>
          <a:prstGeom prst="ellipse">
            <a:avLst/>
          </a:prstGeom>
          <a:noFill/>
          <a:ln w="3175">
            <a:solidFill>
              <a:schemeClr val="accent1"/>
            </a:solidFill>
          </a:ln>
        </p:spPr>
        <p:txBody>
          <a:bodyPr vert="horz" lIns="0" tIns="0" rIns="0" bIns="0" rtlCol="0" anchor="ctr"/>
          <a:lstStyle>
            <a:lvl1pPr algn="ctr">
              <a:defRPr sz="1200" b="1" i="1">
                <a:solidFill>
                  <a:schemeClr val="tx1"/>
                </a:solidFill>
                <a:latin typeface="+mj-lt"/>
              </a:defRPr>
            </a:lvl1pPr>
          </a:lstStyle>
          <a:p>
            <a:fld id="{19B51A1E-902D-48AF-9020-955120F399B6}" type="slidenum">
              <a:rPr lang="en-ZA" smtClean="0"/>
              <a:pPr/>
              <a:t>‹#›</a:t>
            </a:fld>
            <a:endParaRPr lang="en-ZA" dirty="0"/>
          </a:p>
        </p:txBody>
      </p:sp>
      <p:sp>
        <p:nvSpPr>
          <p:cNvPr id="9" name="Oval 8">
            <a:extLst>
              <a:ext uri="{FF2B5EF4-FFF2-40B4-BE49-F238E27FC236}">
                <a16:creationId xmlns:a16="http://schemas.microsoft.com/office/drawing/2014/main" id="{B66BF03E-F48E-4C0A-9078-07AC4DDF896A}"/>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10" name="Oval 9">
            <a:extLst>
              <a:ext uri="{FF2B5EF4-FFF2-40B4-BE49-F238E27FC236}">
                <a16:creationId xmlns:a16="http://schemas.microsoft.com/office/drawing/2014/main" id="{9F827500-FC74-463C-9312-BC59104AEBD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TextBox 10">
            <a:extLst>
              <a:ext uri="{FF2B5EF4-FFF2-40B4-BE49-F238E27FC236}">
                <a16:creationId xmlns:a16="http://schemas.microsoft.com/office/drawing/2014/main" id="{110EE18F-610D-4230-BA82-4E5007401ADD}"/>
              </a:ext>
            </a:extLst>
          </p:cNvPr>
          <p:cNvSpPr txBox="1"/>
          <p:nvPr userDrawn="1"/>
        </p:nvSpPr>
        <p:spPr>
          <a:xfrm>
            <a:off x="8734570" y="6278857"/>
            <a:ext cx="2510557" cy="184666"/>
          </a:xfrm>
          <a:prstGeom prst="rect">
            <a:avLst/>
          </a:prstGeom>
          <a:noFill/>
        </p:spPr>
        <p:txBody>
          <a:bodyPr wrap="square" lIns="0" tIns="0" rIns="0" bIns="0" rtlCol="0">
            <a:noAutofit/>
          </a:bodyPr>
          <a:lstStyle/>
          <a:p>
            <a:pPr algn="r"/>
            <a:r>
              <a:rPr lang="en-ZA" sz="1200" dirty="0">
                <a:solidFill>
                  <a:schemeClr val="tx2"/>
                </a:solidFill>
                <a:latin typeface="+mj-lt"/>
              </a:rPr>
              <a:t>Your Logo or Name Here</a:t>
            </a:r>
          </a:p>
        </p:txBody>
      </p:sp>
      <p:sp>
        <p:nvSpPr>
          <p:cNvPr id="14" name="Oval 13">
            <a:extLst>
              <a:ext uri="{FF2B5EF4-FFF2-40B4-BE49-F238E27FC236}">
                <a16:creationId xmlns:a16="http://schemas.microsoft.com/office/drawing/2014/main" id="{2AF375EA-F235-4EAA-A52F-D6BF0D6EDDCA}"/>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18" name="Rectangle 17">
            <a:extLst>
              <a:ext uri="{FF2B5EF4-FFF2-40B4-BE49-F238E27FC236}">
                <a16:creationId xmlns:a16="http://schemas.microsoft.com/office/drawing/2014/main" id="{7E3C8C5B-6356-4B7C-887C-A436D7DB4059}"/>
              </a:ext>
            </a:extLst>
          </p:cNvPr>
          <p:cNvSpPr/>
          <p:nvPr userDrawn="1"/>
        </p:nvSpPr>
        <p:spPr>
          <a:xfrm>
            <a:off x="0" y="6771286"/>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Rectangle 18">
            <a:extLst>
              <a:ext uri="{FF2B5EF4-FFF2-40B4-BE49-F238E27FC236}">
                <a16:creationId xmlns:a16="http://schemas.microsoft.com/office/drawing/2014/main" id="{13120C00-0FF6-411F-B2D6-C625ED6BD241}"/>
              </a:ext>
            </a:extLst>
          </p:cNvPr>
          <p:cNvSpPr/>
          <p:nvPr userDrawn="1"/>
        </p:nvSpPr>
        <p:spPr>
          <a:xfrm>
            <a:off x="0" y="0"/>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Rectangle 19">
            <a:extLst>
              <a:ext uri="{FF2B5EF4-FFF2-40B4-BE49-F238E27FC236}">
                <a16:creationId xmlns:a16="http://schemas.microsoft.com/office/drawing/2014/main" id="{2D142C1D-78E5-4AD5-BEF3-C015D6E3FEBD}"/>
              </a:ext>
            </a:extLst>
          </p:cNvPr>
          <p:cNvSpPr/>
          <p:nvPr userDrawn="1"/>
        </p:nvSpPr>
        <p:spPr>
          <a:xfrm rot="5400000">
            <a:off x="-3385643" y="3385642"/>
            <a:ext cx="6858001"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Rectangle 20">
            <a:extLst>
              <a:ext uri="{FF2B5EF4-FFF2-40B4-BE49-F238E27FC236}">
                <a16:creationId xmlns:a16="http://schemas.microsoft.com/office/drawing/2014/main" id="{300D9306-2240-47FF-AA2F-DC7C26A008A4}"/>
              </a:ext>
            </a:extLst>
          </p:cNvPr>
          <p:cNvSpPr/>
          <p:nvPr userDrawn="1"/>
        </p:nvSpPr>
        <p:spPr>
          <a:xfrm rot="5400000">
            <a:off x="8719643" y="3385643"/>
            <a:ext cx="6858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50" r:id="rId4"/>
    <p:sldLayoutId id="2147483688" r:id="rId5"/>
    <p:sldLayoutId id="2147483656" r:id="rId6"/>
    <p:sldLayoutId id="2147483657" r:id="rId7"/>
    <p:sldLayoutId id="2147483665" r:id="rId8"/>
    <p:sldLayoutId id="2147483666" r:id="rId9"/>
    <p:sldLayoutId id="2147483667" r:id="rId10"/>
    <p:sldLayoutId id="2147483668" r:id="rId11"/>
    <p:sldLayoutId id="2147483669" r:id="rId12"/>
    <p:sldLayoutId id="2147483671" r:id="rId13"/>
    <p:sldLayoutId id="2147483687" r:id="rId14"/>
    <p:sldLayoutId id="2147483672" r:id="rId15"/>
    <p:sldLayoutId id="2147483673" r:id="rId16"/>
    <p:sldLayoutId id="2147483674" r:id="rId17"/>
    <p:sldLayoutId id="2147483677" r:id="rId18"/>
    <p:sldLayoutId id="2147483654" r:id="rId19"/>
    <p:sldLayoutId id="2147483660" r:id="rId20"/>
    <p:sldLayoutId id="2147483661" r:id="rId21"/>
    <p:sldLayoutId id="2147483682" r:id="rId22"/>
    <p:sldLayoutId id="2147483683" r:id="rId23"/>
    <p:sldLayoutId id="2147483684" r:id="rId24"/>
    <p:sldLayoutId id="2147483685" r:id="rId25"/>
    <p:sldLayoutId id="2147483686" r:id="rId26"/>
  </p:sldLayoutIdLst>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2875722" y="4766661"/>
            <a:ext cx="5910469" cy="936000"/>
          </a:xfrm>
          <a:solidFill>
            <a:schemeClr val="accent5">
              <a:lumMod val="75000"/>
              <a:alpha val="90000"/>
            </a:schemeClr>
          </a:solidFill>
        </p:spPr>
        <p:txBody>
          <a:bodyPr/>
          <a:lstStyle/>
          <a:p>
            <a:r>
              <a:rPr lang="en-CA" sz="3600" b="1" dirty="0">
                <a:latin typeface="+mj-lt"/>
              </a:rPr>
              <a:t>Text: Matthew 13: 1-23</a:t>
            </a:r>
            <a:endParaRPr lang="en-ZA" sz="3600" dirty="0">
              <a:latin typeface="+mj-lt"/>
            </a:endParaRPr>
          </a:p>
        </p:txBody>
      </p:sp>
      <p:grpSp>
        <p:nvGrpSpPr>
          <p:cNvPr id="34" name="Group 33" title="geometric shape">
            <a:extLst>
              <a:ext uri="{FF2B5EF4-FFF2-40B4-BE49-F238E27FC236}">
                <a16:creationId xmlns:a16="http://schemas.microsoft.com/office/drawing/2014/main" id="{F83DDF3D-91CE-40FB-BC3D-FFB1B5D89E47}"/>
              </a:ext>
            </a:extLst>
          </p:cNvPr>
          <p:cNvGrpSpPr/>
          <p:nvPr/>
        </p:nvGrpSpPr>
        <p:grpSpPr>
          <a:xfrm rot="14400000">
            <a:off x="2652367" y="2055974"/>
            <a:ext cx="1166491" cy="1379850"/>
            <a:chOff x="2451164" y="891257"/>
            <a:chExt cx="2066510" cy="2444489"/>
          </a:xfrm>
        </p:grpSpPr>
        <p:sp>
          <p:nvSpPr>
            <p:cNvPr id="47" name="Freeform: Shape 46">
              <a:extLst>
                <a:ext uri="{FF2B5EF4-FFF2-40B4-BE49-F238E27FC236}">
                  <a16:creationId xmlns:a16="http://schemas.microsoft.com/office/drawing/2014/main" id="{B6D0B8EE-8E06-4051-87BF-62C153F3FBBB}"/>
                </a:ext>
              </a:extLst>
            </p:cNvPr>
            <p:cNvSpPr/>
            <p:nvPr/>
          </p:nvSpPr>
          <p:spPr>
            <a:xfrm rot="4308689">
              <a:off x="2494071" y="8483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298CE312-D679-4677-A70A-DD8680158C70}"/>
                </a:ext>
              </a:extLst>
            </p:cNvPr>
            <p:cNvSpPr/>
            <p:nvPr/>
          </p:nvSpPr>
          <p:spPr>
            <a:xfrm rot="17100000">
              <a:off x="2845997" y="2637537"/>
              <a:ext cx="749854" cy="646563"/>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3" name="Picture Placeholder 2">
            <a:extLst>
              <a:ext uri="{FF2B5EF4-FFF2-40B4-BE49-F238E27FC236}">
                <a16:creationId xmlns:a16="http://schemas.microsoft.com/office/drawing/2014/main" id="{6D662934-8B44-44FA-AB53-7A70A0F4A61C}"/>
              </a:ext>
            </a:extLst>
          </p:cNvPr>
          <p:cNvSpPr>
            <a:spLocks noGrp="1"/>
          </p:cNvSpPr>
          <p:nvPr>
            <p:ph type="pic" sz="quarter" idx="13"/>
          </p:nvPr>
        </p:nvSpPr>
        <p:spPr/>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1470991" y="1643018"/>
            <a:ext cx="10442713" cy="2949641"/>
          </a:xfrm>
          <a:gradFill flip="none" rotWithShape="1">
            <a:gsLst>
              <a:gs pos="0">
                <a:schemeClr val="accent5">
                  <a:lumMod val="40000"/>
                  <a:lumOff val="60000"/>
                </a:schemeClr>
              </a:gs>
              <a:gs pos="32000">
                <a:schemeClr val="accent5">
                  <a:lumMod val="95000"/>
                  <a:lumOff val="5000"/>
                </a:schemeClr>
              </a:gs>
              <a:gs pos="100000">
                <a:schemeClr val="accent5">
                  <a:lumMod val="60000"/>
                </a:schemeClr>
              </a:gs>
            </a:gsLst>
            <a:path path="circle">
              <a:fillToRect l="50000" t="130000" r="50000" b="-30000"/>
            </a:path>
            <a:tileRect/>
          </a:gradFill>
        </p:spPr>
        <p:txBody>
          <a:bodyPr/>
          <a:lstStyle/>
          <a:p>
            <a:r>
              <a:rPr lang="en-US" b="1" dirty="0"/>
              <a:t>PARABLES OF THE KINGDOM - Part II</a:t>
            </a:r>
            <a:br>
              <a:rPr lang="en-US" b="1" dirty="0"/>
            </a:br>
            <a:br>
              <a:rPr lang="en-US" b="1" dirty="0"/>
            </a:br>
            <a:r>
              <a:rPr lang="en-US" b="1" dirty="0"/>
              <a:t>The Parable of the Growing Seed</a:t>
            </a:r>
            <a:endParaRPr lang="en-CA" dirty="0"/>
          </a:p>
        </p:txBody>
      </p:sp>
    </p:spTree>
    <p:extLst>
      <p:ext uri="{BB962C8B-B14F-4D97-AF65-F5344CB8AC3E}">
        <p14:creationId xmlns:p14="http://schemas.microsoft.com/office/powerpoint/2010/main" val="402628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grpSp>
        <p:nvGrpSpPr>
          <p:cNvPr id="34" name="Group 33" title="geometric shape">
            <a:extLst>
              <a:ext uri="{FF2B5EF4-FFF2-40B4-BE49-F238E27FC236}">
                <a16:creationId xmlns:a16="http://schemas.microsoft.com/office/drawing/2014/main" id="{F83DDF3D-91CE-40FB-BC3D-FFB1B5D89E47}"/>
              </a:ext>
            </a:extLst>
          </p:cNvPr>
          <p:cNvGrpSpPr/>
          <p:nvPr/>
        </p:nvGrpSpPr>
        <p:grpSpPr>
          <a:xfrm rot="14400000">
            <a:off x="2652367" y="2055974"/>
            <a:ext cx="1166491" cy="1379850"/>
            <a:chOff x="2451164" y="891257"/>
            <a:chExt cx="2066510" cy="2444489"/>
          </a:xfrm>
        </p:grpSpPr>
        <p:sp>
          <p:nvSpPr>
            <p:cNvPr id="47" name="Freeform: Shape 46">
              <a:extLst>
                <a:ext uri="{FF2B5EF4-FFF2-40B4-BE49-F238E27FC236}">
                  <a16:creationId xmlns:a16="http://schemas.microsoft.com/office/drawing/2014/main" id="{B6D0B8EE-8E06-4051-87BF-62C153F3FBBB}"/>
                </a:ext>
              </a:extLst>
            </p:cNvPr>
            <p:cNvSpPr/>
            <p:nvPr/>
          </p:nvSpPr>
          <p:spPr>
            <a:xfrm rot="4308689">
              <a:off x="2494071" y="8483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298CE312-D679-4677-A70A-DD8680158C70}"/>
                </a:ext>
              </a:extLst>
            </p:cNvPr>
            <p:cNvSpPr/>
            <p:nvPr/>
          </p:nvSpPr>
          <p:spPr>
            <a:xfrm rot="17100000">
              <a:off x="2845997" y="2637537"/>
              <a:ext cx="749854" cy="646563"/>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3" name="Picture Placeholder 2">
            <a:extLst>
              <a:ext uri="{FF2B5EF4-FFF2-40B4-BE49-F238E27FC236}">
                <a16:creationId xmlns:a16="http://schemas.microsoft.com/office/drawing/2014/main" id="{6D662934-8B44-44FA-AB53-7A70A0F4A61C}"/>
              </a:ext>
            </a:extLst>
          </p:cNvPr>
          <p:cNvSpPr>
            <a:spLocks noGrp="1"/>
          </p:cNvSpPr>
          <p:nvPr>
            <p:ph type="pic" sz="quarter" idx="13"/>
          </p:nvPr>
        </p:nvSpPr>
        <p:spPr/>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1428789" y="2248217"/>
            <a:ext cx="10247396" cy="2188138"/>
          </a:xfrm>
          <a:solidFill>
            <a:schemeClr val="accent5">
              <a:lumMod val="75000"/>
              <a:alpha val="80000"/>
            </a:schemeClr>
          </a:solidFill>
        </p:spPr>
        <p:txBody>
          <a:bodyPr/>
          <a:lstStyle/>
          <a:p>
            <a:r>
              <a:rPr lang="en-US" b="1" dirty="0"/>
              <a:t>The Central Matter Covered in this Parable Is That of Growth</a:t>
            </a:r>
            <a:r>
              <a:rPr lang="en-US" dirty="0"/>
              <a:t>. </a:t>
            </a:r>
            <a:br>
              <a:rPr lang="en-US" dirty="0"/>
            </a:br>
            <a:r>
              <a:rPr lang="en-US" b="1" dirty="0"/>
              <a:t>What Will Produce the Harvest?</a:t>
            </a:r>
            <a:endParaRPr lang="en-US" dirty="0"/>
          </a:p>
        </p:txBody>
      </p:sp>
    </p:spTree>
    <p:extLst>
      <p:ext uri="{BB962C8B-B14F-4D97-AF65-F5344CB8AC3E}">
        <p14:creationId xmlns:p14="http://schemas.microsoft.com/office/powerpoint/2010/main" val="95375512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2510986" y="3076764"/>
            <a:ext cx="2881022" cy="860995"/>
          </a:xfrm>
          <a:solidFill>
            <a:schemeClr val="accent5">
              <a:lumMod val="75000"/>
              <a:alpha val="90000"/>
            </a:schemeClr>
          </a:solidFill>
        </p:spPr>
        <p:txBody>
          <a:bodyPr/>
          <a:lstStyle/>
          <a:p>
            <a:pPr algn="l"/>
            <a:r>
              <a:rPr lang="en-CA" sz="4000" i="1" dirty="0"/>
              <a:t>Mark 4:27</a:t>
            </a:r>
            <a:endParaRPr lang="en-ZA" sz="4000"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3" y="872197"/>
            <a:ext cx="9529731" cy="1256442"/>
          </a:xfrm>
          <a:solidFill>
            <a:schemeClr val="accent5">
              <a:lumMod val="75000"/>
              <a:alpha val="80000"/>
            </a:schemeClr>
          </a:solidFill>
        </p:spPr>
        <p:txBody>
          <a:bodyPr/>
          <a:lstStyle/>
          <a:p>
            <a:pPr algn="l"/>
            <a:r>
              <a:rPr lang="en-US" b="1" dirty="0"/>
              <a:t>I. THE SEED MUST BE SOWN</a:t>
            </a:r>
            <a:endParaRPr lang="en-CA" dirty="0"/>
          </a:p>
        </p:txBody>
      </p:sp>
    </p:spTree>
    <p:extLst>
      <p:ext uri="{BB962C8B-B14F-4D97-AF65-F5344CB8AC3E}">
        <p14:creationId xmlns:p14="http://schemas.microsoft.com/office/powerpoint/2010/main" val="316877176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2510986" y="3076764"/>
            <a:ext cx="2881022" cy="860995"/>
          </a:xfrm>
          <a:solidFill>
            <a:schemeClr val="accent5">
              <a:lumMod val="75000"/>
              <a:alpha val="90000"/>
            </a:schemeClr>
          </a:solidFill>
        </p:spPr>
        <p:txBody>
          <a:bodyPr/>
          <a:lstStyle/>
          <a:p>
            <a:pPr algn="l"/>
            <a:r>
              <a:rPr lang="en-CA" sz="4000" i="1" dirty="0"/>
              <a:t>Mark 4:27</a:t>
            </a:r>
            <a:endParaRPr lang="en-ZA" sz="4000"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3" y="1153551"/>
            <a:ext cx="10992769" cy="975088"/>
          </a:xfrm>
          <a:solidFill>
            <a:schemeClr val="accent5">
              <a:lumMod val="75000"/>
              <a:alpha val="80000"/>
            </a:schemeClr>
          </a:solidFill>
        </p:spPr>
        <p:txBody>
          <a:bodyPr/>
          <a:lstStyle/>
          <a:p>
            <a:pPr algn="l"/>
            <a:r>
              <a:rPr lang="en-US" b="1" dirty="0"/>
              <a:t>II. THE SEED MUST GROW ALONE</a:t>
            </a:r>
            <a:endParaRPr lang="en-CA" dirty="0"/>
          </a:p>
        </p:txBody>
      </p:sp>
    </p:spTree>
    <p:extLst>
      <p:ext uri="{BB962C8B-B14F-4D97-AF65-F5344CB8AC3E}">
        <p14:creationId xmlns:p14="http://schemas.microsoft.com/office/powerpoint/2010/main" val="179464714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2510986" y="3076764"/>
            <a:ext cx="4382184" cy="860995"/>
          </a:xfrm>
          <a:solidFill>
            <a:schemeClr val="accent5">
              <a:lumMod val="75000"/>
              <a:alpha val="90000"/>
            </a:schemeClr>
          </a:solidFill>
        </p:spPr>
        <p:txBody>
          <a:bodyPr/>
          <a:lstStyle/>
          <a:p>
            <a:pPr algn="l"/>
            <a:r>
              <a:rPr lang="en-CA" sz="4000" i="1" dirty="0"/>
              <a:t>I Corinthians 3:6,7</a:t>
            </a:r>
            <a:endParaRPr lang="en-ZA" sz="4000"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337643" y="1153551"/>
            <a:ext cx="11619894" cy="975088"/>
          </a:xfrm>
          <a:solidFill>
            <a:schemeClr val="accent5">
              <a:lumMod val="75000"/>
              <a:alpha val="80000"/>
            </a:schemeClr>
          </a:solidFill>
        </p:spPr>
        <p:txBody>
          <a:bodyPr/>
          <a:lstStyle/>
          <a:p>
            <a:pPr algn="l"/>
            <a:r>
              <a:rPr lang="en-US" b="1" dirty="0"/>
              <a:t>III. THE SEED MUST BE LEFT ALONE</a:t>
            </a:r>
            <a:endParaRPr lang="en-CA" dirty="0"/>
          </a:p>
        </p:txBody>
      </p:sp>
    </p:spTree>
    <p:extLst>
      <p:ext uri="{BB962C8B-B14F-4D97-AF65-F5344CB8AC3E}">
        <p14:creationId xmlns:p14="http://schemas.microsoft.com/office/powerpoint/2010/main" val="280906115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2510985" y="1603718"/>
            <a:ext cx="8419611" cy="4698608"/>
          </a:xfrm>
          <a:solidFill>
            <a:schemeClr val="accent5">
              <a:lumMod val="75000"/>
              <a:alpha val="90000"/>
            </a:schemeClr>
          </a:solidFill>
        </p:spPr>
        <p:txBody>
          <a:bodyPr/>
          <a:lstStyle/>
          <a:p>
            <a:pPr algn="l"/>
            <a:r>
              <a:rPr lang="en-US" sz="4000" b="1" dirty="0"/>
              <a:t>1. It is our duty to understand the Word we sow into the hearts of others.</a:t>
            </a:r>
            <a:endParaRPr lang="en-US" sz="4000" dirty="0"/>
          </a:p>
          <a:p>
            <a:pPr algn="l"/>
            <a:endParaRPr lang="en-CA" sz="4000" dirty="0"/>
          </a:p>
          <a:p>
            <a:pPr algn="l"/>
            <a:r>
              <a:rPr lang="en-US" sz="4000" b="1" dirty="0"/>
              <a:t>2. It is our duty to become patient.</a:t>
            </a:r>
            <a:endParaRPr lang="en-US" sz="4000" dirty="0"/>
          </a:p>
          <a:p>
            <a:pPr algn="l"/>
            <a:endParaRPr lang="en-CA" sz="4000" dirty="0"/>
          </a:p>
          <a:p>
            <a:pPr algn="l"/>
            <a:r>
              <a:rPr lang="en-US" sz="4000" b="1" dirty="0"/>
              <a:t>3. It is our duty to let God determine the growth of the seed.</a:t>
            </a:r>
            <a:endParaRPr lang="en-US" sz="4000" dirty="0"/>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112548" y="381146"/>
            <a:ext cx="12079452" cy="975088"/>
          </a:xfrm>
          <a:solidFill>
            <a:schemeClr val="accent5">
              <a:lumMod val="75000"/>
              <a:alpha val="80000"/>
            </a:schemeClr>
          </a:solidFill>
        </p:spPr>
        <p:txBody>
          <a:bodyPr/>
          <a:lstStyle/>
          <a:p>
            <a:pPr algn="l"/>
            <a:r>
              <a:rPr lang="en-US" b="1" dirty="0"/>
              <a:t>IV. THE SEED MUST BE UNDERSTOOD</a:t>
            </a:r>
            <a:endParaRPr lang="en-CA" dirty="0"/>
          </a:p>
        </p:txBody>
      </p:sp>
    </p:spTree>
    <p:extLst>
      <p:ext uri="{BB962C8B-B14F-4D97-AF65-F5344CB8AC3E}">
        <p14:creationId xmlns:p14="http://schemas.microsoft.com/office/powerpoint/2010/main" val="338476532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2510985" y="1603718"/>
            <a:ext cx="9151132" cy="4698608"/>
          </a:xfrm>
          <a:solidFill>
            <a:schemeClr val="accent5">
              <a:lumMod val="75000"/>
              <a:alpha val="90000"/>
            </a:schemeClr>
          </a:solidFill>
        </p:spPr>
        <p:txBody>
          <a:bodyPr/>
          <a:lstStyle/>
          <a:p>
            <a:pPr algn="l"/>
            <a:r>
              <a:rPr lang="en-US" sz="4000" dirty="0"/>
              <a:t>"We are very much given to digging up what we have planted, instead of resting content to scatter the seed, and leave it to the forces of God to bring in the harvest."</a:t>
            </a:r>
            <a:endParaRPr lang="en-CA" sz="4000" dirty="0"/>
          </a:p>
          <a:p>
            <a:r>
              <a:rPr lang="en-CA" sz="4000" dirty="0"/>
              <a:t>G. Campbell Morgan</a:t>
            </a:r>
          </a:p>
          <a:p>
            <a:r>
              <a:rPr lang="en-US" sz="4000" i="1" dirty="0"/>
              <a:t>“The Parables &amp; Metaphors of our Lord”</a:t>
            </a:r>
            <a:endParaRPr lang="en-US" sz="4000" dirty="0"/>
          </a:p>
          <a:p>
            <a:r>
              <a:rPr lang="en-US" sz="4000" dirty="0"/>
              <a:t>F. H. Revell Co. p. 167</a:t>
            </a: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112548" y="381146"/>
            <a:ext cx="12079452" cy="975088"/>
          </a:xfrm>
          <a:solidFill>
            <a:schemeClr val="accent5">
              <a:lumMod val="75000"/>
              <a:alpha val="80000"/>
            </a:schemeClr>
          </a:solidFill>
        </p:spPr>
        <p:txBody>
          <a:bodyPr/>
          <a:lstStyle/>
          <a:p>
            <a:pPr algn="l"/>
            <a:r>
              <a:rPr lang="en-US" b="1" dirty="0"/>
              <a:t>IV. THE SEED MUST BE UNDERSTOOD</a:t>
            </a:r>
            <a:endParaRPr lang="en-CA" dirty="0"/>
          </a:p>
        </p:txBody>
      </p:sp>
    </p:spTree>
    <p:extLst>
      <p:ext uri="{BB962C8B-B14F-4D97-AF65-F5344CB8AC3E}">
        <p14:creationId xmlns:p14="http://schemas.microsoft.com/office/powerpoint/2010/main" val="364395409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2131157" y="2370118"/>
            <a:ext cx="9151132" cy="1100190"/>
          </a:xfrm>
          <a:solidFill>
            <a:schemeClr val="accent5">
              <a:lumMod val="75000"/>
              <a:alpha val="90000"/>
            </a:schemeClr>
          </a:solidFill>
        </p:spPr>
        <p:txBody>
          <a:bodyPr/>
          <a:lstStyle/>
          <a:p>
            <a:pPr algn="l"/>
            <a:r>
              <a:rPr lang="en-US" sz="4000" b="1" dirty="0"/>
              <a:t>4. The harvest will come in its time.</a:t>
            </a:r>
            <a:endParaRPr lang="en-US" sz="4000" dirty="0"/>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112548" y="381146"/>
            <a:ext cx="12079452" cy="975088"/>
          </a:xfrm>
          <a:solidFill>
            <a:schemeClr val="accent5">
              <a:lumMod val="75000"/>
              <a:alpha val="80000"/>
            </a:schemeClr>
          </a:solidFill>
        </p:spPr>
        <p:txBody>
          <a:bodyPr/>
          <a:lstStyle/>
          <a:p>
            <a:pPr algn="l"/>
            <a:r>
              <a:rPr lang="en-US" b="1" dirty="0"/>
              <a:t>IV. THE SEED MUST BE UNDERSTOOD</a:t>
            </a:r>
            <a:endParaRPr lang="en-CA" dirty="0"/>
          </a:p>
        </p:txBody>
      </p:sp>
    </p:spTree>
    <p:extLst>
      <p:ext uri="{BB962C8B-B14F-4D97-AF65-F5344CB8AC3E}">
        <p14:creationId xmlns:p14="http://schemas.microsoft.com/office/powerpoint/2010/main" val="139881596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theme/theme1.xml><?xml version="1.0" encoding="utf-8"?>
<a:theme xmlns:a="http://schemas.openxmlformats.org/drawingml/2006/main" name="Office Theme">
  <a:themeElements>
    <a:clrScheme name="Great Pitch Decks - Environment">
      <a:dk1>
        <a:sysClr val="windowText" lastClr="000000"/>
      </a:dk1>
      <a:lt1>
        <a:sysClr val="window" lastClr="FFFFFF"/>
      </a:lt1>
      <a:dk2>
        <a:srgbClr val="375C1E"/>
      </a:dk2>
      <a:lt2>
        <a:srgbClr val="E2DFCC"/>
      </a:lt2>
      <a:accent1>
        <a:srgbClr val="9ACB39"/>
      </a:accent1>
      <a:accent2>
        <a:srgbClr val="64C24A"/>
      </a:accent2>
      <a:accent3>
        <a:srgbClr val="297D53"/>
      </a:accent3>
      <a:accent4>
        <a:srgbClr val="FECF3F"/>
      </a:accent4>
      <a:accent5>
        <a:srgbClr val="F99D40"/>
      </a:accent5>
      <a:accent6>
        <a:srgbClr val="715C21"/>
      </a:accent6>
      <a:hlink>
        <a:srgbClr val="63A537"/>
      </a:hlink>
      <a:folHlink>
        <a:srgbClr val="63A537"/>
      </a:folHlink>
    </a:clrScheme>
    <a:fontScheme name="Custom 143">
      <a:majorFont>
        <a:latin typeface="Rockwel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200" dirty="0" smtClean="0">
            <a:solidFill>
              <a:schemeClr val="tx1">
                <a:lumMod val="75000"/>
                <a:lumOff val="25000"/>
              </a:schemeClr>
            </a:solidFill>
            <a:latin typeface="+mn-lt"/>
          </a:defRPr>
        </a:defPPr>
      </a:lstStyle>
    </a:txDef>
  </a:objectDefaults>
  <a:extraClrSchemeLst/>
  <a:extLst>
    <a:ext uri="{05A4C25C-085E-4340-85A3-A5531E510DB2}">
      <thm15:themeFamily xmlns:thm15="http://schemas.microsoft.com/office/thememl/2012/main" name="Environment Pitch Deck_01_SB - v5.potx" id="{335E21F8-9526-48A9-BC19-0B3266AD6F57}" vid="{68CAD4D2-7C02-4490-9E57-98F03D5A70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Pitch deck</Template>
  <TotalTime>0</TotalTime>
  <Words>189</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Rockwell</vt:lpstr>
      <vt:lpstr>Times New Roman</vt:lpstr>
      <vt:lpstr>Office Theme</vt:lpstr>
      <vt:lpstr>PARABLES OF THE KINGDOM - Part II  The Parable of the Growing Seed</vt:lpstr>
      <vt:lpstr>The Central Matter Covered in this Parable Is That of Growth.  What Will Produce the Harvest?</vt:lpstr>
      <vt:lpstr>I. THE SEED MUST BE SOWN</vt:lpstr>
      <vt:lpstr>II. THE SEED MUST GROW ALONE</vt:lpstr>
      <vt:lpstr>III. THE SEED MUST BE LEFT ALONE</vt:lpstr>
      <vt:lpstr>IV. THE SEED MUST BE UNDERSTOOD</vt:lpstr>
      <vt:lpstr>IV. THE SEED MUST BE UNDERSTOOD</vt:lpstr>
      <vt:lpstr>IV. THE SEED MUST BE UNDERSTOOD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2019-02-01T18:33:18Z</dcterms:created>
  <dcterms:modified xsi:type="dcterms:W3CDTF">2019-02-08T21:06:50Z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2018-08-01T18:20:56.2056055Z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