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79" r:id="rId3"/>
    <p:sldId id="281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7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-173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88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ZA" smtClean="0"/>
              <a:t>2019/04/27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F815A-5A10-42A8-9FEC-3938D2D9BA48}" type="datetimeFigureOut">
              <a:rPr lang="en-ZA" smtClean="0"/>
              <a:t>2019/04/27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49DAF-093F-4482-AA38-346E9A2DEE94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936000"/>
          </a:xfrm>
          <a:solidFill>
            <a:schemeClr val="tx1">
              <a:alpha val="90000"/>
            </a:schemeClr>
          </a:solidFill>
        </p:spPr>
        <p:txBody>
          <a:bodyPr lIns="216000" tIns="144000" rIns="21600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cxnSp>
        <p:nvCxnSpPr>
          <p:cNvPr id="5" name="Straight Connector 4" descr="Title Slide divider line&#10;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41AA1B3-8A3B-4B1B-A759-E2D7641772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5008" y="2587752"/>
            <a:ext cx="1344168" cy="7040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904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x Image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22F44C7F-FA9B-CB41-B5C2-6A40A969176A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1366589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ACFECE1-DAAF-5642-BD0B-7A8FE9D241D9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2931225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0294551-87F8-DE4F-B54E-8231A9CAF5BF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4495861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105351" y="86714"/>
            <a:ext cx="6208363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DDC1CFF-7E89-421D-9524-BB3AECAFE005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5351" y="496139"/>
            <a:ext cx="6208364" cy="6275148"/>
          </a:xfrm>
          <a:custGeom>
            <a:avLst/>
            <a:gdLst>
              <a:gd name="connsiteX0" fmla="*/ 0 w 4441248"/>
              <a:gd name="connsiteY0" fmla="*/ 5980106 h 6321393"/>
              <a:gd name="connsiteX1" fmla="*/ 1034410 w 4441248"/>
              <a:gd name="connsiteY1" fmla="*/ 6048613 h 6321393"/>
              <a:gd name="connsiteX2" fmla="*/ 1778431 w 4441248"/>
              <a:gd name="connsiteY2" fmla="*/ 6321393 h 6321393"/>
              <a:gd name="connsiteX3" fmla="*/ 0 w 4441248"/>
              <a:gd name="connsiteY3" fmla="*/ 6321393 h 6321393"/>
              <a:gd name="connsiteX4" fmla="*/ 2269200 w 4441248"/>
              <a:gd name="connsiteY4" fmla="*/ 5443908 h 6321393"/>
              <a:gd name="connsiteX5" fmla="*/ 2395460 w 4441248"/>
              <a:gd name="connsiteY5" fmla="*/ 5885070 h 6321393"/>
              <a:gd name="connsiteX6" fmla="*/ 1997461 w 4441248"/>
              <a:gd name="connsiteY6" fmla="*/ 6195222 h 6321393"/>
              <a:gd name="connsiteX7" fmla="*/ 1526609 w 4441248"/>
              <a:gd name="connsiteY7" fmla="*/ 5931629 h 6321393"/>
              <a:gd name="connsiteX8" fmla="*/ 4441248 w 4441248"/>
              <a:gd name="connsiteY8" fmla="*/ 4283292 h 6321393"/>
              <a:gd name="connsiteX9" fmla="*/ 4441248 w 4441248"/>
              <a:gd name="connsiteY9" fmla="*/ 6321393 h 6321393"/>
              <a:gd name="connsiteX10" fmla="*/ 2296366 w 4441248"/>
              <a:gd name="connsiteY10" fmla="*/ 6321393 h 6321393"/>
              <a:gd name="connsiteX11" fmla="*/ 2056375 w 4441248"/>
              <a:gd name="connsiteY11" fmla="*/ 6224358 h 6321393"/>
              <a:gd name="connsiteX12" fmla="*/ 0 w 4441248"/>
              <a:gd name="connsiteY12" fmla="*/ 2359561 h 6321393"/>
              <a:gd name="connsiteX13" fmla="*/ 828613 w 4441248"/>
              <a:gd name="connsiteY13" fmla="*/ 2588947 h 6321393"/>
              <a:gd name="connsiteX14" fmla="*/ 0 w 4441248"/>
              <a:gd name="connsiteY14" fmla="*/ 3479506 h 6321393"/>
              <a:gd name="connsiteX15" fmla="*/ 3025930 w 4441248"/>
              <a:gd name="connsiteY15" fmla="*/ 144202 h 6321393"/>
              <a:gd name="connsiteX16" fmla="*/ 4441248 w 4441248"/>
              <a:gd name="connsiteY16" fmla="*/ 1340385 h 6321393"/>
              <a:gd name="connsiteX17" fmla="*/ 4441248 w 4441248"/>
              <a:gd name="connsiteY17" fmla="*/ 4098899 h 6321393"/>
              <a:gd name="connsiteX18" fmla="*/ 1417099 w 4441248"/>
              <a:gd name="connsiteY18" fmla="*/ 5846153 h 6321393"/>
              <a:gd name="connsiteX19" fmla="*/ 0 w 4441248"/>
              <a:gd name="connsiteY19" fmla="*/ 5428711 h 6321393"/>
              <a:gd name="connsiteX20" fmla="*/ 0 w 4441248"/>
              <a:gd name="connsiteY20" fmla="*/ 3724470 h 6321393"/>
              <a:gd name="connsiteX21" fmla="*/ 2684090 w 4441248"/>
              <a:gd name="connsiteY21" fmla="*/ 0 h 6321393"/>
              <a:gd name="connsiteX22" fmla="*/ 2784132 w 4441248"/>
              <a:gd name="connsiteY22" fmla="*/ 186781 h 6321393"/>
              <a:gd name="connsiteX23" fmla="*/ 1027256 w 4441248"/>
              <a:gd name="connsiteY23" fmla="*/ 2337985 h 6321393"/>
              <a:gd name="connsiteX24" fmla="*/ 451581 w 4441248"/>
              <a:gd name="connsiteY24" fmla="*/ 2265656 h 6321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441248" h="6321393">
                <a:moveTo>
                  <a:pt x="0" y="5980106"/>
                </a:moveTo>
                <a:lnTo>
                  <a:pt x="1034410" y="6048613"/>
                </a:lnTo>
                <a:lnTo>
                  <a:pt x="1778431" y="6321393"/>
                </a:lnTo>
                <a:lnTo>
                  <a:pt x="0" y="6321393"/>
                </a:lnTo>
                <a:close/>
                <a:moveTo>
                  <a:pt x="2269200" y="5443908"/>
                </a:moveTo>
                <a:lnTo>
                  <a:pt x="2395460" y="5885070"/>
                </a:lnTo>
                <a:lnTo>
                  <a:pt x="1997461" y="6195222"/>
                </a:lnTo>
                <a:lnTo>
                  <a:pt x="1526609" y="5931629"/>
                </a:lnTo>
                <a:close/>
                <a:moveTo>
                  <a:pt x="4441248" y="4283292"/>
                </a:moveTo>
                <a:lnTo>
                  <a:pt x="4441248" y="6321393"/>
                </a:lnTo>
                <a:lnTo>
                  <a:pt x="2296366" y="6321393"/>
                </a:lnTo>
                <a:lnTo>
                  <a:pt x="2056375" y="6224358"/>
                </a:lnTo>
                <a:close/>
                <a:moveTo>
                  <a:pt x="0" y="2359561"/>
                </a:moveTo>
                <a:lnTo>
                  <a:pt x="828613" y="2588947"/>
                </a:lnTo>
                <a:lnTo>
                  <a:pt x="0" y="3479506"/>
                </a:lnTo>
                <a:close/>
                <a:moveTo>
                  <a:pt x="3025930" y="144202"/>
                </a:moveTo>
                <a:lnTo>
                  <a:pt x="4441248" y="1340385"/>
                </a:lnTo>
                <a:lnTo>
                  <a:pt x="4441248" y="4098899"/>
                </a:lnTo>
                <a:lnTo>
                  <a:pt x="1417099" y="5846153"/>
                </a:lnTo>
                <a:lnTo>
                  <a:pt x="0" y="5428711"/>
                </a:lnTo>
                <a:lnTo>
                  <a:pt x="0" y="3724470"/>
                </a:lnTo>
                <a:close/>
                <a:moveTo>
                  <a:pt x="2684090" y="0"/>
                </a:moveTo>
                <a:lnTo>
                  <a:pt x="2784132" y="186781"/>
                </a:lnTo>
                <a:lnTo>
                  <a:pt x="1027256" y="2337985"/>
                </a:lnTo>
                <a:lnTo>
                  <a:pt x="451581" y="22656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8457" y="432000"/>
            <a:ext cx="4703542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68283" y="3582825"/>
            <a:ext cx="3002400" cy="720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68283" y="5147461"/>
            <a:ext cx="3002400" cy="720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68283" y="1369128"/>
            <a:ext cx="3002400" cy="432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68283" y="2933764"/>
            <a:ext cx="3002400" cy="432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768283" y="4498400"/>
            <a:ext cx="3002400" cy="432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68283" y="1975094"/>
            <a:ext cx="3002400" cy="720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51" name="Octagon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5" name="Slide Number Placeholder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089FAF0-BF60-4AB9-A62E-595008DC4646}"/>
              </a:ext>
            </a:extLst>
          </p:cNvPr>
          <p:cNvGrpSpPr/>
          <p:nvPr userDrawn="1"/>
        </p:nvGrpSpPr>
        <p:grpSpPr>
          <a:xfrm>
            <a:off x="1892000" y="2269752"/>
            <a:ext cx="3081180" cy="3011457"/>
            <a:chOff x="1892000" y="2269752"/>
            <a:chExt cx="3081180" cy="3011457"/>
          </a:xfrm>
        </p:grpSpPr>
        <p:sp>
          <p:nvSpPr>
            <p:cNvPr id="26" name="Freeform: Shape 13">
              <a:extLst>
                <a:ext uri="{FF2B5EF4-FFF2-40B4-BE49-F238E27FC236}">
                  <a16:creationId xmlns:a16="http://schemas.microsoft.com/office/drawing/2014/main" id="{ED7DCD52-0637-49D9-AD21-2DF94DD3E348}"/>
                </a:ext>
              </a:extLst>
            </p:cNvPr>
            <p:cNvSpPr/>
            <p:nvPr/>
          </p:nvSpPr>
          <p:spPr>
            <a:xfrm rot="4308689">
              <a:off x="2464728" y="2678543"/>
              <a:ext cx="1980696" cy="2066510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6863CC2-FBFD-47D7-AB8F-DB2367EABF92}"/>
                </a:ext>
              </a:extLst>
            </p:cNvPr>
            <p:cNvSpPr/>
            <p:nvPr/>
          </p:nvSpPr>
          <p:spPr>
            <a:xfrm rot="13830869">
              <a:off x="2730967" y="5004791"/>
              <a:ext cx="346713" cy="206124"/>
            </a:xfrm>
            <a:custGeom>
              <a:avLst/>
              <a:gdLst>
                <a:gd name="connsiteX0" fmla="*/ 346713 w 346713"/>
                <a:gd name="connsiteY0" fmla="*/ 206124 h 206124"/>
                <a:gd name="connsiteX1" fmla="*/ 0 w 346713"/>
                <a:gd name="connsiteY1" fmla="*/ 206124 h 206124"/>
                <a:gd name="connsiteX2" fmla="*/ 86666 w 346713"/>
                <a:gd name="connsiteY2" fmla="*/ 0 h 206124"/>
                <a:gd name="connsiteX3" fmla="*/ 346713 w 346713"/>
                <a:gd name="connsiteY3" fmla="*/ 206124 h 206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3" h="206124">
                  <a:moveTo>
                    <a:pt x="346713" y="206124"/>
                  </a:moveTo>
                  <a:lnTo>
                    <a:pt x="0" y="206124"/>
                  </a:lnTo>
                  <a:lnTo>
                    <a:pt x="86666" y="0"/>
                  </a:lnTo>
                  <a:lnTo>
                    <a:pt x="346713" y="206124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8" name="Freeform: Shape 17">
              <a:extLst>
                <a:ext uri="{FF2B5EF4-FFF2-40B4-BE49-F238E27FC236}">
                  <a16:creationId xmlns:a16="http://schemas.microsoft.com/office/drawing/2014/main" id="{09ADFC5E-3BBA-404B-A496-A4035DF5E859}"/>
                </a:ext>
              </a:extLst>
            </p:cNvPr>
            <p:cNvSpPr/>
            <p:nvPr/>
          </p:nvSpPr>
          <p:spPr>
            <a:xfrm rot="12431080">
              <a:off x="2802151" y="4740752"/>
              <a:ext cx="710669" cy="335543"/>
            </a:xfrm>
            <a:custGeom>
              <a:avLst/>
              <a:gdLst>
                <a:gd name="connsiteX0" fmla="*/ 710669 w 710669"/>
                <a:gd name="connsiteY0" fmla="*/ 176660 h 335543"/>
                <a:gd name="connsiteX1" fmla="*/ 0 w 710669"/>
                <a:gd name="connsiteY1" fmla="*/ 335543 h 335543"/>
                <a:gd name="connsiteX2" fmla="*/ 141082 w 710669"/>
                <a:gd name="connsiteY2" fmla="*/ 0 h 335543"/>
                <a:gd name="connsiteX3" fmla="*/ 487795 w 710669"/>
                <a:gd name="connsiteY3" fmla="*/ 0 h 335543"/>
                <a:gd name="connsiteX4" fmla="*/ 710669 w 710669"/>
                <a:gd name="connsiteY4" fmla="*/ 176660 h 33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669" h="335543">
                  <a:moveTo>
                    <a:pt x="710669" y="176660"/>
                  </a:moveTo>
                  <a:lnTo>
                    <a:pt x="0" y="335543"/>
                  </a:lnTo>
                  <a:lnTo>
                    <a:pt x="141082" y="0"/>
                  </a:lnTo>
                  <a:lnTo>
                    <a:pt x="487795" y="0"/>
                  </a:lnTo>
                  <a:lnTo>
                    <a:pt x="710669" y="17666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9" name="Freeform: Shape 19">
              <a:extLst>
                <a:ext uri="{FF2B5EF4-FFF2-40B4-BE49-F238E27FC236}">
                  <a16:creationId xmlns:a16="http://schemas.microsoft.com/office/drawing/2014/main" id="{56E90DCD-03FB-4E9A-BD40-5269E9ACF1B1}"/>
                </a:ext>
              </a:extLst>
            </p:cNvPr>
            <p:cNvSpPr/>
            <p:nvPr/>
          </p:nvSpPr>
          <p:spPr>
            <a:xfrm rot="4308689">
              <a:off x="2058980" y="2102772"/>
              <a:ext cx="1246227" cy="1580187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  <a:gd name="connsiteX0" fmla="*/ 0 w 1980696"/>
                <a:gd name="connsiteY0" fmla="*/ 1680311 h 1680311"/>
                <a:gd name="connsiteX1" fmla="*/ 1337031 w 1980696"/>
                <a:gd name="connsiteY1" fmla="*/ 0 h 1680311"/>
                <a:gd name="connsiteX2" fmla="*/ 1980696 w 1980696"/>
                <a:gd name="connsiteY2" fmla="*/ 1143817 h 1680311"/>
                <a:gd name="connsiteX3" fmla="*/ 1459417 w 1980696"/>
                <a:gd name="connsiteY3" fmla="*/ 1680311 h 1680311"/>
                <a:gd name="connsiteX4" fmla="*/ 0 w 1980696"/>
                <a:gd name="connsiteY4" fmla="*/ 1680311 h 1680311"/>
                <a:gd name="connsiteX0" fmla="*/ 0 w 1459417"/>
                <a:gd name="connsiteY0" fmla="*/ 1680311 h 1680311"/>
                <a:gd name="connsiteX1" fmla="*/ 1337031 w 1459417"/>
                <a:gd name="connsiteY1" fmla="*/ 0 h 1680311"/>
                <a:gd name="connsiteX2" fmla="*/ 1360698 w 1459417"/>
                <a:gd name="connsiteY2" fmla="*/ 208215 h 1680311"/>
                <a:gd name="connsiteX3" fmla="*/ 1459417 w 1459417"/>
                <a:gd name="connsiteY3" fmla="*/ 1680311 h 1680311"/>
                <a:gd name="connsiteX4" fmla="*/ 0 w 1459417"/>
                <a:gd name="connsiteY4" fmla="*/ 1680311 h 1680311"/>
                <a:gd name="connsiteX0" fmla="*/ 0 w 1360698"/>
                <a:gd name="connsiteY0" fmla="*/ 1680311 h 1688402"/>
                <a:gd name="connsiteX1" fmla="*/ 1337031 w 1360698"/>
                <a:gd name="connsiteY1" fmla="*/ 0 h 1688402"/>
                <a:gd name="connsiteX2" fmla="*/ 1360698 w 1360698"/>
                <a:gd name="connsiteY2" fmla="*/ 208215 h 1688402"/>
                <a:gd name="connsiteX3" fmla="*/ 278710 w 1360698"/>
                <a:gd name="connsiteY3" fmla="*/ 1688402 h 1688402"/>
                <a:gd name="connsiteX4" fmla="*/ 0 w 1360698"/>
                <a:gd name="connsiteY4" fmla="*/ 1680311 h 1688402"/>
                <a:gd name="connsiteX0" fmla="*/ 0 w 1360698"/>
                <a:gd name="connsiteY0" fmla="*/ 1680311 h 1698354"/>
                <a:gd name="connsiteX1" fmla="*/ 1337031 w 1360698"/>
                <a:gd name="connsiteY1" fmla="*/ 0 h 1698354"/>
                <a:gd name="connsiteX2" fmla="*/ 1360698 w 1360698"/>
                <a:gd name="connsiteY2" fmla="*/ 208215 h 1698354"/>
                <a:gd name="connsiteX3" fmla="*/ 415804 w 1360698"/>
                <a:gd name="connsiteY3" fmla="*/ 1698354 h 1698354"/>
                <a:gd name="connsiteX4" fmla="*/ 0 w 1360698"/>
                <a:gd name="connsiteY4" fmla="*/ 1680311 h 1698354"/>
                <a:gd name="connsiteX0" fmla="*/ 0 w 1360698"/>
                <a:gd name="connsiteY0" fmla="*/ 1556337 h 1574380"/>
                <a:gd name="connsiteX1" fmla="*/ 1226116 w 1360698"/>
                <a:gd name="connsiteY1" fmla="*/ 0 h 1574380"/>
                <a:gd name="connsiteX2" fmla="*/ 1360698 w 1360698"/>
                <a:gd name="connsiteY2" fmla="*/ 84241 h 1574380"/>
                <a:gd name="connsiteX3" fmla="*/ 415804 w 1360698"/>
                <a:gd name="connsiteY3" fmla="*/ 1574380 h 1574380"/>
                <a:gd name="connsiteX4" fmla="*/ 0 w 1360698"/>
                <a:gd name="connsiteY4" fmla="*/ 1556337 h 1574380"/>
                <a:gd name="connsiteX0" fmla="*/ 0 w 1303560"/>
                <a:gd name="connsiteY0" fmla="*/ 1556337 h 1574380"/>
                <a:gd name="connsiteX1" fmla="*/ 1226116 w 1303560"/>
                <a:gd name="connsiteY1" fmla="*/ 0 h 1574380"/>
                <a:gd name="connsiteX2" fmla="*/ 1303560 w 1303560"/>
                <a:gd name="connsiteY2" fmla="*/ 105569 h 1574380"/>
                <a:gd name="connsiteX3" fmla="*/ 415804 w 1303560"/>
                <a:gd name="connsiteY3" fmla="*/ 1574380 h 1574380"/>
                <a:gd name="connsiteX4" fmla="*/ 0 w 1303560"/>
                <a:gd name="connsiteY4" fmla="*/ 1556337 h 1574380"/>
                <a:gd name="connsiteX0" fmla="*/ 0 w 1246227"/>
                <a:gd name="connsiteY0" fmla="*/ 1580187 h 1580187"/>
                <a:gd name="connsiteX1" fmla="*/ 1168783 w 1246227"/>
                <a:gd name="connsiteY1" fmla="*/ 0 h 1580187"/>
                <a:gd name="connsiteX2" fmla="*/ 1246227 w 1246227"/>
                <a:gd name="connsiteY2" fmla="*/ 105569 h 1580187"/>
                <a:gd name="connsiteX3" fmla="*/ 358471 w 1246227"/>
                <a:gd name="connsiteY3" fmla="*/ 1574380 h 1580187"/>
                <a:gd name="connsiteX4" fmla="*/ 0 w 1246227"/>
                <a:gd name="connsiteY4" fmla="*/ 1580187 h 158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227" h="1580187">
                  <a:moveTo>
                    <a:pt x="0" y="1580187"/>
                  </a:moveTo>
                  <a:lnTo>
                    <a:pt x="1168783" y="0"/>
                  </a:lnTo>
                  <a:lnTo>
                    <a:pt x="1246227" y="105569"/>
                  </a:lnTo>
                  <a:lnTo>
                    <a:pt x="358471" y="1574380"/>
                  </a:lnTo>
                  <a:lnTo>
                    <a:pt x="0" y="1580187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0" name="Freeform: Shape 23">
              <a:extLst>
                <a:ext uri="{FF2B5EF4-FFF2-40B4-BE49-F238E27FC236}">
                  <a16:creationId xmlns:a16="http://schemas.microsoft.com/office/drawing/2014/main" id="{529D90B1-BC17-4168-A297-1DF303FB3C48}"/>
                </a:ext>
              </a:extLst>
            </p:cNvPr>
            <p:cNvSpPr/>
            <p:nvPr/>
          </p:nvSpPr>
          <p:spPr>
            <a:xfrm rot="17193105">
              <a:off x="4648324" y="3873318"/>
              <a:ext cx="243160" cy="406553"/>
            </a:xfrm>
            <a:custGeom>
              <a:avLst/>
              <a:gdLst>
                <a:gd name="connsiteX0" fmla="*/ 243160 w 243160"/>
                <a:gd name="connsiteY0" fmla="*/ 342071 h 406553"/>
                <a:gd name="connsiteX1" fmla="*/ 156493 w 243160"/>
                <a:gd name="connsiteY1" fmla="*/ 406553 h 406553"/>
                <a:gd name="connsiteX2" fmla="*/ 0 w 243160"/>
                <a:gd name="connsiteY2" fmla="*/ 0 h 406553"/>
                <a:gd name="connsiteX3" fmla="*/ 243160 w 243160"/>
                <a:gd name="connsiteY3" fmla="*/ 342071 h 40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160" h="406553">
                  <a:moveTo>
                    <a:pt x="243160" y="342071"/>
                  </a:moveTo>
                  <a:lnTo>
                    <a:pt x="156493" y="406553"/>
                  </a:lnTo>
                  <a:lnTo>
                    <a:pt x="0" y="0"/>
                  </a:lnTo>
                  <a:lnTo>
                    <a:pt x="243160" y="342071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C5DEA8E-5C03-42CC-987D-490297890048}"/>
                </a:ext>
              </a:extLst>
            </p:cNvPr>
            <p:cNvSpPr/>
            <p:nvPr/>
          </p:nvSpPr>
          <p:spPr>
            <a:xfrm rot="17193105">
              <a:off x="4152588" y="3654247"/>
              <a:ext cx="692798" cy="510610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32" name="Freeform: Shape 28">
              <a:extLst>
                <a:ext uri="{FF2B5EF4-FFF2-40B4-BE49-F238E27FC236}">
                  <a16:creationId xmlns:a16="http://schemas.microsoft.com/office/drawing/2014/main" id="{404E048B-9C67-4EC0-82E9-DC9D4AEE9703}"/>
                </a:ext>
              </a:extLst>
            </p:cNvPr>
            <p:cNvSpPr/>
            <p:nvPr/>
          </p:nvSpPr>
          <p:spPr>
            <a:xfrm rot="4308689">
              <a:off x="3831248" y="2441608"/>
              <a:ext cx="648657" cy="777553"/>
            </a:xfrm>
            <a:custGeom>
              <a:avLst/>
              <a:gdLst>
                <a:gd name="connsiteX0" fmla="*/ 0 w 648657"/>
                <a:gd name="connsiteY0" fmla="*/ 777553 h 777553"/>
                <a:gd name="connsiteX1" fmla="*/ 255474 w 648657"/>
                <a:gd name="connsiteY1" fmla="*/ 0 h 777553"/>
                <a:gd name="connsiteX2" fmla="*/ 648657 w 648657"/>
                <a:gd name="connsiteY2" fmla="*/ 713937 h 777553"/>
                <a:gd name="connsiteX3" fmla="*/ 0 w 648657"/>
                <a:gd name="connsiteY3" fmla="*/ 777553 h 77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657" h="777553">
                  <a:moveTo>
                    <a:pt x="0" y="777553"/>
                  </a:moveTo>
                  <a:lnTo>
                    <a:pt x="255474" y="0"/>
                  </a:lnTo>
                  <a:lnTo>
                    <a:pt x="648657" y="713937"/>
                  </a:lnTo>
                  <a:lnTo>
                    <a:pt x="0" y="777553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EC82E52C-5E33-5942-8474-7ED4354EC95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405874" y="4835817"/>
            <a:ext cx="691688" cy="691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07EC0147-5BE6-9248-BF42-BD99608F459C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7405874" y="3271181"/>
            <a:ext cx="691688" cy="691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2B8E1942-1472-BC49-A624-3A31190A69E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405874" y="1706545"/>
            <a:ext cx="691688" cy="691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9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gital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Rounded Rectangle 15">
              <a:extLst>
                <a:ext uri="{FF2B5EF4-FFF2-40B4-BE49-F238E27FC236}">
                  <a16:creationId xmlns:a16="http://schemas.microsoft.com/office/drawing/2014/main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45" name="Rounded Rectangle 15">
              <a:extLst>
                <a:ext uri="{FF2B5EF4-FFF2-40B4-BE49-F238E27FC236}">
                  <a16:creationId xmlns:a16="http://schemas.microsoft.com/office/drawing/2014/main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7" name="Rounded Rectangle 15">
              <a:extLst>
                <a:ext uri="{FF2B5EF4-FFF2-40B4-BE49-F238E27FC236}">
                  <a16:creationId xmlns:a16="http://schemas.microsoft.com/office/drawing/2014/main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8" name="Rounded Rectangle 15">
              <a:extLst>
                <a:ext uri="{FF2B5EF4-FFF2-40B4-BE49-F238E27FC236}">
                  <a16:creationId xmlns:a16="http://schemas.microsoft.com/office/drawing/2014/main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Emphasized text can go here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dirty="0"/>
              <a:t>Insert or Drag and Drop Image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5FD3B7C-17C6-4327-986C-A8A6D6EC1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3509766"/>
            <a:ext cx="2951163" cy="2322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628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Im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139FC94F-AE30-1048-843A-295FA302AC56}"/>
              </a:ext>
            </a:extLst>
          </p:cNvPr>
          <p:cNvSpPr>
            <a:spLocks noChangeAspect="1"/>
          </p:cNvSpPr>
          <p:nvPr userDrawn="1"/>
        </p:nvSpPr>
        <p:spPr>
          <a:xfrm>
            <a:off x="829415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37F3B8-BD34-EA4F-A1C0-4006B373159E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A1CF33D-645D-E940-8FF4-6178A32A19A2}"/>
              </a:ext>
            </a:extLst>
          </p:cNvPr>
          <p:cNvSpPr>
            <a:spLocks noChangeAspect="1"/>
          </p:cNvSpPr>
          <p:nvPr userDrawn="1"/>
        </p:nvSpPr>
        <p:spPr>
          <a:xfrm>
            <a:off x="2398763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1452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634" y="4683647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71453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69635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4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06B6D0B6-0884-CD46-A1B0-9FED03C2262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724708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BAAC12A0-90C3-984B-A8FC-7EB4AA432E3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672402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51565942-8816-734B-BEEE-1258F13B66D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621493" y="2358090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02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Numbers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E6E9DC6E-6F00-46BA-B990-095D92A3588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0706" y="1579984"/>
            <a:ext cx="4348065" cy="434806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ZA" dirty="0"/>
              <a:t>Section Header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76D2E128-93A5-440C-A234-55AC27F90F8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9330" y="1754721"/>
            <a:ext cx="3998591" cy="399859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315814FC-F14E-4ECD-A97E-869936E55DF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38481" y="2193897"/>
            <a:ext cx="3120238" cy="312023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8E117AC-4076-4663-96EA-12A984AAA63A}"/>
              </a:ext>
            </a:extLst>
          </p:cNvPr>
          <p:cNvSpPr/>
          <p:nvPr userDrawn="1"/>
        </p:nvSpPr>
        <p:spPr>
          <a:xfrm>
            <a:off x="4740115" y="2772299"/>
            <a:ext cx="494967" cy="1963434"/>
          </a:xfrm>
          <a:custGeom>
            <a:avLst/>
            <a:gdLst>
              <a:gd name="connsiteX0" fmla="*/ 258706 w 494967"/>
              <a:gd name="connsiteY0" fmla="*/ 0 h 1963434"/>
              <a:gd name="connsiteX1" fmla="*/ 324121 w 494967"/>
              <a:gd name="connsiteY1" fmla="*/ 135794 h 1963434"/>
              <a:gd name="connsiteX2" fmla="*/ 494967 w 494967"/>
              <a:gd name="connsiteY2" fmla="*/ 982025 h 1963434"/>
              <a:gd name="connsiteX3" fmla="*/ 324121 w 494967"/>
              <a:gd name="connsiteY3" fmla="*/ 1828257 h 1963434"/>
              <a:gd name="connsiteX4" fmla="*/ 259003 w 494967"/>
              <a:gd name="connsiteY4" fmla="*/ 1963434 h 1963434"/>
              <a:gd name="connsiteX5" fmla="*/ 241238 w 494967"/>
              <a:gd name="connsiteY5" fmla="*/ 1934192 h 1963434"/>
              <a:gd name="connsiteX6" fmla="*/ 0 w 494967"/>
              <a:gd name="connsiteY6" fmla="*/ 981472 h 1963434"/>
              <a:gd name="connsiteX7" fmla="*/ 241238 w 494967"/>
              <a:gd name="connsiteY7" fmla="*/ 28753 h 196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967" h="1963434">
                <a:moveTo>
                  <a:pt x="258706" y="0"/>
                </a:moveTo>
                <a:lnTo>
                  <a:pt x="324121" y="135794"/>
                </a:lnTo>
                <a:cubicBezTo>
                  <a:pt x="434133" y="395891"/>
                  <a:pt x="494967" y="681854"/>
                  <a:pt x="494967" y="982025"/>
                </a:cubicBezTo>
                <a:cubicBezTo>
                  <a:pt x="494967" y="1282196"/>
                  <a:pt x="434133" y="1568159"/>
                  <a:pt x="324121" y="1828257"/>
                </a:cubicBezTo>
                <a:lnTo>
                  <a:pt x="259003" y="1963434"/>
                </a:lnTo>
                <a:lnTo>
                  <a:pt x="241238" y="1934192"/>
                </a:lnTo>
                <a:cubicBezTo>
                  <a:pt x="87390" y="1650983"/>
                  <a:pt x="0" y="1326433"/>
                  <a:pt x="0" y="981472"/>
                </a:cubicBezTo>
                <a:cubicBezTo>
                  <a:pt x="0" y="636511"/>
                  <a:pt x="87390" y="311961"/>
                  <a:pt x="241238" y="28753"/>
                </a:cubicBez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3BA9298-2BC7-49EF-BEB7-E71095424207}"/>
              </a:ext>
            </a:extLst>
          </p:cNvPr>
          <p:cNvSpPr/>
          <p:nvPr userDrawn="1"/>
        </p:nvSpPr>
        <p:spPr>
          <a:xfrm>
            <a:off x="8245937" y="2863999"/>
            <a:ext cx="491664" cy="1780035"/>
          </a:xfrm>
          <a:custGeom>
            <a:avLst/>
            <a:gdLst>
              <a:gd name="connsiteX0" fmla="*/ 279162 w 491664"/>
              <a:gd name="connsiteY0" fmla="*/ 0 h 1780035"/>
              <a:gd name="connsiteX1" fmla="*/ 334593 w 491664"/>
              <a:gd name="connsiteY1" fmla="*/ 115068 h 1780035"/>
              <a:gd name="connsiteX2" fmla="*/ 491664 w 491664"/>
              <a:gd name="connsiteY2" fmla="*/ 893069 h 1780035"/>
              <a:gd name="connsiteX3" fmla="*/ 334593 w 491664"/>
              <a:gd name="connsiteY3" fmla="*/ 1671070 h 1780035"/>
              <a:gd name="connsiteX4" fmla="*/ 282102 w 491664"/>
              <a:gd name="connsiteY4" fmla="*/ 1780035 h 1780035"/>
              <a:gd name="connsiteX5" fmla="*/ 265807 w 491664"/>
              <a:gd name="connsiteY5" fmla="*/ 1758245 h 1780035"/>
              <a:gd name="connsiteX6" fmla="*/ 0 w 491664"/>
              <a:gd name="connsiteY6" fmla="*/ 888052 h 1780035"/>
              <a:gd name="connsiteX7" fmla="*/ 265807 w 491664"/>
              <a:gd name="connsiteY7" fmla="*/ 17859 h 178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664" h="1780035">
                <a:moveTo>
                  <a:pt x="279162" y="0"/>
                </a:moveTo>
                <a:lnTo>
                  <a:pt x="334593" y="115068"/>
                </a:lnTo>
                <a:cubicBezTo>
                  <a:pt x="435735" y="354195"/>
                  <a:pt x="491664" y="617100"/>
                  <a:pt x="491664" y="893069"/>
                </a:cubicBezTo>
                <a:cubicBezTo>
                  <a:pt x="491664" y="1169038"/>
                  <a:pt x="435735" y="1431944"/>
                  <a:pt x="334593" y="1671070"/>
                </a:cubicBezTo>
                <a:lnTo>
                  <a:pt x="282102" y="1780035"/>
                </a:lnTo>
                <a:lnTo>
                  <a:pt x="265807" y="1758245"/>
                </a:lnTo>
                <a:cubicBezTo>
                  <a:pt x="97991" y="1509844"/>
                  <a:pt x="0" y="1210391"/>
                  <a:pt x="0" y="888052"/>
                </a:cubicBezTo>
                <a:cubicBezTo>
                  <a:pt x="0" y="565713"/>
                  <a:pt x="97991" y="266261"/>
                  <a:pt x="265807" y="17859"/>
                </a:cubicBezTo>
                <a:close/>
              </a:path>
            </a:pathLst>
          </a:custGeom>
          <a:pattFill prst="dkUp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50331C-9383-4367-8C09-8FBE227C98B4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5AADDFA-0151-46BA-B788-3C5B8FC5B5FD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C98EDD7-AC10-482C-9B0F-9EE170C1F8C4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6C6BDBB-2B70-456D-86FB-0A63D587A509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D294FD8-6E9C-409A-81F3-C1E9BE998524}"/>
              </a:ext>
            </a:extLst>
          </p:cNvPr>
          <p:cNvSpPr/>
          <p:nvPr userDrawn="1"/>
        </p:nvSpPr>
        <p:spPr>
          <a:xfrm rot="13336516">
            <a:off x="137666" y="5349121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9CE551E-3C50-4DFC-B1F0-E75C36EB546C}"/>
              </a:ext>
            </a:extLst>
          </p:cNvPr>
          <p:cNvSpPr/>
          <p:nvPr userDrawn="1"/>
        </p:nvSpPr>
        <p:spPr>
          <a:xfrm rot="5738060">
            <a:off x="100722" y="596209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A30495D-C647-4038-8E7F-16125414CE5D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87EAD8B-C2A9-4ED7-BA79-62CE2E5D80F9}"/>
              </a:ext>
            </a:extLst>
          </p:cNvPr>
          <p:cNvSpPr/>
          <p:nvPr userDrawn="1"/>
        </p:nvSpPr>
        <p:spPr>
          <a:xfrm rot="3693105">
            <a:off x="270909" y="5041123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C614E990-EC62-437B-ADF0-038FF35A2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4343" y="2505766"/>
            <a:ext cx="3374987" cy="885825"/>
          </a:xfrm>
        </p:spPr>
        <p:txBody>
          <a:bodyPr anchor="ctr"/>
          <a:lstStyle>
            <a:lvl1pPr marL="0" indent="0" algn="ctr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32" name="Text Placeholder 20">
            <a:extLst>
              <a:ext uri="{FF2B5EF4-FFF2-40B4-BE49-F238E27FC236}">
                <a16:creationId xmlns:a16="http://schemas.microsoft.com/office/drawing/2014/main" id="{A6926E00-3D05-4600-B7E9-74F56D038A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12968" y="2505766"/>
            <a:ext cx="3025513" cy="885825"/>
          </a:xfrm>
        </p:spPr>
        <p:txBody>
          <a:bodyPr anchor="ctr"/>
          <a:lstStyle>
            <a:lvl1pPr marL="0" indent="0" algn="ctr">
              <a:buNone/>
              <a:defRPr sz="8000" b="1" i="0"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6EA1CAB-F73E-42AE-AC55-B00392B49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37600" y="2490630"/>
            <a:ext cx="2090738" cy="900962"/>
          </a:xfrm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8000" b="1" i="0" dirty="0">
                <a:latin typeface="+mj-lt"/>
              </a:defRPr>
            </a:lvl1pPr>
          </a:lstStyle>
          <a:p>
            <a:pPr marL="266700" lvl="0" indent="-266700" algn="ctr"/>
            <a:r>
              <a:rPr lang="en-ZA" dirty="0"/>
              <a:t>3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4357700-1BDF-40C0-BFE9-5F837ADED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20138" y="4015478"/>
            <a:ext cx="2489200" cy="1012825"/>
          </a:xfrm>
        </p:spPr>
        <p:txBody>
          <a:bodyPr/>
          <a:lstStyle>
            <a:lvl1pPr marL="0" indent="0" algn="ctr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A3F3E97F-9A21-4431-909B-D1E580B19F1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1124" y="4015478"/>
            <a:ext cx="2489200" cy="1011238"/>
          </a:xfrm>
        </p:spPr>
        <p:txBody>
          <a:bodyPr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445CEA3-6928-4E8E-8E52-B7043F3580D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37600" y="4015478"/>
            <a:ext cx="2090738" cy="1012825"/>
          </a:xfrm>
        </p:spPr>
        <p:txBody>
          <a:bodyPr/>
          <a:lstStyle>
            <a:lvl1pPr marL="0" indent="0" algn="ctr">
              <a:buNone/>
              <a:defRPr/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59792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AAF5B5B-E896-400A-9E43-EAF605A0AC8B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A2F5A3D-36C4-4B97-A62C-2AEA3B6FC1CF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B474E17-6556-4551-AD1B-351EE2DA98E0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860E6D1-2C9F-477C-AE22-BFF5ADE85C60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EC6C60-C605-4022-9718-ED56F34D6448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47BB28-400F-4C54-ADDA-0055CEB6593B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386F148-99E1-4ED6-B4DA-151A6DB27D67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A0565DA-6430-4984-ACB6-E7FACACC71AF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DE18DFF-F9E6-4839-817B-4DD871CEAE6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0038A3A-7324-4606-9C92-00C9AB1759F4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C0291BA-50C5-406F-B24E-14C9CAF652D7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52EBA81-38BC-4DF6-93C3-4A1A02FD2789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AF80622-5597-45AD-92C3-2C4C3797720A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833793E-EB91-43B4-8444-36ADD2A48E55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EA7B8348-A00A-4AAE-B1F6-924515577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0000" y="1581663"/>
            <a:ext cx="5472000" cy="460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521CFCD-C079-4019-942D-035558CAF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8002" y="1151785"/>
            <a:ext cx="5483998" cy="354868"/>
          </a:xfrm>
        </p:spPr>
        <p:txBody>
          <a:bodyPr vert="horz" lIns="0" tIns="0" rIns="0" bIns="0" rtlCol="0" anchor="t">
            <a:noAutofit/>
          </a:bodyPr>
          <a:lstStyle>
            <a:lvl1pPr marL="0" indent="0">
              <a:buNone/>
              <a:defRPr lang="en-US" sz="2400" b="1"/>
            </a:lvl1pPr>
          </a:lstStyle>
          <a:p>
            <a:pPr marL="266700" lvl="0" indent="-26670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48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0BDE6F-3ADC-465D-A1D5-2E3FEE5E3685}"/>
              </a:ext>
            </a:extLst>
          </p:cNvPr>
          <p:cNvSpPr/>
          <p:nvPr userDrawn="1"/>
        </p:nvSpPr>
        <p:spPr>
          <a:xfrm rot="4308689">
            <a:off x="9605830" y="-345925"/>
            <a:ext cx="2706415" cy="2832124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1999" y="6188628"/>
            <a:ext cx="8784941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B7A27A-7EBF-4E8D-A115-E66CB9FAB63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319756"/>
            <a:ext cx="0" cy="4369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FFAC39-59BE-48F2-AD63-62BEFC00B1D5}"/>
              </a:ext>
            </a:extLst>
          </p:cNvPr>
          <p:cNvCxnSpPr>
            <a:cxnSpLocks/>
          </p:cNvCxnSpPr>
          <p:nvPr userDrawn="1"/>
        </p:nvCxnSpPr>
        <p:spPr>
          <a:xfrm flipH="1">
            <a:off x="432000" y="3504678"/>
            <a:ext cx="1134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FA965502-3EB0-4B3F-B1BD-4A4FCF7FFB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2000" y="951013"/>
            <a:ext cx="1980000" cy="252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C18A1C3D-3A6C-4F03-9E67-CC675C5FE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6000" y="5857570"/>
            <a:ext cx="1980000" cy="252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469CF172-1F46-411E-B0E1-B0220CFB3D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3187823"/>
            <a:ext cx="1980000" cy="25200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BD9E85DB-9B95-40F2-9F0B-3D21BC9DC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92001" y="3187823"/>
            <a:ext cx="1980000" cy="252000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</p:spTree>
    <p:extLst>
      <p:ext uri="{BB962C8B-B14F-4D97-AF65-F5344CB8AC3E}">
        <p14:creationId xmlns:p14="http://schemas.microsoft.com/office/powerpoint/2010/main" val="1044470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 Bo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Section 1 Title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Section 2 Title</a:t>
            </a:r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Section 3 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50" name="Text Placeholder 36">
            <a:extLst>
              <a:ext uri="{FF2B5EF4-FFF2-40B4-BE49-F238E27FC236}">
                <a16:creationId xmlns:a16="http://schemas.microsoft.com/office/drawing/2014/main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670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6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7" name="Picture Placeholder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0" name="Picture Placeholder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3A733F0-30A3-4125-9B9B-2A07E1461F1B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E236A80-227E-4FE4-AA47-7802636969A0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AF58058-47D7-451D-B2D5-713873CFA06B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6D9AC51-13A8-43F2-B0AE-A475CD84575E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BA8CC4C-FA3C-45FB-A5CE-C0F41063A4AA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20D0EA4-6C0E-4F3B-B209-84132CF9DCEE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637900-ABE5-44BB-8955-B59B20FACF68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78CEF9-0D4E-43CF-A1AC-B8A752A7EDD3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1395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0052C3A-3942-4B16-A466-441F8E3C2260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948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73E47D5-BDE7-46E7-8C4E-6111A41A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D90A547-C01D-42BC-98ED-831FDD76F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EBF3BE3-47D8-4511-B598-743DF88DF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0084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1434632-BEE5-428E-872A-794325BA8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CB95FD3-7DAC-4417-8633-7EFA4852E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4CDAD6C-9665-443F-B344-147513A6C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09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99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E0A84F6-FEAA-4BDD-9282-20006CFE8BD1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CD00A51-7C86-40CE-9A85-9305A72856F5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2581C84-47AA-4227-BB97-9D73745C6350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3D0208D-7363-46C1-93C0-34D5C7CC03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BF00BA4-FF52-480A-802E-02DFDD8C7441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8FC3C8E-D2F9-46FE-B29F-17C02B89FFCC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AC53E23-4CA7-479D-B22A-A5FCB3E5B5F6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F0F1DB-0C5F-4895-B71A-86B7D122DD4B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34BF4B3-A394-4B33-84E8-433CB3F4D710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6E11BA4-7EBA-47E5-8E07-57E665A74955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A178943-1EAE-4532-95FB-DFD1B8A936ED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1603A2C-1F9D-4BAB-BF6C-C411F8898F5A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019487C-9065-4D0C-8A4F-0BEC960FF5E1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2E39A85-934A-4BF2-93E3-761989F1B981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4AA1D0D-4A88-48E6-9F92-152A70F62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0384" y="1140847"/>
            <a:ext cx="5471616" cy="5036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748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2041BFF2-BC3B-3145-940D-004809E5A80A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9906F5C-A183-DF45-AE48-C1D611CDC98D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CFF2EB-CD95-EA4D-810E-C9F8127071FE}"/>
              </a:ext>
            </a:extLst>
          </p:cNvPr>
          <p:cNvSpPr>
            <a:spLocks noChangeAspect="1"/>
          </p:cNvSpPr>
          <p:nvPr userDrawn="1"/>
        </p:nvSpPr>
        <p:spPr>
          <a:xfrm>
            <a:off x="7639529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E120266-68E0-504A-B1C8-F3369F5AF7C0}"/>
              </a:ext>
            </a:extLst>
          </p:cNvPr>
          <p:cNvSpPr>
            <a:spLocks noChangeAspect="1"/>
          </p:cNvSpPr>
          <p:nvPr userDrawn="1"/>
        </p:nvSpPr>
        <p:spPr>
          <a:xfrm>
            <a:off x="9933998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FB4A810-8614-AD44-B362-CE45C8C679CE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5012" y="4683647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09481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15013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4</a:t>
            </a:r>
            <a:endParaRPr lang="en-ZA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09481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5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B1F8F6-73A5-F142-8A28-094DA998B5F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86454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F78A887E-89A6-244C-8AA4-484FE53587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80176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52B18661-99A8-214A-A089-09F11F1EB5C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673898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69D5F0B5-DE10-D646-9244-6B4289E7793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967620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72B87CCD-6D17-844B-87EF-F8BC69D79B0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0261341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 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019D3C0C-316D-A045-BC1B-D508718E47A9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6D90BAC-4672-454F-9B98-7A6F31D7B3F7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1146660-9CB0-D241-ACBC-5C0A9FC8AD1A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831AC394-0DDA-6F4A-B2D3-6D95CD86648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86454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B1A58D5B-A4BA-F446-90DA-1B6B207869A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80176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7912C149-C249-1940-AF83-360853E78C2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673898" y="2358091"/>
            <a:ext cx="854075" cy="85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7632650" y="86714"/>
            <a:ext cx="4472635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5BDD2BB3-B6A3-404C-846E-13E06B2F166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632650" y="86714"/>
            <a:ext cx="4472635" cy="6478538"/>
          </a:xfrm>
          <a:custGeom>
            <a:avLst/>
            <a:gdLst>
              <a:gd name="connsiteX0" fmla="*/ 376782 w 4559351"/>
              <a:gd name="connsiteY0" fmla="*/ 5927210 h 6604145"/>
              <a:gd name="connsiteX1" fmla="*/ 1519837 w 4559351"/>
              <a:gd name="connsiteY1" fmla="*/ 6224579 h 6604145"/>
              <a:gd name="connsiteX2" fmla="*/ 1067656 w 4559351"/>
              <a:gd name="connsiteY2" fmla="*/ 6604145 h 6604145"/>
              <a:gd name="connsiteX3" fmla="*/ 567431 w 4559351"/>
              <a:gd name="connsiteY3" fmla="*/ 6347235 h 6604145"/>
              <a:gd name="connsiteX4" fmla="*/ 3770030 w 4559351"/>
              <a:gd name="connsiteY4" fmla="*/ 4729122 h 6604145"/>
              <a:gd name="connsiteX5" fmla="*/ 3830234 w 4559351"/>
              <a:gd name="connsiteY5" fmla="*/ 4893659 h 6604145"/>
              <a:gd name="connsiteX6" fmla="*/ 3125854 w 4559351"/>
              <a:gd name="connsiteY6" fmla="*/ 4949110 h 6604145"/>
              <a:gd name="connsiteX7" fmla="*/ 3170574 w 4559351"/>
              <a:gd name="connsiteY7" fmla="*/ 4030224 h 6604145"/>
              <a:gd name="connsiteX8" fmla="*/ 3437863 w 4559351"/>
              <a:gd name="connsiteY8" fmla="*/ 4760691 h 6604145"/>
              <a:gd name="connsiteX9" fmla="*/ 2793688 w 4559351"/>
              <a:gd name="connsiteY9" fmla="*/ 4980680 h 6604145"/>
              <a:gd name="connsiteX10" fmla="*/ 2501683 w 4559351"/>
              <a:gd name="connsiteY10" fmla="*/ 5003670 h 6604145"/>
              <a:gd name="connsiteX11" fmla="*/ 0 w 4559351"/>
              <a:gd name="connsiteY11" fmla="*/ 3396395 h 6604145"/>
              <a:gd name="connsiteX12" fmla="*/ 3032435 w 4559351"/>
              <a:gd name="connsiteY12" fmla="*/ 3966867 h 6604145"/>
              <a:gd name="connsiteX13" fmla="*/ 1101460 w 4559351"/>
              <a:gd name="connsiteY13" fmla="*/ 6039845 h 6604145"/>
              <a:gd name="connsiteX14" fmla="*/ 10881 w 4559351"/>
              <a:gd name="connsiteY14" fmla="*/ 5508230 h 6604145"/>
              <a:gd name="connsiteX15" fmla="*/ 0 w 4559351"/>
              <a:gd name="connsiteY15" fmla="*/ 5475113 h 6604145"/>
              <a:gd name="connsiteX16" fmla="*/ 0 w 4559351"/>
              <a:gd name="connsiteY16" fmla="*/ 2843941 h 6604145"/>
              <a:gd name="connsiteX17" fmla="*/ 1605508 w 4559351"/>
              <a:gd name="connsiteY17" fmla="*/ 3374908 h 6604145"/>
              <a:gd name="connsiteX18" fmla="*/ 1482045 w 4559351"/>
              <a:gd name="connsiteY18" fmla="*/ 3547687 h 6604145"/>
              <a:gd name="connsiteX19" fmla="*/ 0 w 4559351"/>
              <a:gd name="connsiteY19" fmla="*/ 3206607 h 6604145"/>
              <a:gd name="connsiteX20" fmla="*/ 0 w 4559351"/>
              <a:gd name="connsiteY20" fmla="*/ 0 h 6604145"/>
              <a:gd name="connsiteX21" fmla="*/ 4559351 w 4559351"/>
              <a:gd name="connsiteY21" fmla="*/ 0 h 6604145"/>
              <a:gd name="connsiteX22" fmla="*/ 4559351 w 4559351"/>
              <a:gd name="connsiteY22" fmla="*/ 4284646 h 6604145"/>
              <a:gd name="connsiteX23" fmla="*/ 0 w 4559351"/>
              <a:gd name="connsiteY23" fmla="*/ 2645102 h 660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59351" h="6604145">
                <a:moveTo>
                  <a:pt x="376782" y="5927210"/>
                </a:moveTo>
                <a:lnTo>
                  <a:pt x="1519837" y="6224579"/>
                </a:lnTo>
                <a:lnTo>
                  <a:pt x="1067656" y="6604145"/>
                </a:lnTo>
                <a:lnTo>
                  <a:pt x="567431" y="6347235"/>
                </a:lnTo>
                <a:close/>
                <a:moveTo>
                  <a:pt x="3770030" y="4729122"/>
                </a:moveTo>
                <a:lnTo>
                  <a:pt x="3830234" y="4893659"/>
                </a:lnTo>
                <a:lnTo>
                  <a:pt x="3125854" y="4949110"/>
                </a:lnTo>
                <a:close/>
                <a:moveTo>
                  <a:pt x="3170574" y="4030224"/>
                </a:moveTo>
                <a:lnTo>
                  <a:pt x="3437863" y="4760691"/>
                </a:lnTo>
                <a:lnTo>
                  <a:pt x="2793688" y="4980680"/>
                </a:lnTo>
                <a:lnTo>
                  <a:pt x="2501683" y="5003670"/>
                </a:lnTo>
                <a:close/>
                <a:moveTo>
                  <a:pt x="0" y="3396395"/>
                </a:moveTo>
                <a:lnTo>
                  <a:pt x="3032435" y="3966867"/>
                </a:lnTo>
                <a:lnTo>
                  <a:pt x="1101460" y="6039845"/>
                </a:lnTo>
                <a:lnTo>
                  <a:pt x="10881" y="5508230"/>
                </a:lnTo>
                <a:lnTo>
                  <a:pt x="0" y="5475113"/>
                </a:lnTo>
                <a:close/>
                <a:moveTo>
                  <a:pt x="0" y="2843941"/>
                </a:moveTo>
                <a:lnTo>
                  <a:pt x="1605508" y="3374908"/>
                </a:lnTo>
                <a:lnTo>
                  <a:pt x="1482045" y="3547687"/>
                </a:lnTo>
                <a:lnTo>
                  <a:pt x="0" y="3206607"/>
                </a:lnTo>
                <a:close/>
                <a:moveTo>
                  <a:pt x="0" y="0"/>
                </a:moveTo>
                <a:lnTo>
                  <a:pt x="4559351" y="0"/>
                </a:lnTo>
                <a:lnTo>
                  <a:pt x="4559351" y="4284646"/>
                </a:lnTo>
                <a:lnTo>
                  <a:pt x="0" y="264510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Bullet Description</a:t>
            </a:r>
          </a:p>
        </p:txBody>
      </p:sp>
      <p:sp>
        <p:nvSpPr>
          <p:cNvPr id="51" name="Octagon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55" name="Slide Number Placeholder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966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ctagon 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0EE18F-610D-4230-BA82-4E5007401ADD}"/>
              </a:ext>
            </a:extLst>
          </p:cNvPr>
          <p:cNvSpPr txBox="1"/>
          <p:nvPr userDrawn="1"/>
        </p:nvSpPr>
        <p:spPr>
          <a:xfrm>
            <a:off x="8734570" y="6278857"/>
            <a:ext cx="251055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ZA" sz="1200" dirty="0">
                <a:solidFill>
                  <a:schemeClr val="tx2"/>
                </a:solidFill>
                <a:latin typeface="+mj-lt"/>
              </a:rPr>
              <a:t>Your Logo or Name Here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50" r:id="rId4"/>
    <p:sldLayoutId id="2147483688" r:id="rId5"/>
    <p:sldLayoutId id="2147483656" r:id="rId6"/>
    <p:sldLayoutId id="2147483657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1" r:id="rId13"/>
    <p:sldLayoutId id="2147483687" r:id="rId14"/>
    <p:sldLayoutId id="2147483672" r:id="rId15"/>
    <p:sldLayoutId id="2147483673" r:id="rId16"/>
    <p:sldLayoutId id="2147483674" r:id="rId17"/>
    <p:sldLayoutId id="2147483677" r:id="rId18"/>
    <p:sldLayoutId id="2147483654" r:id="rId19"/>
    <p:sldLayoutId id="2147483660" r:id="rId20"/>
    <p:sldLayoutId id="214748366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7964" y="4740165"/>
            <a:ext cx="7056069" cy="1183974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l"/>
            <a:r>
              <a:rPr lang="en-CA" sz="3600" b="1" dirty="0">
                <a:latin typeface="+mj-lt"/>
              </a:rPr>
              <a:t>Text: Matthew 13:33</a:t>
            </a:r>
            <a:endParaRPr lang="en-ZA" sz="3600" dirty="0">
              <a:latin typeface="+mj-lt"/>
            </a:endParaRPr>
          </a:p>
        </p:txBody>
      </p:sp>
      <p:grpSp>
        <p:nvGrpSpPr>
          <p:cNvPr id="34" name="Group 33" title="geometric shape">
            <a:extLst>
              <a:ext uri="{FF2B5EF4-FFF2-40B4-BE49-F238E27FC236}">
                <a16:creationId xmlns:a16="http://schemas.microsoft.com/office/drawing/2014/main" id="{F83DDF3D-91CE-40FB-BC3D-FFB1B5D89E47}"/>
              </a:ext>
            </a:extLst>
          </p:cNvPr>
          <p:cNvGrpSpPr/>
          <p:nvPr/>
        </p:nvGrpSpPr>
        <p:grpSpPr>
          <a:xfrm rot="14400000">
            <a:off x="2652367" y="2055974"/>
            <a:ext cx="1166491" cy="1379850"/>
            <a:chOff x="2451164" y="891257"/>
            <a:chExt cx="2066510" cy="2444489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6D0B8EE-8E06-4051-87BF-62C153F3FBBB}"/>
                </a:ext>
              </a:extLst>
            </p:cNvPr>
            <p:cNvSpPr/>
            <p:nvPr/>
          </p:nvSpPr>
          <p:spPr>
            <a:xfrm rot="4308689">
              <a:off x="2494071" y="848350"/>
              <a:ext cx="1980696" cy="2066510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98CE312-D679-4677-A70A-DD8680158C70}"/>
                </a:ext>
              </a:extLst>
            </p:cNvPr>
            <p:cNvSpPr/>
            <p:nvPr/>
          </p:nvSpPr>
          <p:spPr>
            <a:xfrm rot="17100000">
              <a:off x="2845997" y="2637537"/>
              <a:ext cx="749854" cy="646563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662934-8B44-44FA-AB53-7A70A0F4A6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991" y="762862"/>
            <a:ext cx="10349948" cy="3240937"/>
          </a:xfr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b="1" dirty="0"/>
              <a:t>PARABLES OF THE KINGDOM - Part V</a:t>
            </a:r>
            <a:br>
              <a:rPr lang="en-US" b="1" dirty="0"/>
            </a:br>
            <a:r>
              <a:rPr lang="en-US" b="1" dirty="0"/>
              <a:t>The Parable of the Leavened Meal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628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US" sz="4000" b="1" dirty="0"/>
              <a:t>C. LAW -</a:t>
            </a:r>
            <a:r>
              <a:rPr lang="en-US" sz="4000" dirty="0"/>
              <a:t> There were strict laws that prevented leaven from being used in many types of offerings and sacrifices.</a:t>
            </a:r>
          </a:p>
          <a:p>
            <a:pPr algn="l"/>
            <a:r>
              <a:rPr lang="en-CA" sz="4000" b="1" dirty="0"/>
              <a:t>	</a:t>
            </a:r>
            <a:r>
              <a:rPr lang="en-US" sz="4000" dirty="0"/>
              <a:t>Honey was a type of men seeking their own glory. Perhaps that is why Jesus said, </a:t>
            </a:r>
          </a:p>
          <a:p>
            <a:pPr algn="l"/>
            <a:endParaRPr lang="en-US" sz="4000" i="1" dirty="0"/>
          </a:p>
          <a:p>
            <a:pPr algn="l"/>
            <a:r>
              <a:rPr lang="en-US" sz="4000" i="1" dirty="0"/>
              <a:t>"I seek not mine own glory."</a:t>
            </a:r>
            <a:endParaRPr lang="en-CA" sz="4000" i="1" dirty="0"/>
          </a:p>
          <a:p>
            <a:r>
              <a:rPr lang="en-CA" sz="4000" i="1" dirty="0"/>
              <a:t>	John 6:38 KJV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4604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D. JESUS' TEACHING</a:t>
            </a:r>
            <a:r>
              <a:rPr lang="en-CA" sz="4000" dirty="0"/>
              <a:t> </a:t>
            </a:r>
          </a:p>
          <a:p>
            <a:pPr algn="l"/>
            <a:endParaRPr lang="en-CA" sz="4000" i="1" dirty="0"/>
          </a:p>
          <a:p>
            <a:pPr algn="l"/>
            <a:r>
              <a:rPr lang="en-US" sz="4000" i="1" dirty="0"/>
              <a:t>"Be on your guard against the</a:t>
            </a:r>
            <a:r>
              <a:rPr lang="en-US" sz="4000" i="1" u="sng" dirty="0"/>
              <a:t> yeast of the Pharisees, which is hypocrisy</a:t>
            </a:r>
            <a:r>
              <a:rPr lang="en-US" sz="4000" i="1" dirty="0"/>
              <a:t>."</a:t>
            </a:r>
          </a:p>
          <a:p>
            <a:r>
              <a:rPr lang="en-CA" sz="4000" i="1" dirty="0"/>
              <a:t>	Luke 12:1</a:t>
            </a:r>
          </a:p>
          <a:p>
            <a:pPr algn="l"/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4288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D. JESUS' TEACHING</a:t>
            </a:r>
            <a:r>
              <a:rPr lang="en-CA" sz="4000" dirty="0"/>
              <a:t> </a:t>
            </a:r>
          </a:p>
          <a:p>
            <a:pPr algn="l"/>
            <a:endParaRPr lang="en-CA" sz="4000" i="1" dirty="0"/>
          </a:p>
          <a:p>
            <a:pPr algn="l"/>
            <a:r>
              <a:rPr lang="en-US" sz="3600" i="1" dirty="0"/>
              <a:t>"Be careful,” Jesus warned them. "Watch out for</a:t>
            </a:r>
            <a:r>
              <a:rPr lang="en-US" sz="3600" i="1" u="sng" dirty="0"/>
              <a:t> the yeast of the Pharisees</a:t>
            </a:r>
            <a:r>
              <a:rPr lang="en-US" sz="3600" i="1" dirty="0"/>
              <a:t> and that of Herod."</a:t>
            </a:r>
          </a:p>
          <a:p>
            <a:endParaRPr lang="en-CA" sz="3600" i="1" dirty="0"/>
          </a:p>
          <a:p>
            <a:r>
              <a:rPr lang="en-CA" sz="3600" i="1" dirty="0"/>
              <a:t>	Mark 8:15</a:t>
            </a:r>
            <a:endParaRPr lang="en-ZA" sz="36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8482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E. PAUL'S TEACHING</a:t>
            </a:r>
            <a:endParaRPr lang="en-CA" sz="4000" dirty="0"/>
          </a:p>
          <a:p>
            <a:r>
              <a:rPr lang="en-CA" sz="4000" dirty="0"/>
              <a:t>	</a:t>
            </a:r>
          </a:p>
          <a:p>
            <a:pPr algn="l"/>
            <a:r>
              <a:rPr lang="en-US" sz="4000" dirty="0"/>
              <a:t>``</a:t>
            </a:r>
            <a:r>
              <a:rPr lang="en-US" sz="4000" i="1" dirty="0"/>
              <a:t>Your boasting is not good. Don't you know that </a:t>
            </a:r>
            <a:r>
              <a:rPr lang="en-US" sz="4000" i="1" u="sng" dirty="0"/>
              <a:t>a </a:t>
            </a:r>
            <a:r>
              <a:rPr lang="en-US" sz="4000" b="1" i="1" u="sng" dirty="0"/>
              <a:t>little yeast works through the whole batch of dough?</a:t>
            </a:r>
            <a:endParaRPr lang="en-US" sz="4000" i="1" u="sng" dirty="0"/>
          </a:p>
          <a:p>
            <a:pPr algn="l"/>
            <a:r>
              <a:rPr lang="en-US" sz="4000" i="1" dirty="0"/>
              <a:t>7. </a:t>
            </a:r>
            <a:r>
              <a:rPr lang="en-US" sz="4000" b="1" i="1" u="sng" dirty="0"/>
              <a:t>Get rid of the old yeast that you may be a new batch without yeast</a:t>
            </a:r>
            <a:r>
              <a:rPr lang="en-US" sz="4000" i="1" dirty="0"/>
              <a:t> - as you really are.</a:t>
            </a:r>
          </a:p>
          <a:p>
            <a:r>
              <a:rPr lang="en-ZA" sz="4000" b="1" i="1" dirty="0"/>
              <a:t>I Corinthians 5:6,7</a:t>
            </a:r>
            <a:endParaRPr lang="en-US" sz="4000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8105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E. PAUL'S TEACHING</a:t>
            </a:r>
            <a:endParaRPr lang="en-CA" sz="4000" dirty="0"/>
          </a:p>
          <a:p>
            <a:pPr algn="l"/>
            <a:endParaRPr lang="en-CA" sz="4000" i="1" dirty="0"/>
          </a:p>
          <a:p>
            <a:pPr algn="l"/>
            <a:r>
              <a:rPr lang="en-US" sz="4000" i="1" dirty="0"/>
              <a:t>8. Therefore let us keep the Festival, </a:t>
            </a:r>
            <a:r>
              <a:rPr lang="en-US" sz="4000" i="1" u="sng" dirty="0"/>
              <a:t>not with the old yeast, </a:t>
            </a:r>
            <a:r>
              <a:rPr lang="en-US" sz="4000" b="1" i="1" u="sng" dirty="0"/>
              <a:t>the yeast of malice and wickedness,</a:t>
            </a:r>
            <a:r>
              <a:rPr lang="en-US" sz="4000" i="1" u="sng" dirty="0"/>
              <a:t> but with bread without yeast, </a:t>
            </a:r>
            <a:r>
              <a:rPr lang="en-US" sz="4000" b="1" i="1" u="sng" dirty="0"/>
              <a:t>the bread of sincerity and truth."</a:t>
            </a:r>
          </a:p>
          <a:p>
            <a:endParaRPr lang="en-CA" sz="4000" i="1" dirty="0"/>
          </a:p>
          <a:p>
            <a:r>
              <a:rPr lang="en-CA" sz="4000" i="1" dirty="0"/>
              <a:t>	I Corinthians 5:8</a:t>
            </a:r>
            <a:endParaRPr lang="en-US" sz="4000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863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marL="457200" indent="-457200" algn="l">
              <a:buAutoNum type="alphaUcPeriod"/>
            </a:pPr>
            <a:r>
              <a:rPr lang="en-CA" sz="4000" b="1" dirty="0"/>
              <a:t>As a Kingdom</a:t>
            </a:r>
            <a:r>
              <a:rPr lang="en-CA" sz="4000" dirty="0"/>
              <a:t> </a:t>
            </a:r>
          </a:p>
          <a:p>
            <a:pPr algn="l"/>
            <a:r>
              <a:rPr lang="en-US" sz="4000" i="1" dirty="0"/>
              <a:t>"Sit in silence, go into darkness, queen city of the Babylonians; no more will you be called queen of kingdoms.”</a:t>
            </a:r>
          </a:p>
          <a:p>
            <a:r>
              <a:rPr lang="en-US" sz="4000" i="1" dirty="0"/>
              <a:t>Isaiah 47:5</a:t>
            </a:r>
            <a:endParaRPr lang="en-CA" sz="4000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II. THE WOMAN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279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marL="457200" indent="-457200" algn="l">
              <a:buAutoNum type="alphaUcPeriod"/>
            </a:pPr>
            <a:r>
              <a:rPr lang="en-CA" sz="4000" b="1" dirty="0"/>
              <a:t>As a City</a:t>
            </a:r>
            <a:r>
              <a:rPr lang="en-CA" sz="4000" dirty="0"/>
              <a:t> </a:t>
            </a:r>
          </a:p>
          <a:p>
            <a:pPr algn="l"/>
            <a:r>
              <a:rPr lang="en-US" sz="4000" dirty="0"/>
              <a:t>“I will destroy Daughter Zion, so beautiful and delicate.”</a:t>
            </a:r>
          </a:p>
          <a:p>
            <a:r>
              <a:rPr lang="en-US" sz="4000" i="1" dirty="0"/>
              <a:t>Jeremiah 6:2</a:t>
            </a:r>
            <a:endParaRPr lang="en-CA" sz="4000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II. THE WOMAN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29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C. As a Church</a:t>
            </a:r>
            <a:r>
              <a:rPr lang="en-CA" sz="4000" dirty="0"/>
              <a:t> </a:t>
            </a:r>
          </a:p>
          <a:p>
            <a:pPr algn="l"/>
            <a:r>
              <a:rPr lang="en-US" sz="4000" dirty="0"/>
              <a:t>	</a:t>
            </a:r>
            <a:r>
              <a:rPr lang="en-US" sz="4000" b="1" dirty="0"/>
              <a:t>1. True Church</a:t>
            </a:r>
            <a:r>
              <a:rPr lang="en-US" sz="4000" dirty="0"/>
              <a:t> – </a:t>
            </a:r>
          </a:p>
          <a:p>
            <a:pPr algn="l"/>
            <a:r>
              <a:rPr lang="en-US" sz="4000" dirty="0"/>
              <a:t>“But the Jerusalem that is above is free, and she is our mother.”</a:t>
            </a:r>
          </a:p>
          <a:p>
            <a:r>
              <a:rPr lang="en-US" sz="4000" i="1" dirty="0"/>
              <a:t>Galatians 4:26</a:t>
            </a:r>
            <a:endParaRPr lang="en-CA" sz="4000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II. THE WOMAN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174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C. As a Church</a:t>
            </a:r>
            <a:r>
              <a:rPr lang="en-CA" sz="4000" dirty="0"/>
              <a:t> </a:t>
            </a:r>
            <a:r>
              <a:rPr lang="en-US" sz="4000" dirty="0"/>
              <a:t>	</a:t>
            </a:r>
          </a:p>
          <a:p>
            <a:pPr algn="l"/>
            <a:r>
              <a:rPr lang="en-US" sz="4000" dirty="0"/>
              <a:t>	</a:t>
            </a:r>
            <a:r>
              <a:rPr lang="en-US" sz="4000" b="1" dirty="0"/>
              <a:t>2. False Church</a:t>
            </a:r>
            <a:r>
              <a:rPr lang="en-US" sz="4000" dirty="0"/>
              <a:t> – </a:t>
            </a:r>
          </a:p>
          <a:p>
            <a:pPr algn="l"/>
            <a:r>
              <a:rPr lang="en-US" sz="4000" dirty="0"/>
              <a:t>“Nevertheless, I have this against you: You tolerate that woman Jezebel, who calls herself a prophet. By her teaching she misleads my servants into sexual immorality and the eating of food sacrificed to idols.”</a:t>
            </a:r>
          </a:p>
          <a:p>
            <a:r>
              <a:rPr lang="en-US" sz="4000" i="1" dirty="0"/>
              <a:t>Revelation 2:20</a:t>
            </a:r>
            <a:endParaRPr lang="en-CA" sz="4000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II. THE WOMAN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287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US" sz="4000" i="1" dirty="0"/>
              <a:t>"So Abraham hurried into the tent to Sarah. 'Quick,' he said, 'get three </a:t>
            </a:r>
            <a:r>
              <a:rPr lang="en-US" sz="4000" i="1" dirty="0" err="1"/>
              <a:t>seahs</a:t>
            </a:r>
            <a:r>
              <a:rPr lang="en-US" sz="4000" i="1" dirty="0"/>
              <a:t> (22 </a:t>
            </a:r>
            <a:r>
              <a:rPr lang="en-US" sz="4000" i="1" dirty="0" err="1"/>
              <a:t>litres</a:t>
            </a:r>
            <a:r>
              <a:rPr lang="en-US" sz="4000" i="1" dirty="0"/>
              <a:t>) of fine flour and knead it and bake some bread." </a:t>
            </a:r>
          </a:p>
          <a:p>
            <a:endParaRPr lang="en-CA" sz="4000" i="1" dirty="0"/>
          </a:p>
          <a:p>
            <a:r>
              <a:rPr lang="en-CA" sz="4000" i="1" dirty="0"/>
              <a:t>	Genesis 18:6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278" y="81407"/>
            <a:ext cx="11781183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b="1" dirty="0"/>
              <a:t>III. THE THREE MEASURES OF MEAL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1753135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 title="geometric shape">
            <a:extLst>
              <a:ext uri="{FF2B5EF4-FFF2-40B4-BE49-F238E27FC236}">
                <a16:creationId xmlns:a16="http://schemas.microsoft.com/office/drawing/2014/main" id="{F83DDF3D-91CE-40FB-BC3D-FFB1B5D89E47}"/>
              </a:ext>
            </a:extLst>
          </p:cNvPr>
          <p:cNvGrpSpPr/>
          <p:nvPr/>
        </p:nvGrpSpPr>
        <p:grpSpPr>
          <a:xfrm rot="14400000">
            <a:off x="2652367" y="2055974"/>
            <a:ext cx="1166491" cy="1379850"/>
            <a:chOff x="2451164" y="891257"/>
            <a:chExt cx="2066510" cy="2444489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6D0B8EE-8E06-4051-87BF-62C153F3FBBB}"/>
                </a:ext>
              </a:extLst>
            </p:cNvPr>
            <p:cNvSpPr/>
            <p:nvPr/>
          </p:nvSpPr>
          <p:spPr>
            <a:xfrm rot="4308689">
              <a:off x="2494071" y="848350"/>
              <a:ext cx="1980696" cy="2066510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98CE312-D679-4677-A70A-DD8680158C70}"/>
                </a:ext>
              </a:extLst>
            </p:cNvPr>
            <p:cNvSpPr/>
            <p:nvPr/>
          </p:nvSpPr>
          <p:spPr>
            <a:xfrm rot="17100000">
              <a:off x="2845997" y="2637537"/>
              <a:ext cx="749854" cy="646563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2416" y="450574"/>
            <a:ext cx="8014744" cy="6019042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l"/>
            <a:r>
              <a:rPr lang="en-US" b="1" u="sng" dirty="0"/>
              <a:t>This parable cannot be understood by taking it apart unless we build one thought upon the previous one.</a:t>
            </a:r>
            <a:br>
              <a:rPr lang="en-US" b="1" u="sng" dirty="0"/>
            </a:br>
            <a:br>
              <a:rPr lang="en-US" b="1" u="sng" dirty="0"/>
            </a:br>
            <a:r>
              <a:rPr lang="en-US" b="1" dirty="0"/>
              <a:t> There Are Essentially 3 Main Parts to this Parable.</a:t>
            </a:r>
            <a:br>
              <a:rPr lang="en-US" b="1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3755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US" sz="4000" b="1" dirty="0"/>
              <a:t>Gideon </a:t>
            </a:r>
            <a:r>
              <a:rPr lang="en-US" sz="4000" dirty="0"/>
              <a:t>– </a:t>
            </a:r>
          </a:p>
          <a:p>
            <a:pPr algn="l"/>
            <a:r>
              <a:rPr lang="en-US" sz="4000" i="1" dirty="0"/>
              <a:t>“Gideon went inside, prepared a young goat, and from an ephah of flour he made bread without yeast. Putting the meat in a basket and its broth in a pot, he brought them out and offered them to him under the oak.” </a:t>
            </a:r>
          </a:p>
          <a:p>
            <a:r>
              <a:rPr lang="en-US" sz="4000" i="1" dirty="0"/>
              <a:t>Judges 6:19</a:t>
            </a:r>
            <a:endParaRPr lang="en-CA" sz="4000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278" y="81407"/>
            <a:ext cx="11781183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b="1" dirty="0"/>
              <a:t>III. THE THREE MEASURES OF MEAL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5755320"/>
      </p:ext>
    </p:extLst>
  </p:cSld>
  <p:clrMapOvr>
    <a:masterClrMapping/>
  </p:clrMapOvr>
  <p:transition spd="slow">
    <p:comb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Hannah -</a:t>
            </a:r>
          </a:p>
          <a:p>
            <a:pPr algn="l"/>
            <a:r>
              <a:rPr lang="en-US" sz="4000" i="1" dirty="0"/>
              <a:t>“After he was weaned, she took the boy with her, young as he was, along with a three-year-old bull, an ephah of flour and a skin of wine, and brought him to the house of the LORD at Shiloh.”</a:t>
            </a:r>
          </a:p>
          <a:p>
            <a:r>
              <a:rPr lang="en-US" sz="4000" i="1" dirty="0"/>
              <a:t>I Samuel 1:24</a:t>
            </a:r>
            <a:endParaRPr lang="en-CA" sz="4000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278" y="81407"/>
            <a:ext cx="11781183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b="1" dirty="0"/>
              <a:t>III. THE THREE MEASURES OF MEAL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9703817"/>
      </p:ext>
    </p:extLst>
  </p:cSld>
  <p:clrMapOvr>
    <a:masterClrMapping/>
  </p:clrMapOvr>
  <p:transition spd="slow">
    <p:comb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Ezekiel</a:t>
            </a:r>
            <a:r>
              <a:rPr lang="en-US" sz="4000" b="1" i="1" dirty="0"/>
              <a:t> – </a:t>
            </a:r>
          </a:p>
          <a:p>
            <a:pPr algn="l"/>
            <a:r>
              <a:rPr lang="en-US" sz="4000" dirty="0"/>
              <a:t>“In the first </a:t>
            </a:r>
            <a:r>
              <a:rPr lang="en-US" sz="4000" i="1" dirty="0"/>
              <a:t>month,</a:t>
            </a:r>
            <a:r>
              <a:rPr lang="en-US" sz="4000" dirty="0"/>
              <a:t> on the fourteenth day of the month, you shall have the Passover, a feast of seven days; unleavened bread shall be eaten. </a:t>
            </a:r>
          </a:p>
          <a:p>
            <a:pPr algn="l"/>
            <a:r>
              <a:rPr lang="en-US" sz="4000" dirty="0"/>
              <a:t> </a:t>
            </a:r>
            <a:r>
              <a:rPr lang="en-US" sz="4000" b="1" dirty="0"/>
              <a:t>24. </a:t>
            </a:r>
            <a:r>
              <a:rPr lang="en-US" sz="4000" dirty="0"/>
              <a:t>“He shall provide as a grain offering an ephah with a bull, an ephah with a ram and a </a:t>
            </a:r>
            <a:r>
              <a:rPr lang="en-US" sz="4000" dirty="0" err="1"/>
              <a:t>hin</a:t>
            </a:r>
            <a:r>
              <a:rPr lang="en-US" sz="4000" dirty="0"/>
              <a:t> of oil with an ephah.”</a:t>
            </a:r>
          </a:p>
          <a:p>
            <a:r>
              <a:rPr lang="en-US" sz="4000" i="1" dirty="0"/>
              <a:t>Ezekiel 45:21,24</a:t>
            </a:r>
            <a:endParaRPr lang="en-CA" sz="4000" i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278" y="81407"/>
            <a:ext cx="11781183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b="1" dirty="0"/>
              <a:t>III. THE THREE MEASURES OF MEAL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2241923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2646266"/>
            <a:ext cx="10683280" cy="3237699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US" sz="4000" i="1" dirty="0"/>
              <a:t>“But Lot insisted so strongly that they followed him into his house. He prepared a feast for them and baked unleavened bread, and they ate.”</a:t>
            </a:r>
          </a:p>
          <a:p>
            <a:r>
              <a:rPr lang="en-US" sz="4000" i="1" dirty="0"/>
              <a:t>Genesis 19:3</a:t>
            </a:r>
          </a:p>
          <a:p>
            <a:r>
              <a:rPr lang="en-US" sz="4000" dirty="0"/>
              <a:t>Berean Study Bible</a:t>
            </a:r>
            <a:endParaRPr lang="en-CA" sz="4000" dirty="0"/>
          </a:p>
          <a:p>
            <a:pPr algn="l"/>
            <a:r>
              <a:rPr lang="en-US" sz="4000" dirty="0"/>
              <a:t>			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3" y="653441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8771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2646266"/>
            <a:ext cx="10683280" cy="3237699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US" sz="4000" dirty="0"/>
              <a:t>A. Lot - </a:t>
            </a:r>
            <a:r>
              <a:rPr lang="en-US" sz="4000" i="1" dirty="0"/>
              <a:t>“But Lot insisted so strongly that they followed him into his house. He prepared a feast for them and baked unleavened bread, and they ate.”</a:t>
            </a:r>
          </a:p>
          <a:p>
            <a:r>
              <a:rPr lang="en-US" sz="4000" i="1" dirty="0"/>
              <a:t>Genesis 19:3</a:t>
            </a:r>
          </a:p>
          <a:p>
            <a:r>
              <a:rPr lang="en-US" sz="4000" dirty="0"/>
              <a:t>Berean Study Bible</a:t>
            </a:r>
            <a:endParaRPr lang="en-CA" sz="4000" dirty="0"/>
          </a:p>
          <a:p>
            <a:pPr algn="l"/>
            <a:r>
              <a:rPr lang="en-US" sz="4000" dirty="0"/>
              <a:t>			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3" y="653441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4993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502975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3800" b="1" dirty="0"/>
              <a:t>B. EXODUS - </a:t>
            </a:r>
            <a:r>
              <a:rPr lang="en-US" sz="3800" b="1" i="1" dirty="0"/>
              <a:t>"For seven days you are to eat bread made</a:t>
            </a:r>
            <a:r>
              <a:rPr lang="en-US" sz="3800" b="1" i="1" u="sng" dirty="0"/>
              <a:t> without yeast</a:t>
            </a:r>
            <a:r>
              <a:rPr lang="en-US" sz="3800" b="1" i="1" dirty="0"/>
              <a:t>. On the first day remove the yeast from your houses, for whoever eats anything with yeast in it from the first day through the seventh must be cut off from Israel. </a:t>
            </a:r>
            <a:endParaRPr lang="en-US" sz="3800" i="1" dirty="0"/>
          </a:p>
          <a:p>
            <a:pPr algn="l"/>
            <a:r>
              <a:rPr lang="en-US" sz="3800" i="1" dirty="0"/>
              <a:t>16. On the first day hold a sacred assembly and another one on the seventh day. Do no work at all on these days, except to prepare food for everyone to eat - that is all you may do.”</a:t>
            </a:r>
          </a:p>
          <a:p>
            <a:r>
              <a:rPr lang="en-US" sz="3800" i="1" dirty="0"/>
              <a:t>Exodus 12:15,16</a:t>
            </a:r>
          </a:p>
          <a:p>
            <a:pPr algn="l"/>
            <a:r>
              <a:rPr lang="en-US" sz="4000" dirty="0"/>
              <a:t>			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2306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502975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B. EXODUS – </a:t>
            </a:r>
            <a:r>
              <a:rPr lang="en-US" sz="4000" b="1" i="1" dirty="0"/>
              <a:t>“Celebrate the Feast Unleavened Bread,</a:t>
            </a:r>
            <a:r>
              <a:rPr lang="en-US" sz="4000" i="1" dirty="0"/>
              <a:t> because it was on this very day that I brought your divisions out of Egypt. Celebrate this day as a lasting ordinance for the generations to come.</a:t>
            </a:r>
          </a:p>
          <a:p>
            <a:pPr algn="l"/>
            <a:r>
              <a:rPr lang="en-US" sz="4000" i="1" dirty="0"/>
              <a:t>18. </a:t>
            </a:r>
            <a:r>
              <a:rPr lang="en-US" sz="4000" i="1" u="sng" dirty="0"/>
              <a:t>In the first month you are to eat bread </a:t>
            </a:r>
            <a:r>
              <a:rPr lang="en-US" sz="4000" b="1" i="1" u="sng" dirty="0"/>
              <a:t>without yeast,</a:t>
            </a:r>
            <a:r>
              <a:rPr lang="en-US" sz="4000" i="1" u="sng" dirty="0"/>
              <a:t> from the evening of the fourteenth day until the evening of the twenty-first day.</a:t>
            </a:r>
            <a:endParaRPr lang="en-US" sz="4000" i="1" dirty="0"/>
          </a:p>
          <a:p>
            <a:r>
              <a:rPr lang="en-US" sz="4000" i="1" dirty="0"/>
              <a:t>Exodus 12:17,18</a:t>
            </a:r>
          </a:p>
          <a:p>
            <a:pPr algn="l"/>
            <a:r>
              <a:rPr lang="en-US" sz="4000" dirty="0"/>
              <a:t>			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5731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CA" sz="4000" b="1" dirty="0"/>
              <a:t>B. EXODUS – </a:t>
            </a:r>
            <a:r>
              <a:rPr lang="en-US" sz="4000" b="1" i="1" dirty="0"/>
              <a:t>“</a:t>
            </a:r>
            <a:r>
              <a:rPr lang="en-US" sz="4000" i="1" dirty="0"/>
              <a:t>For seven days </a:t>
            </a:r>
            <a:r>
              <a:rPr lang="en-US" sz="4000" b="1" i="1" dirty="0"/>
              <a:t>no yeast is to be found in your houses.</a:t>
            </a:r>
            <a:r>
              <a:rPr lang="en-US" sz="4000" i="1" dirty="0"/>
              <a:t> </a:t>
            </a:r>
            <a:r>
              <a:rPr lang="en-US" sz="4000" b="1" i="1" dirty="0"/>
              <a:t>And whoever eats anything with yeast in it must be cut off from the community of Israel, whether he is alien or native-born. </a:t>
            </a:r>
            <a:endParaRPr lang="en-US" sz="4000" i="1" dirty="0"/>
          </a:p>
          <a:p>
            <a:pPr algn="l"/>
            <a:r>
              <a:rPr lang="en-US" sz="4000" i="1" dirty="0"/>
              <a:t>20. </a:t>
            </a:r>
            <a:r>
              <a:rPr lang="en-US" sz="4000" b="1" i="1" u="sng" dirty="0"/>
              <a:t>Eat nothing made with yeast.</a:t>
            </a:r>
            <a:r>
              <a:rPr lang="en-US" sz="4000" b="1" i="1" dirty="0"/>
              <a:t> Wherever you live, you must eat unleavened bread.</a:t>
            </a:r>
            <a:r>
              <a:rPr lang="en-US" sz="4000" i="1" dirty="0"/>
              <a:t>"</a:t>
            </a:r>
          </a:p>
          <a:p>
            <a:r>
              <a:rPr lang="en-US" sz="4000" i="1" dirty="0"/>
              <a:t>Exodus 12:19,20</a:t>
            </a:r>
          </a:p>
          <a:p>
            <a:pPr algn="l"/>
            <a:r>
              <a:rPr lang="en-US" sz="4000" dirty="0"/>
              <a:t>			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8013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US" sz="4000" b="1" dirty="0"/>
              <a:t>C. LAW -</a:t>
            </a:r>
            <a:r>
              <a:rPr lang="en-US" sz="4000" dirty="0"/>
              <a:t> There were strict laws that prevented leaven from being used in many types of offerings and sacrifices.</a:t>
            </a:r>
          </a:p>
          <a:p>
            <a:pPr algn="l"/>
            <a:r>
              <a:rPr lang="en-CA" sz="4000" dirty="0"/>
              <a:t>	</a:t>
            </a:r>
            <a:r>
              <a:rPr lang="en-CA" sz="4000" b="1" dirty="0"/>
              <a:t>1. Blood/Leaven</a:t>
            </a:r>
            <a:r>
              <a:rPr lang="en-CA" sz="4000" dirty="0"/>
              <a:t>		</a:t>
            </a:r>
          </a:p>
          <a:p>
            <a:pPr algn="l"/>
            <a:r>
              <a:rPr lang="en-US" sz="4000" i="1" dirty="0"/>
              <a:t>"Do not offer the blood of a sacrifice to me along with anything containing yeast.“</a:t>
            </a:r>
          </a:p>
          <a:p>
            <a:r>
              <a:rPr lang="en-CA" sz="4000" i="1" dirty="0"/>
              <a:t>Exodus 34:25</a:t>
            </a:r>
            <a:r>
              <a:rPr lang="en-US" sz="4000" dirty="0"/>
              <a:t>	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8433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Placeholder 43" descr="cartoon drawing of flowers&#10;">
            <a:extLst>
              <a:ext uri="{FF2B5EF4-FFF2-40B4-BE49-F238E27FC236}">
                <a16:creationId xmlns:a16="http://schemas.microsoft.com/office/drawing/2014/main" id="{1583F255-AF13-4756-96C9-236AB3183B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" r="12"/>
          <a:stretch>
            <a:fillRect/>
          </a:stretch>
        </p:blipFill>
        <p:spPr>
          <a:xfrm>
            <a:off x="0" y="0"/>
            <a:ext cx="12192000" cy="6684572"/>
          </a:xfrm>
        </p:spPr>
      </p:pic>
      <p:cxnSp>
        <p:nvCxnSpPr>
          <p:cNvPr id="15" name="Straight Connector 14" descr="Divider line">
            <a:extLst>
              <a:ext uri="{FF2B5EF4-FFF2-40B4-BE49-F238E27FC236}">
                <a16:creationId xmlns:a16="http://schemas.microsoft.com/office/drawing/2014/main" id="{E99227BA-E7FE-418C-A9C9-21C49E9D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77113" y="2407072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4" y="1263004"/>
            <a:ext cx="10683280" cy="5421568"/>
          </a:xfrm>
          <a:solidFill>
            <a:schemeClr val="accent6">
              <a:lumMod val="75000"/>
              <a:alpha val="94000"/>
            </a:schemeClr>
          </a:solidFill>
        </p:spPr>
        <p:txBody>
          <a:bodyPr/>
          <a:lstStyle/>
          <a:p>
            <a:pPr algn="l"/>
            <a:r>
              <a:rPr lang="en-US" sz="4000" b="1" dirty="0"/>
              <a:t>C. LAW -</a:t>
            </a:r>
            <a:r>
              <a:rPr lang="en-US" sz="4000" dirty="0"/>
              <a:t> There were strict laws that prevented leaven from being used in many types of offerings and sacrifices.</a:t>
            </a:r>
          </a:p>
          <a:p>
            <a:pPr algn="l"/>
            <a:r>
              <a:rPr lang="en-CA" sz="4000" b="1" dirty="0"/>
              <a:t>	2. Fire</a:t>
            </a:r>
            <a:endParaRPr lang="en-CA" sz="4000" dirty="0"/>
          </a:p>
          <a:p>
            <a:pPr algn="l"/>
            <a:r>
              <a:rPr lang="en-US" sz="4000" i="1" dirty="0"/>
              <a:t>"Every grain offering you bring to the LORD</a:t>
            </a:r>
            <a:r>
              <a:rPr lang="en-US" sz="4000" i="1" u="sng" dirty="0"/>
              <a:t> must be made without yeast</a:t>
            </a:r>
            <a:r>
              <a:rPr lang="en-US" sz="4000" i="1" dirty="0"/>
              <a:t>, for you are not to burn any yeast or honey in an offering made to the LORD by fire.“</a:t>
            </a:r>
            <a:endParaRPr lang="en-CA" sz="4000" i="1" dirty="0"/>
          </a:p>
          <a:p>
            <a:r>
              <a:rPr lang="en-CA" sz="4000" i="1" dirty="0"/>
              <a:t>Leviticus 2:11</a:t>
            </a:r>
            <a:endParaRPr lang="en-ZA" sz="4000" b="1" dirty="0"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023805-A137-4403-919D-9B060D508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4" y="81407"/>
            <a:ext cx="9250017" cy="110019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CA" b="1" dirty="0"/>
              <a:t>I. THE LEAVEN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6184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nvironment Pitch Deck_01_SB - v5.potx" id="{335E21F8-9526-48A9-BC19-0B3266AD6F57}" vid="{68CAD4D2-7C02-4490-9E57-98F03D5A70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 deck</Template>
  <TotalTime>0</TotalTime>
  <Words>779</Words>
  <Application>Microsoft Office PowerPoint</Application>
  <PresentationFormat>Widescreen</PresentationFormat>
  <Paragraphs>102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Rockwell</vt:lpstr>
      <vt:lpstr>Times New Roman</vt:lpstr>
      <vt:lpstr>Office Theme</vt:lpstr>
      <vt:lpstr>PARABLES OF THE KINGDOM - Part V The Parable of the Leavened Meal</vt:lpstr>
      <vt:lpstr>This parable cannot be understood by taking it apart unless we build one thought upon the previous one.   There Are Essentially 3 Main Parts to this Parable. </vt:lpstr>
      <vt:lpstr>I. THE LEAVEN</vt:lpstr>
      <vt:lpstr>I. THE LEAVEN</vt:lpstr>
      <vt:lpstr>I. THE LEAVEN</vt:lpstr>
      <vt:lpstr>I. THE LEAVEN</vt:lpstr>
      <vt:lpstr>I. THE LEAVEN</vt:lpstr>
      <vt:lpstr>I. THE LEAVEN</vt:lpstr>
      <vt:lpstr>I. THE LEAVEN</vt:lpstr>
      <vt:lpstr>I. THE LEAVEN</vt:lpstr>
      <vt:lpstr>I. THE LEAVEN</vt:lpstr>
      <vt:lpstr>I. THE LEAVEN</vt:lpstr>
      <vt:lpstr>I. THE LEAVEN</vt:lpstr>
      <vt:lpstr>I. THE LEAVEN</vt:lpstr>
      <vt:lpstr>II. THE WOMAN</vt:lpstr>
      <vt:lpstr>II. THE WOMAN</vt:lpstr>
      <vt:lpstr>II. THE WOMAN</vt:lpstr>
      <vt:lpstr>II. THE WOMAN</vt:lpstr>
      <vt:lpstr>III. THE THREE MEASURES OF MEAL</vt:lpstr>
      <vt:lpstr>III. THE THREE MEASURES OF MEAL</vt:lpstr>
      <vt:lpstr>III. THE THREE MEASURES OF MEAL</vt:lpstr>
      <vt:lpstr>III. THE THREE MEASURES OF MEAL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2019-02-01T18:33:18Z</dcterms:created>
  <dcterms:modified xsi:type="dcterms:W3CDTF">2019-04-27T23:52:06Z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2018-08-01T18:20:56.2056055Z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