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6"/>
  </p:notesMasterIdLst>
  <p:handoutMasterIdLst>
    <p:handoutMasterId r:id="rId17"/>
  </p:handoutMasterIdLst>
  <p:sldIdLst>
    <p:sldId id="259" r:id="rId2"/>
    <p:sldId id="279" r:id="rId3"/>
    <p:sldId id="325" r:id="rId4"/>
    <p:sldId id="281" r:id="rId5"/>
    <p:sldId id="326" r:id="rId6"/>
    <p:sldId id="327" r:id="rId7"/>
    <p:sldId id="328" r:id="rId8"/>
    <p:sldId id="329" r:id="rId9"/>
    <p:sldId id="306" r:id="rId10"/>
    <p:sldId id="307" r:id="rId11"/>
    <p:sldId id="308" r:id="rId12"/>
    <p:sldId id="309" r:id="rId13"/>
    <p:sldId id="310" r:id="rId14"/>
    <p:sldId id="31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07" autoAdjust="0"/>
  </p:normalViewPr>
  <p:slideViewPr>
    <p:cSldViewPr snapToGrid="0">
      <p:cViewPr varScale="1">
        <p:scale>
          <a:sx n="72" d="100"/>
          <a:sy n="72" d="100"/>
        </p:scale>
        <p:origin x="660" y="66"/>
      </p:cViewPr>
      <p:guideLst/>
    </p:cSldViewPr>
  </p:slideViewPr>
  <p:outlineViewPr>
    <p:cViewPr>
      <p:scale>
        <a:sx n="33" d="100"/>
        <a:sy n="33" d="100"/>
      </p:scale>
      <p:origin x="0" y="-17394"/>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88" d="100"/>
          <a:sy n="88" d="100"/>
        </p:scale>
        <p:origin x="288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2019/02/17</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F815A-5A10-42A8-9FEC-3938D2D9BA48}" type="datetimeFigureOut">
              <a:rPr lang="en-ZA" smtClean="0"/>
              <a:t>2019/02/17</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49DAF-093F-4482-AA38-346E9A2DEE94}" type="slidenum">
              <a:rPr lang="en-ZA" smtClean="0"/>
              <a:t>‹#›</a:t>
            </a:fld>
            <a:endParaRPr lang="en-ZA" dirty="0"/>
          </a:p>
        </p:txBody>
      </p:sp>
    </p:spTree>
    <p:extLst>
      <p:ext uri="{BB962C8B-B14F-4D97-AF65-F5344CB8AC3E}">
        <p14:creationId xmlns:p14="http://schemas.microsoft.com/office/powerpoint/2010/main" val="335681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5" y="86714"/>
            <a:ext cx="12018572" cy="6684572"/>
          </a:xfrm>
          <a:solidFill>
            <a:schemeClr val="bg1">
              <a:lumMod val="85000"/>
            </a:schemeClr>
          </a:solidFill>
        </p:spPr>
        <p:txBody>
          <a:bodyPr lIns="360000" tIns="360000"/>
          <a:lstStyle>
            <a:lvl1pPr marL="0" indent="0">
              <a:buNone/>
              <a:defRPr sz="1100" i="1">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p:nvPr>
        </p:nvSpPr>
        <p:spPr>
          <a:xfrm>
            <a:off x="2494607" y="2237328"/>
            <a:ext cx="7202786" cy="1449788"/>
          </a:xfrm>
          <a:solidFill>
            <a:schemeClr val="tx1">
              <a:alpha val="80000"/>
            </a:schemeClr>
          </a:solidFill>
        </p:spPr>
        <p:txBody>
          <a:bodyPr lIns="288000" rIns="2160000" bIns="144000" anchor="b"/>
          <a:lstStyle>
            <a:lvl1pPr algn="r">
              <a:defRPr sz="4200" spc="-150">
                <a:solidFill>
                  <a:schemeClr val="bg1"/>
                </a:solidFill>
              </a:defRPr>
            </a:lvl1pPr>
          </a:lstStyle>
          <a:p>
            <a:r>
              <a:rPr lang="en-US"/>
              <a:t>Click to edit 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2494607" y="3684672"/>
            <a:ext cx="5282503" cy="936000"/>
          </a:xfrm>
          <a:solidFill>
            <a:schemeClr val="tx1">
              <a:alpha val="90000"/>
            </a:schemeClr>
          </a:solidFill>
        </p:spPr>
        <p:txBody>
          <a:bodyPr lIns="216000" tIns="144000" rIns="216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cxnSp>
        <p:nvCxnSpPr>
          <p:cNvPr id="5" name="Straight Connector 4" descr="Title Slide divider line&#10;">
            <a:extLst>
              <a:ext uri="{FF2B5EF4-FFF2-40B4-BE49-F238E27FC236}">
                <a16:creationId xmlns:a16="http://schemas.microsoft.com/office/drawing/2014/main" id="{9688AEDF-1396-4322-8818-9D1C7976FCDF}"/>
              </a:ext>
            </a:extLst>
          </p:cNvPr>
          <p:cNvCxnSpPr>
            <a:cxnSpLocks/>
          </p:cNvCxnSpPr>
          <p:nvPr userDrawn="1"/>
        </p:nvCxnSpPr>
        <p:spPr>
          <a:xfrm>
            <a:off x="7777113" y="2412127"/>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C41AA1B3-8A3B-4B1B-A759-E2D764177222}"/>
              </a:ext>
            </a:extLst>
          </p:cNvPr>
          <p:cNvSpPr>
            <a:spLocks noGrp="1"/>
          </p:cNvSpPr>
          <p:nvPr>
            <p:ph type="pic" sz="quarter" idx="13" hasCustomPrompt="1"/>
          </p:nvPr>
        </p:nvSpPr>
        <p:spPr>
          <a:xfrm>
            <a:off x="8065008" y="2587752"/>
            <a:ext cx="1344168" cy="704088"/>
          </a:xfrm>
        </p:spPr>
        <p:txBody>
          <a:bodyPr/>
          <a:lstStyle>
            <a:lvl1pPr marL="0" indent="0">
              <a:buNone/>
              <a:defRPr>
                <a:solidFill>
                  <a:schemeClr val="bg1"/>
                </a:solidFill>
              </a:defRPr>
            </a:lvl1pPr>
          </a:lstStyle>
          <a:p>
            <a:r>
              <a:rPr lang="en-US" dirty="0"/>
              <a:t>Logo</a:t>
            </a:r>
          </a:p>
        </p:txBody>
      </p:sp>
    </p:spTree>
    <p:extLst>
      <p:ext uri="{BB962C8B-B14F-4D97-AF65-F5344CB8AC3E}">
        <p14:creationId xmlns:p14="http://schemas.microsoft.com/office/powerpoint/2010/main" val="890440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3 x Image Bullets Right">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22F44C7F-FA9B-CB41-B5C2-6A40A969176A}"/>
              </a:ext>
            </a:extLst>
          </p:cNvPr>
          <p:cNvSpPr>
            <a:spLocks noChangeAspect="1"/>
          </p:cNvSpPr>
          <p:nvPr userDrawn="1"/>
        </p:nvSpPr>
        <p:spPr>
          <a:xfrm>
            <a:off x="7065918" y="1366589"/>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0ACFECE1-DAAF-5642-BD0B-7A8FE9D241D9}"/>
              </a:ext>
            </a:extLst>
          </p:cNvPr>
          <p:cNvSpPr>
            <a:spLocks noChangeAspect="1"/>
          </p:cNvSpPr>
          <p:nvPr userDrawn="1"/>
        </p:nvSpPr>
        <p:spPr>
          <a:xfrm>
            <a:off x="7065918" y="2931225"/>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90294551-87F8-DE4F-B54E-8231A9CAF5BF}"/>
              </a:ext>
            </a:extLst>
          </p:cNvPr>
          <p:cNvSpPr>
            <a:spLocks noChangeAspect="1"/>
          </p:cNvSpPr>
          <p:nvPr userDrawn="1"/>
        </p:nvSpPr>
        <p:spPr>
          <a:xfrm>
            <a:off x="7065918" y="4495861"/>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105351" y="86714"/>
            <a:ext cx="6208363"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Picture Placeholder 19">
            <a:extLst>
              <a:ext uri="{FF2B5EF4-FFF2-40B4-BE49-F238E27FC236}">
                <a16:creationId xmlns:a16="http://schemas.microsoft.com/office/drawing/2014/main" id="{BDDC1CFF-7E89-421D-9524-BB3AECAFE005}"/>
              </a:ext>
            </a:extLst>
          </p:cNvPr>
          <p:cNvSpPr>
            <a:spLocks noGrp="1"/>
          </p:cNvSpPr>
          <p:nvPr>
            <p:ph type="pic" sz="quarter" idx="27" hasCustomPrompt="1"/>
          </p:nvPr>
        </p:nvSpPr>
        <p:spPr>
          <a:xfrm>
            <a:off x="105351" y="496139"/>
            <a:ext cx="6208364" cy="6275148"/>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7068457" y="432000"/>
            <a:ext cx="4703542"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8768283" y="3582825"/>
            <a:ext cx="3002400" cy="720000"/>
          </a:xfrm>
        </p:spPr>
        <p:txBody>
          <a:bodyPr/>
          <a:lstStyle>
            <a:lvl1pPr marL="0" indent="0" algn="l">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8768283" y="5147461"/>
            <a:ext cx="3002400" cy="720000"/>
          </a:xfrm>
        </p:spPr>
        <p:txBody>
          <a:bodyPr/>
          <a:lstStyle>
            <a:lvl1pPr marL="0" indent="0" algn="l">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8768283" y="1369128"/>
            <a:ext cx="3002400" cy="432000"/>
          </a:xfrm>
        </p:spPr>
        <p:txBody>
          <a:bodyPr/>
          <a:lstStyle>
            <a:lvl1pPr marL="0" indent="0" algn="l">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8768283" y="2933764"/>
            <a:ext cx="3002400" cy="432000"/>
          </a:xfrm>
        </p:spPr>
        <p:txBody>
          <a:bodyPr/>
          <a:lstStyle>
            <a:lvl1pPr marL="0" indent="0" algn="l">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8768283" y="4498400"/>
            <a:ext cx="3002400" cy="432000"/>
          </a:xfrm>
        </p:spPr>
        <p:txBody>
          <a:bodyPr/>
          <a:lstStyle>
            <a:lvl1pPr marL="0" indent="0" algn="l">
              <a:buNone/>
              <a:defRPr b="1">
                <a:latin typeface="+mj-lt"/>
              </a:defRPr>
            </a:lvl1pPr>
          </a:lstStyle>
          <a:p>
            <a:pPr lvl="0"/>
            <a:r>
              <a:rPr lang="en-US" dirty="0"/>
              <a:t>Bullet 3</a:t>
            </a:r>
            <a:endParaRPr lang="en-ZA" dirty="0"/>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8768283" y="1975094"/>
            <a:ext cx="3002400" cy="720000"/>
          </a:xfrm>
        </p:spPr>
        <p:txBody>
          <a:bodyPr/>
          <a:lstStyle>
            <a:lvl1pPr marL="0" indent="0" algn="l">
              <a:buNone/>
              <a:defRPr sz="1600"/>
            </a:lvl1pPr>
          </a:lstStyle>
          <a:p>
            <a:pPr lvl="0"/>
            <a:r>
              <a:rPr lang="en-US" dirty="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ZA" smtClean="0"/>
              <a:pPr/>
              <a:t>‹#›</a:t>
            </a:fld>
            <a:endParaRPr lang="en-ZA" dirty="0"/>
          </a:p>
        </p:txBody>
      </p:sp>
      <p:grpSp>
        <p:nvGrpSpPr>
          <p:cNvPr id="22" name="Group 21">
            <a:extLst>
              <a:ext uri="{FF2B5EF4-FFF2-40B4-BE49-F238E27FC236}">
                <a16:creationId xmlns:a16="http://schemas.microsoft.com/office/drawing/2014/main" id="{9089FAF0-BF60-4AB9-A62E-595008DC4646}"/>
              </a:ext>
            </a:extLst>
          </p:cNvPr>
          <p:cNvGrpSpPr/>
          <p:nvPr userDrawn="1"/>
        </p:nvGrpSpPr>
        <p:grpSpPr>
          <a:xfrm>
            <a:off x="1892000" y="2269752"/>
            <a:ext cx="3081180" cy="3011457"/>
            <a:chOff x="1892000" y="2269752"/>
            <a:chExt cx="3081180" cy="3011457"/>
          </a:xfrm>
        </p:grpSpPr>
        <p:sp>
          <p:nvSpPr>
            <p:cNvPr id="26" name="Freeform: Shape 13">
              <a:extLst>
                <a:ext uri="{FF2B5EF4-FFF2-40B4-BE49-F238E27FC236}">
                  <a16:creationId xmlns:a16="http://schemas.microsoft.com/office/drawing/2014/main" id="{ED7DCD52-0637-49D9-AD21-2DF94DD3E348}"/>
                </a:ext>
              </a:extLst>
            </p:cNvPr>
            <p:cNvSpPr/>
            <p:nvPr/>
          </p:nvSpPr>
          <p:spPr>
            <a:xfrm rot="4308689">
              <a:off x="2464728" y="2678543"/>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E6863CC2-FBFD-47D7-AB8F-DB2367EABF92}"/>
                </a:ext>
              </a:extLst>
            </p:cNvPr>
            <p:cNvSpPr/>
            <p:nvPr/>
          </p:nvSpPr>
          <p:spPr>
            <a:xfrm rot="13830869">
              <a:off x="2730967" y="5004791"/>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17">
              <a:extLst>
                <a:ext uri="{FF2B5EF4-FFF2-40B4-BE49-F238E27FC236}">
                  <a16:creationId xmlns:a16="http://schemas.microsoft.com/office/drawing/2014/main" id="{09ADFC5E-3BBA-404B-A496-A4035DF5E859}"/>
                </a:ext>
              </a:extLst>
            </p:cNvPr>
            <p:cNvSpPr/>
            <p:nvPr/>
          </p:nvSpPr>
          <p:spPr>
            <a:xfrm rot="12431080">
              <a:off x="2802151" y="4740752"/>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19">
              <a:extLst>
                <a:ext uri="{FF2B5EF4-FFF2-40B4-BE49-F238E27FC236}">
                  <a16:creationId xmlns:a16="http://schemas.microsoft.com/office/drawing/2014/main" id="{56E90DCD-03FB-4E9A-BD40-5269E9ACF1B1}"/>
                </a:ext>
              </a:extLst>
            </p:cNvPr>
            <p:cNvSpPr/>
            <p:nvPr/>
          </p:nvSpPr>
          <p:spPr>
            <a:xfrm rot="4308689">
              <a:off x="2058980" y="2102772"/>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3">
              <a:extLst>
                <a:ext uri="{FF2B5EF4-FFF2-40B4-BE49-F238E27FC236}">
                  <a16:creationId xmlns:a16="http://schemas.microsoft.com/office/drawing/2014/main" id="{529D90B1-BC17-4168-A297-1DF303FB3C48}"/>
                </a:ext>
              </a:extLst>
            </p:cNvPr>
            <p:cNvSpPr/>
            <p:nvPr/>
          </p:nvSpPr>
          <p:spPr>
            <a:xfrm rot="17193105">
              <a:off x="4648324" y="3873318"/>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id="{6C5DEA8E-5C03-42CC-987D-490297890048}"/>
                </a:ext>
              </a:extLst>
            </p:cNvPr>
            <p:cNvSpPr/>
            <p:nvPr/>
          </p:nvSpPr>
          <p:spPr>
            <a:xfrm rot="17193105">
              <a:off x="4152588" y="3654247"/>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28">
              <a:extLst>
                <a:ext uri="{FF2B5EF4-FFF2-40B4-BE49-F238E27FC236}">
                  <a16:creationId xmlns:a16="http://schemas.microsoft.com/office/drawing/2014/main" id="{404E048B-9C67-4EC0-82E9-DC9D4AEE9703}"/>
                </a:ext>
              </a:extLst>
            </p:cNvPr>
            <p:cNvSpPr/>
            <p:nvPr/>
          </p:nvSpPr>
          <p:spPr>
            <a:xfrm rot="4308689">
              <a:off x="3831248" y="2441608"/>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8" name="Picture Placeholder 3">
            <a:extLst>
              <a:ext uri="{FF2B5EF4-FFF2-40B4-BE49-F238E27FC236}">
                <a16:creationId xmlns:a16="http://schemas.microsoft.com/office/drawing/2014/main" id="{EC82E52C-5E33-5942-8474-7ED4354EC95D}"/>
              </a:ext>
            </a:extLst>
          </p:cNvPr>
          <p:cNvSpPr>
            <a:spLocks noGrp="1"/>
          </p:cNvSpPr>
          <p:nvPr>
            <p:ph type="pic" sz="quarter" idx="30"/>
          </p:nvPr>
        </p:nvSpPr>
        <p:spPr>
          <a:xfrm>
            <a:off x="7405874" y="4835817"/>
            <a:ext cx="691688" cy="691688"/>
          </a:xfrm>
        </p:spPr>
        <p:txBody>
          <a:bodyPr/>
          <a:lstStyle>
            <a:lvl1pPr marL="0" indent="0">
              <a:buNone/>
              <a:defRPr/>
            </a:lvl1pPr>
          </a:lstStyle>
          <a:p>
            <a:r>
              <a:rPr lang="en-US"/>
              <a:t>Click icon to add picture</a:t>
            </a:r>
            <a:endParaRPr lang="en-US" dirty="0"/>
          </a:p>
        </p:txBody>
      </p:sp>
      <p:sp>
        <p:nvSpPr>
          <p:cNvPr id="39" name="Picture Placeholder 3">
            <a:extLst>
              <a:ext uri="{FF2B5EF4-FFF2-40B4-BE49-F238E27FC236}">
                <a16:creationId xmlns:a16="http://schemas.microsoft.com/office/drawing/2014/main" id="{07EC0147-5BE6-9248-BF42-BD99608F459C}"/>
              </a:ext>
            </a:extLst>
          </p:cNvPr>
          <p:cNvSpPr>
            <a:spLocks noGrp="1"/>
          </p:cNvSpPr>
          <p:nvPr>
            <p:ph type="pic" sz="quarter" idx="31"/>
          </p:nvPr>
        </p:nvSpPr>
        <p:spPr>
          <a:xfrm>
            <a:off x="7405874" y="3271181"/>
            <a:ext cx="691688" cy="691688"/>
          </a:xfrm>
        </p:spPr>
        <p:txBody>
          <a:bodyPr/>
          <a:lstStyle>
            <a:lvl1pPr marL="0" indent="0">
              <a:buNone/>
              <a:defRPr/>
            </a:lvl1pPr>
          </a:lstStyle>
          <a:p>
            <a:r>
              <a:rPr lang="en-US"/>
              <a:t>Click icon to add picture</a:t>
            </a:r>
            <a:endParaRPr lang="en-US" dirty="0"/>
          </a:p>
        </p:txBody>
      </p:sp>
      <p:sp>
        <p:nvSpPr>
          <p:cNvPr id="40" name="Picture Placeholder 3">
            <a:extLst>
              <a:ext uri="{FF2B5EF4-FFF2-40B4-BE49-F238E27FC236}">
                <a16:creationId xmlns:a16="http://schemas.microsoft.com/office/drawing/2014/main" id="{2B8E1942-1472-BC49-A624-3A31190A69E1}"/>
              </a:ext>
            </a:extLst>
          </p:cNvPr>
          <p:cNvSpPr>
            <a:spLocks noGrp="1"/>
          </p:cNvSpPr>
          <p:nvPr>
            <p:ph type="pic" sz="quarter" idx="32"/>
          </p:nvPr>
        </p:nvSpPr>
        <p:spPr>
          <a:xfrm>
            <a:off x="7405874" y="1706545"/>
            <a:ext cx="691688" cy="691688"/>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91179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gital Product">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43" name="Group 42">
            <a:extLst>
              <a:ext uri="{FF2B5EF4-FFF2-40B4-BE49-F238E27FC236}">
                <a16:creationId xmlns:a16="http://schemas.microsoft.com/office/drawing/2014/main" id="{0725BC56-C7B6-400F-80F9-3F968E2CAE0E}"/>
              </a:ext>
            </a:extLst>
          </p:cNvPr>
          <p:cNvGrpSpPr/>
          <p:nvPr userDrawn="1"/>
        </p:nvGrpSpPr>
        <p:grpSpPr>
          <a:xfrm>
            <a:off x="3383603" y="1013721"/>
            <a:ext cx="7749965" cy="5100743"/>
            <a:chOff x="510812" y="938373"/>
            <a:chExt cx="8073393" cy="5313612"/>
          </a:xfrm>
        </p:grpSpPr>
        <p:sp>
          <p:nvSpPr>
            <p:cNvPr id="44" name="Rounded Rectangle 15">
              <a:extLst>
                <a:ext uri="{FF2B5EF4-FFF2-40B4-BE49-F238E27FC236}">
                  <a16:creationId xmlns:a16="http://schemas.microsoft.com/office/drawing/2014/main" id="{1EC806EC-A1B2-4893-9504-1D7FFE8E238F}"/>
                </a:ext>
              </a:extLst>
            </p:cNvPr>
            <p:cNvSpPr/>
            <p:nvPr/>
          </p:nvSpPr>
          <p:spPr>
            <a:xfrm>
              <a:off x="877709" y="938373"/>
              <a:ext cx="7339600" cy="5234482"/>
            </a:xfrm>
            <a:prstGeom prst="round2SameRect">
              <a:avLst>
                <a:gd name="adj1" fmla="val 5601"/>
                <a:gd name="adj2" fmla="val 0"/>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45" name="Rounded Rectangle 15">
              <a:extLst>
                <a:ext uri="{FF2B5EF4-FFF2-40B4-BE49-F238E27FC236}">
                  <a16:creationId xmlns:a16="http://schemas.microsoft.com/office/drawing/2014/main" id="{535A1B12-6F16-41A0-A6B1-4AD0CCB5A081}"/>
                </a:ext>
              </a:extLst>
            </p:cNvPr>
            <p:cNvSpPr/>
            <p:nvPr/>
          </p:nvSpPr>
          <p:spPr>
            <a:xfrm>
              <a:off x="930758" y="995668"/>
              <a:ext cx="7233502" cy="5177187"/>
            </a:xfrm>
            <a:prstGeom prst="round2SameRect">
              <a:avLst>
                <a:gd name="adj1" fmla="val 4499"/>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6" name="Rectangle: Rounded Corners 45">
              <a:extLst>
                <a:ext uri="{FF2B5EF4-FFF2-40B4-BE49-F238E27FC236}">
                  <a16:creationId xmlns:a16="http://schemas.microsoft.com/office/drawing/2014/main" id="{379B244F-CF81-4500-A78E-495ABA6828BA}"/>
                </a:ext>
              </a:extLst>
            </p:cNvPr>
            <p:cNvSpPr/>
            <p:nvPr/>
          </p:nvSpPr>
          <p:spPr>
            <a:xfrm rot="16200000">
              <a:off x="2264894" y="295974"/>
              <a:ext cx="4565229" cy="6599909"/>
            </a:xfrm>
            <a:prstGeom prst="roundRect">
              <a:avLst>
                <a:gd name="adj" fmla="val 1476"/>
              </a:avLst>
            </a:prstGeom>
            <a:solidFill>
              <a:schemeClr val="bg1"/>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7" name="Rounded Rectangle 15">
              <a:extLst>
                <a:ext uri="{FF2B5EF4-FFF2-40B4-BE49-F238E27FC236}">
                  <a16:creationId xmlns:a16="http://schemas.microsoft.com/office/drawing/2014/main" id="{EE88F157-E260-486F-937E-C18428699861}"/>
                </a:ext>
              </a:extLst>
            </p:cNvPr>
            <p:cNvSpPr/>
            <p:nvPr/>
          </p:nvSpPr>
          <p:spPr>
            <a:xfrm rot="10800000">
              <a:off x="510812" y="5998253"/>
              <a:ext cx="8073393" cy="248975"/>
            </a:xfrm>
            <a:prstGeom prst="round2SameRect">
              <a:avLst>
                <a:gd name="adj1" fmla="val 50000"/>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8" name="Rounded Rectangle 15">
              <a:extLst>
                <a:ext uri="{FF2B5EF4-FFF2-40B4-BE49-F238E27FC236}">
                  <a16:creationId xmlns:a16="http://schemas.microsoft.com/office/drawing/2014/main" id="{F736AFAF-44AD-47CE-A63B-210102A4BF0B}"/>
                </a:ext>
              </a:extLst>
            </p:cNvPr>
            <p:cNvSpPr/>
            <p:nvPr userDrawn="1"/>
          </p:nvSpPr>
          <p:spPr>
            <a:xfrm>
              <a:off x="3668019" y="6206338"/>
              <a:ext cx="1758981" cy="45647"/>
            </a:xfrm>
            <a:prstGeom prst="round2SameRect">
              <a:avLst>
                <a:gd name="adj1" fmla="val 50000"/>
                <a:gd name="adj2" fmla="val 0"/>
              </a:avLst>
            </a:prstGeom>
            <a:gradFill>
              <a:gsLst>
                <a:gs pos="0">
                  <a:schemeClr val="tx1">
                    <a:alpha val="0"/>
                  </a:schemeClr>
                </a:gs>
                <a:gs pos="100000">
                  <a:schemeClr val="tx1">
                    <a:alpha val="31000"/>
                  </a:schemeClr>
                </a:gs>
              </a:gsLst>
              <a:lin ang="16200000" scaled="0"/>
            </a:gra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49" name="Oval 48">
              <a:extLst>
                <a:ext uri="{FF2B5EF4-FFF2-40B4-BE49-F238E27FC236}">
                  <a16:creationId xmlns:a16="http://schemas.microsoft.com/office/drawing/2014/main" id="{A4F6457E-3660-4E80-82BC-8894D701DEE9}"/>
                </a:ext>
              </a:extLst>
            </p:cNvPr>
            <p:cNvSpPr/>
            <p:nvPr/>
          </p:nvSpPr>
          <p:spPr>
            <a:xfrm rot="16200000">
              <a:off x="4660498" y="1119143"/>
              <a:ext cx="48680" cy="48680"/>
            </a:xfrm>
            <a:prstGeom prst="ellipse">
              <a:avLst/>
            </a:prstGeom>
            <a:solidFill>
              <a:schemeClr val="bg1">
                <a:lumMod val="85000"/>
              </a:schemeClr>
            </a:solidFill>
            <a:ln w="0">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50" name="Oval 49">
              <a:extLst>
                <a:ext uri="{FF2B5EF4-FFF2-40B4-BE49-F238E27FC236}">
                  <a16:creationId xmlns:a16="http://schemas.microsoft.com/office/drawing/2014/main" id="{88230416-7E55-4CB0-9548-491BA471E9E8}"/>
                </a:ext>
              </a:extLst>
            </p:cNvPr>
            <p:cNvSpPr/>
            <p:nvPr/>
          </p:nvSpPr>
          <p:spPr>
            <a:xfrm rot="16200000">
              <a:off x="4505961" y="1106017"/>
              <a:ext cx="83096" cy="83096"/>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51" name="Oval 50">
              <a:extLst>
                <a:ext uri="{FF2B5EF4-FFF2-40B4-BE49-F238E27FC236}">
                  <a16:creationId xmlns:a16="http://schemas.microsoft.com/office/drawing/2014/main" id="{FE3C1810-AD4F-4393-928E-CFA8053A2CC2}"/>
                </a:ext>
              </a:extLst>
            </p:cNvPr>
            <p:cNvSpPr/>
            <p:nvPr/>
          </p:nvSpPr>
          <p:spPr>
            <a:xfrm rot="16200000">
              <a:off x="4524686" y="1124741"/>
              <a:ext cx="45647" cy="45647"/>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gr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152000"/>
            <a:ext cx="2951603" cy="2196235"/>
          </a:xfrm>
        </p:spPr>
        <p:txBody>
          <a:bodyPr anchor="b"/>
          <a:lstStyle>
            <a:lvl1pPr marL="0" indent="0">
              <a:buNone/>
              <a:defRPr sz="2800">
                <a:solidFill>
                  <a:schemeClr val="tx1">
                    <a:lumMod val="75000"/>
                    <a:lumOff val="25000"/>
                  </a:schemeClr>
                </a:solidFill>
              </a:defRPr>
            </a:lvl1pPr>
            <a:lvl2pPr marL="266700" indent="0">
              <a:buNone/>
              <a:defRPr sz="2400">
                <a:solidFill>
                  <a:schemeClr val="tx1">
                    <a:lumMod val="75000"/>
                    <a:lumOff val="25000"/>
                  </a:schemeClr>
                </a:solidFill>
              </a:defRPr>
            </a:lvl2pPr>
            <a:lvl3pPr marL="542925" indent="0">
              <a:buNone/>
              <a:defRPr sz="2000">
                <a:solidFill>
                  <a:schemeClr val="tx1">
                    <a:lumMod val="75000"/>
                    <a:lumOff val="25000"/>
                  </a:schemeClr>
                </a:solidFill>
              </a:defRPr>
            </a:lvl3pPr>
            <a:lvl4pPr marL="809625" indent="0">
              <a:buNone/>
              <a:defRPr sz="2000">
                <a:solidFill>
                  <a:schemeClr val="tx1">
                    <a:lumMod val="75000"/>
                    <a:lumOff val="25000"/>
                  </a:schemeClr>
                </a:solidFill>
              </a:defRPr>
            </a:lvl4pPr>
            <a:lvl5pPr marL="1076325" indent="0">
              <a:buNone/>
              <a:defRPr sz="2000">
                <a:solidFill>
                  <a:schemeClr val="tx1">
                    <a:lumMod val="75000"/>
                    <a:lumOff val="25000"/>
                  </a:schemeClr>
                </a:solidFill>
              </a:defRPr>
            </a:lvl5pPr>
          </a:lstStyle>
          <a:p>
            <a:pPr lvl="0"/>
            <a:r>
              <a:rPr lang="en-US" dirty="0"/>
              <a:t>Emphasized text can go here</a:t>
            </a:r>
            <a:endParaRPr lang="en-ZA"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Picture Placeholder 4">
            <a:extLst>
              <a:ext uri="{FF2B5EF4-FFF2-40B4-BE49-F238E27FC236}">
                <a16:creationId xmlns:a16="http://schemas.microsoft.com/office/drawing/2014/main" id="{8C1EA41E-F6C4-484F-95E9-42978FF21625}"/>
              </a:ext>
            </a:extLst>
          </p:cNvPr>
          <p:cNvSpPr>
            <a:spLocks noGrp="1"/>
          </p:cNvSpPr>
          <p:nvPr>
            <p:ph type="pic" sz="quarter" idx="12" hasCustomPrompt="1"/>
          </p:nvPr>
        </p:nvSpPr>
        <p:spPr>
          <a:xfrm>
            <a:off x="4092796" y="1376357"/>
            <a:ext cx="6333545" cy="4379625"/>
          </a:xfrm>
          <a:prstGeom prst="roundRect">
            <a:avLst>
              <a:gd name="adj" fmla="val 1356"/>
            </a:avLst>
          </a:prstGeom>
          <a:solidFill>
            <a:schemeClr val="bg1">
              <a:lumMod val="95000"/>
            </a:schemeClr>
          </a:solidFill>
          <a:ln>
            <a:noFill/>
          </a:ln>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9" name="Text Placeholder 8">
            <a:extLst>
              <a:ext uri="{FF2B5EF4-FFF2-40B4-BE49-F238E27FC236}">
                <a16:creationId xmlns:a16="http://schemas.microsoft.com/office/drawing/2014/main" id="{35FD3B7C-17C6-4327-986C-A8A6D6EC1B52}"/>
              </a:ext>
            </a:extLst>
          </p:cNvPr>
          <p:cNvSpPr>
            <a:spLocks noGrp="1"/>
          </p:cNvSpPr>
          <p:nvPr>
            <p:ph type="body" sz="quarter" idx="13"/>
          </p:nvPr>
        </p:nvSpPr>
        <p:spPr>
          <a:xfrm>
            <a:off x="431800" y="3509766"/>
            <a:ext cx="2951163" cy="2322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3336286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Image Bullets">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139FC94F-AE30-1048-843A-295FA302AC56}"/>
              </a:ext>
            </a:extLst>
          </p:cNvPr>
          <p:cNvSpPr>
            <a:spLocks noChangeAspect="1"/>
          </p:cNvSpPr>
          <p:nvPr userDrawn="1"/>
        </p:nvSpPr>
        <p:spPr>
          <a:xfrm>
            <a:off x="829415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A037F3B8-BD34-EA4F-A1C0-4006B373159E}"/>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A1CF33D-645D-E940-8FF4-6178A32A19A2}"/>
              </a:ext>
            </a:extLst>
          </p:cNvPr>
          <p:cNvSpPr>
            <a:spLocks noChangeAspect="1"/>
          </p:cNvSpPr>
          <p:nvPr userDrawn="1"/>
        </p:nvSpPr>
        <p:spPr>
          <a:xfrm>
            <a:off x="2398763"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071452"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969634" y="4683647"/>
            <a:ext cx="2160588" cy="900000"/>
          </a:xfrm>
        </p:spPr>
        <p:txBody>
          <a:bodyPr/>
          <a:lstStyle>
            <a:lvl1pPr marL="0" indent="0" algn="ctr">
              <a:buNone/>
              <a:defRPr sz="1600"/>
            </a:lvl1pPr>
          </a:lstStyle>
          <a:p>
            <a:pPr lvl="0"/>
            <a:r>
              <a:rPr lang="en-US" dirty="0"/>
              <a:t>Bullet Description</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071453"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969635" y="3926335"/>
            <a:ext cx="2160587" cy="504000"/>
          </a:xfrm>
        </p:spPr>
        <p:txBody>
          <a:bodyPr/>
          <a:lstStyle>
            <a:lvl1pPr marL="0" indent="0" algn="ctr">
              <a:buNone/>
              <a:defRPr b="1">
                <a:latin typeface="+mj-lt"/>
              </a:defRPr>
            </a:lvl1pPr>
          </a:lstStyle>
          <a:p>
            <a:pPr lvl="0"/>
            <a:r>
              <a:rPr lang="en-US" dirty="0"/>
              <a:t>Bullet 4</a:t>
            </a:r>
            <a:endParaRPr lang="en-ZA" dirty="0"/>
          </a:p>
        </p:txBody>
      </p:sp>
      <p:sp>
        <p:nvSpPr>
          <p:cNvPr id="9" name="Text Placeholder 8">
            <a:extLst>
              <a:ext uri="{FF2B5EF4-FFF2-40B4-BE49-F238E27FC236}">
                <a16:creationId xmlns:a16="http://schemas.microsoft.com/office/drawing/2014/main" id="{36DD16A0-27CF-480C-8ADD-7BB99E0031A4}"/>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
        <p:nvSpPr>
          <p:cNvPr id="20" name="Picture Placeholder 3">
            <a:extLst>
              <a:ext uri="{FF2B5EF4-FFF2-40B4-BE49-F238E27FC236}">
                <a16:creationId xmlns:a16="http://schemas.microsoft.com/office/drawing/2014/main" id="{06B6D0B6-0884-CD46-A1B0-9FED03C22626}"/>
              </a:ext>
            </a:extLst>
          </p:cNvPr>
          <p:cNvSpPr>
            <a:spLocks noGrp="1"/>
          </p:cNvSpPr>
          <p:nvPr>
            <p:ph type="pic" sz="quarter" idx="27"/>
          </p:nvPr>
        </p:nvSpPr>
        <p:spPr>
          <a:xfrm>
            <a:off x="2724708" y="2358091"/>
            <a:ext cx="854075" cy="854075"/>
          </a:xfrm>
        </p:spPr>
        <p:txBody>
          <a:bodyPr/>
          <a:lstStyle>
            <a:lvl1pPr marL="0" indent="0">
              <a:buNone/>
              <a:defRPr/>
            </a:lvl1pPr>
          </a:lstStyle>
          <a:p>
            <a:r>
              <a:rPr lang="en-US"/>
              <a:t>Click icon to add picture</a:t>
            </a:r>
            <a:endParaRPr lang="en-US" dirty="0"/>
          </a:p>
        </p:txBody>
      </p:sp>
      <p:sp>
        <p:nvSpPr>
          <p:cNvPr id="21" name="Picture Placeholder 3">
            <a:extLst>
              <a:ext uri="{FF2B5EF4-FFF2-40B4-BE49-F238E27FC236}">
                <a16:creationId xmlns:a16="http://schemas.microsoft.com/office/drawing/2014/main" id="{BAAC12A0-90C3-984B-A8FC-7EB4AA432E3A}"/>
              </a:ext>
            </a:extLst>
          </p:cNvPr>
          <p:cNvSpPr>
            <a:spLocks noGrp="1"/>
          </p:cNvSpPr>
          <p:nvPr>
            <p:ph type="pic" sz="quarter" idx="28"/>
          </p:nvPr>
        </p:nvSpPr>
        <p:spPr>
          <a:xfrm>
            <a:off x="5672402" y="2358091"/>
            <a:ext cx="854075" cy="854075"/>
          </a:xfrm>
        </p:spPr>
        <p:txBody>
          <a:bodyPr/>
          <a:lstStyle>
            <a:lvl1pPr marL="0" indent="0">
              <a:buNone/>
              <a:defRPr/>
            </a:lvl1pPr>
          </a:lstStyle>
          <a:p>
            <a:r>
              <a:rPr lang="en-US"/>
              <a:t>Click icon to add picture</a:t>
            </a:r>
            <a:endParaRPr lang="en-US" dirty="0"/>
          </a:p>
        </p:txBody>
      </p:sp>
      <p:sp>
        <p:nvSpPr>
          <p:cNvPr id="22" name="Picture Placeholder 3">
            <a:extLst>
              <a:ext uri="{FF2B5EF4-FFF2-40B4-BE49-F238E27FC236}">
                <a16:creationId xmlns:a16="http://schemas.microsoft.com/office/drawing/2014/main" id="{51565942-8816-734B-BEEE-1258F13B66DA}"/>
              </a:ext>
            </a:extLst>
          </p:cNvPr>
          <p:cNvSpPr>
            <a:spLocks noGrp="1"/>
          </p:cNvSpPr>
          <p:nvPr>
            <p:ph type="pic" sz="quarter" idx="29"/>
          </p:nvPr>
        </p:nvSpPr>
        <p:spPr>
          <a:xfrm>
            <a:off x="8621493" y="2358090"/>
            <a:ext cx="854075" cy="854075"/>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07200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6" name="Text Placeholder 3">
            <a:extLst>
              <a:ext uri="{FF2B5EF4-FFF2-40B4-BE49-F238E27FC236}">
                <a16:creationId xmlns:a16="http://schemas.microsoft.com/office/drawing/2014/main" id="{E6E9DC6E-6F00-46BA-B990-095D92A35881}"/>
              </a:ext>
            </a:extLst>
          </p:cNvPr>
          <p:cNvSpPr>
            <a:spLocks noGrp="1"/>
          </p:cNvSpPr>
          <p:nvPr>
            <p:ph type="body" sz="quarter" idx="27" hasCustomPrompt="1"/>
          </p:nvPr>
        </p:nvSpPr>
        <p:spPr>
          <a:xfrm>
            <a:off x="890706" y="1579984"/>
            <a:ext cx="4348065" cy="4348065"/>
          </a:xfrm>
          <a:prstGeom prst="ellipse">
            <a:avLst/>
          </a:prstGeom>
          <a:noFill/>
          <a:ln>
            <a:solidFill>
              <a:schemeClr val="accent1"/>
            </a:solidFill>
          </a:ln>
        </p:spPr>
        <p:txBody>
          <a:bodyPr anchor="ctr"/>
          <a:lstStyle>
            <a:lvl1pPr marL="0" indent="0" algn="ctr">
              <a:buNone/>
              <a:defRPr sz="21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ZA" dirty="0"/>
              <a:t>Section Header</a:t>
            </a:r>
          </a:p>
        </p:txBody>
      </p:sp>
      <p:sp>
        <p:nvSpPr>
          <p:cNvPr id="27" name="Text Placeholder 9">
            <a:extLst>
              <a:ext uri="{FF2B5EF4-FFF2-40B4-BE49-F238E27FC236}">
                <a16:creationId xmlns:a16="http://schemas.microsoft.com/office/drawing/2014/main" id="{76D2E128-93A5-440C-A234-55AC27F90F8C}"/>
              </a:ext>
            </a:extLst>
          </p:cNvPr>
          <p:cNvSpPr>
            <a:spLocks noGrp="1"/>
          </p:cNvSpPr>
          <p:nvPr>
            <p:ph type="body" sz="quarter" idx="28" hasCustomPrompt="1"/>
          </p:nvPr>
        </p:nvSpPr>
        <p:spPr>
          <a:xfrm>
            <a:off x="4739330" y="1754721"/>
            <a:ext cx="3998591" cy="3998591"/>
          </a:xfrm>
          <a:prstGeom prst="ellipse">
            <a:avLst/>
          </a:prstGeom>
          <a:noFill/>
          <a:ln>
            <a:solidFill>
              <a:schemeClr val="accent2"/>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ZA" dirty="0"/>
              <a:t>Section Header</a:t>
            </a:r>
          </a:p>
        </p:txBody>
      </p:sp>
      <p:sp>
        <p:nvSpPr>
          <p:cNvPr id="28" name="Text Placeholder 9">
            <a:extLst>
              <a:ext uri="{FF2B5EF4-FFF2-40B4-BE49-F238E27FC236}">
                <a16:creationId xmlns:a16="http://schemas.microsoft.com/office/drawing/2014/main" id="{315814FC-F14E-4ECD-A97E-869936E55DF4}"/>
              </a:ext>
            </a:extLst>
          </p:cNvPr>
          <p:cNvSpPr>
            <a:spLocks noGrp="1"/>
          </p:cNvSpPr>
          <p:nvPr>
            <p:ph type="body" sz="quarter" idx="29" hasCustomPrompt="1"/>
          </p:nvPr>
        </p:nvSpPr>
        <p:spPr>
          <a:xfrm>
            <a:off x="8238481" y="2193897"/>
            <a:ext cx="3120238" cy="3120238"/>
          </a:xfrm>
          <a:prstGeom prst="ellipse">
            <a:avLst/>
          </a:prstGeom>
          <a:noFill/>
          <a:ln>
            <a:solidFill>
              <a:schemeClr val="accent3"/>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ZA" dirty="0"/>
              <a:t>Section Header</a:t>
            </a:r>
          </a:p>
        </p:txBody>
      </p:sp>
      <p:sp>
        <p:nvSpPr>
          <p:cNvPr id="48" name="Freeform: Shape 47">
            <a:extLst>
              <a:ext uri="{FF2B5EF4-FFF2-40B4-BE49-F238E27FC236}">
                <a16:creationId xmlns:a16="http://schemas.microsoft.com/office/drawing/2014/main" id="{A8E117AC-4076-4663-96EA-12A984AAA63A}"/>
              </a:ext>
            </a:extLst>
          </p:cNvPr>
          <p:cNvSpPr/>
          <p:nvPr userDrawn="1"/>
        </p:nvSpPr>
        <p:spPr>
          <a:xfrm>
            <a:off x="4740115" y="2772299"/>
            <a:ext cx="494967" cy="1963434"/>
          </a:xfrm>
          <a:custGeom>
            <a:avLst/>
            <a:gdLst>
              <a:gd name="connsiteX0" fmla="*/ 258706 w 494967"/>
              <a:gd name="connsiteY0" fmla="*/ 0 h 1963434"/>
              <a:gd name="connsiteX1" fmla="*/ 324121 w 494967"/>
              <a:gd name="connsiteY1" fmla="*/ 135794 h 1963434"/>
              <a:gd name="connsiteX2" fmla="*/ 494967 w 494967"/>
              <a:gd name="connsiteY2" fmla="*/ 982025 h 1963434"/>
              <a:gd name="connsiteX3" fmla="*/ 324121 w 494967"/>
              <a:gd name="connsiteY3" fmla="*/ 1828257 h 1963434"/>
              <a:gd name="connsiteX4" fmla="*/ 259003 w 494967"/>
              <a:gd name="connsiteY4" fmla="*/ 1963434 h 1963434"/>
              <a:gd name="connsiteX5" fmla="*/ 241238 w 494967"/>
              <a:gd name="connsiteY5" fmla="*/ 1934192 h 1963434"/>
              <a:gd name="connsiteX6" fmla="*/ 0 w 494967"/>
              <a:gd name="connsiteY6" fmla="*/ 981472 h 1963434"/>
              <a:gd name="connsiteX7" fmla="*/ 241238 w 494967"/>
              <a:gd name="connsiteY7" fmla="*/ 28753 h 196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967" h="1963434">
                <a:moveTo>
                  <a:pt x="258706" y="0"/>
                </a:moveTo>
                <a:lnTo>
                  <a:pt x="324121" y="135794"/>
                </a:lnTo>
                <a:cubicBezTo>
                  <a:pt x="434133" y="395891"/>
                  <a:pt x="494967" y="681854"/>
                  <a:pt x="494967" y="982025"/>
                </a:cubicBezTo>
                <a:cubicBezTo>
                  <a:pt x="494967" y="1282196"/>
                  <a:pt x="434133" y="1568159"/>
                  <a:pt x="324121" y="1828257"/>
                </a:cubicBezTo>
                <a:lnTo>
                  <a:pt x="259003" y="1963434"/>
                </a:lnTo>
                <a:lnTo>
                  <a:pt x="241238" y="1934192"/>
                </a:lnTo>
                <a:cubicBezTo>
                  <a:pt x="87390" y="1650983"/>
                  <a:pt x="0" y="1326433"/>
                  <a:pt x="0" y="981472"/>
                </a:cubicBezTo>
                <a:cubicBezTo>
                  <a:pt x="0" y="636511"/>
                  <a:pt x="87390" y="311961"/>
                  <a:pt x="241238" y="28753"/>
                </a:cubicBezTo>
                <a:close/>
              </a:path>
            </a:pathLst>
          </a:custGeom>
          <a:pattFill prst="dk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7" name="Freeform: Shape 46">
            <a:extLst>
              <a:ext uri="{FF2B5EF4-FFF2-40B4-BE49-F238E27FC236}">
                <a16:creationId xmlns:a16="http://schemas.microsoft.com/office/drawing/2014/main" id="{33BA9298-2BC7-49EF-BEB7-E71095424207}"/>
              </a:ext>
            </a:extLst>
          </p:cNvPr>
          <p:cNvSpPr/>
          <p:nvPr userDrawn="1"/>
        </p:nvSpPr>
        <p:spPr>
          <a:xfrm>
            <a:off x="8245937" y="2863999"/>
            <a:ext cx="491664" cy="1780035"/>
          </a:xfrm>
          <a:custGeom>
            <a:avLst/>
            <a:gdLst>
              <a:gd name="connsiteX0" fmla="*/ 279162 w 491664"/>
              <a:gd name="connsiteY0" fmla="*/ 0 h 1780035"/>
              <a:gd name="connsiteX1" fmla="*/ 334593 w 491664"/>
              <a:gd name="connsiteY1" fmla="*/ 115068 h 1780035"/>
              <a:gd name="connsiteX2" fmla="*/ 491664 w 491664"/>
              <a:gd name="connsiteY2" fmla="*/ 893069 h 1780035"/>
              <a:gd name="connsiteX3" fmla="*/ 334593 w 491664"/>
              <a:gd name="connsiteY3" fmla="*/ 1671070 h 1780035"/>
              <a:gd name="connsiteX4" fmla="*/ 282102 w 491664"/>
              <a:gd name="connsiteY4" fmla="*/ 1780035 h 1780035"/>
              <a:gd name="connsiteX5" fmla="*/ 265807 w 491664"/>
              <a:gd name="connsiteY5" fmla="*/ 1758245 h 1780035"/>
              <a:gd name="connsiteX6" fmla="*/ 0 w 491664"/>
              <a:gd name="connsiteY6" fmla="*/ 888052 h 1780035"/>
              <a:gd name="connsiteX7" fmla="*/ 265807 w 491664"/>
              <a:gd name="connsiteY7" fmla="*/ 17859 h 17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664" h="1780035">
                <a:moveTo>
                  <a:pt x="279162" y="0"/>
                </a:moveTo>
                <a:lnTo>
                  <a:pt x="334593" y="115068"/>
                </a:lnTo>
                <a:cubicBezTo>
                  <a:pt x="435735" y="354195"/>
                  <a:pt x="491664" y="617100"/>
                  <a:pt x="491664" y="893069"/>
                </a:cubicBezTo>
                <a:cubicBezTo>
                  <a:pt x="491664" y="1169038"/>
                  <a:pt x="435735" y="1431944"/>
                  <a:pt x="334593" y="1671070"/>
                </a:cubicBezTo>
                <a:lnTo>
                  <a:pt x="282102" y="1780035"/>
                </a:lnTo>
                <a:lnTo>
                  <a:pt x="265807" y="1758245"/>
                </a:lnTo>
                <a:cubicBezTo>
                  <a:pt x="97991" y="1509844"/>
                  <a:pt x="0" y="1210391"/>
                  <a:pt x="0" y="888052"/>
                </a:cubicBezTo>
                <a:cubicBezTo>
                  <a:pt x="0" y="565713"/>
                  <a:pt x="97991" y="266261"/>
                  <a:pt x="265807" y="17859"/>
                </a:cubicBezTo>
                <a:close/>
              </a:path>
            </a:pathLst>
          </a:custGeom>
          <a:pattFill prst="dk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id="{D850331C-9383-4367-8C09-8FBE227C98B4}"/>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id="{D5AADDFA-0151-46BA-B788-3C5B8FC5B5FD}"/>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CC98EDD7-AC10-482C-9B0F-9EE170C1F8C4}"/>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46C6BDBB-2B70-456D-86FB-0A63D587A509}"/>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DD294FD8-6E9C-409A-81F3-C1E9BE998524}"/>
              </a:ext>
            </a:extLst>
          </p:cNvPr>
          <p:cNvSpPr/>
          <p:nvPr userDrawn="1"/>
        </p:nvSpPr>
        <p:spPr>
          <a:xfrm rot="13336516">
            <a:off x="137666" y="5349121"/>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ZA" dirty="0"/>
          </a:p>
        </p:txBody>
      </p:sp>
      <p:sp>
        <p:nvSpPr>
          <p:cNvPr id="24" name="Freeform: Shape 23">
            <a:extLst>
              <a:ext uri="{FF2B5EF4-FFF2-40B4-BE49-F238E27FC236}">
                <a16:creationId xmlns:a16="http://schemas.microsoft.com/office/drawing/2014/main" id="{E9CE551E-3C50-4DFC-B1F0-E75C36EB546C}"/>
              </a:ext>
            </a:extLst>
          </p:cNvPr>
          <p:cNvSpPr/>
          <p:nvPr userDrawn="1"/>
        </p:nvSpPr>
        <p:spPr>
          <a:xfrm rot="5738060">
            <a:off x="100722" y="596209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1A30495D-C647-4038-8E7F-16125414CE5D}"/>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userDrawn="1">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8" name="Footer Placeholder 7">
            <a:extLst>
              <a:ext uri="{FF2B5EF4-FFF2-40B4-BE49-F238E27FC236}">
                <a16:creationId xmlns:a16="http://schemas.microsoft.com/office/drawing/2014/main" id="{C9E47D86-FD0D-44D0-9B7F-9EDEBD11F9D6}"/>
              </a:ext>
            </a:extLst>
          </p:cNvPr>
          <p:cNvSpPr>
            <a:spLocks noGrp="1"/>
          </p:cNvSpPr>
          <p:nvPr userDrawn="1">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userDrawn="1">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9" name="Freeform: Shape 28">
            <a:extLst>
              <a:ext uri="{FF2B5EF4-FFF2-40B4-BE49-F238E27FC236}">
                <a16:creationId xmlns:a16="http://schemas.microsoft.com/office/drawing/2014/main" id="{487EAD8B-C2A9-4ED7-BA79-62CE2E5D80F9}"/>
              </a:ext>
            </a:extLst>
          </p:cNvPr>
          <p:cNvSpPr/>
          <p:nvPr userDrawn="1"/>
        </p:nvSpPr>
        <p:spPr>
          <a:xfrm rot="3693105">
            <a:off x="270909" y="5041123"/>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Text Placeholder 18">
            <a:extLst>
              <a:ext uri="{FF2B5EF4-FFF2-40B4-BE49-F238E27FC236}">
                <a16:creationId xmlns:a16="http://schemas.microsoft.com/office/drawing/2014/main" id="{C614E990-EC62-437B-ADF0-038FF35A2629}"/>
              </a:ext>
            </a:extLst>
          </p:cNvPr>
          <p:cNvSpPr>
            <a:spLocks noGrp="1"/>
          </p:cNvSpPr>
          <p:nvPr>
            <p:ph type="body" sz="quarter" idx="13" hasCustomPrompt="1"/>
          </p:nvPr>
        </p:nvSpPr>
        <p:spPr>
          <a:xfrm>
            <a:off x="1364343" y="2505766"/>
            <a:ext cx="3374987" cy="885825"/>
          </a:xfrm>
        </p:spPr>
        <p:txBody>
          <a:bodyPr anchor="ctr"/>
          <a:lstStyle>
            <a:lvl1pPr marL="0" indent="0" algn="ctr">
              <a:buNone/>
              <a:defRPr sz="8000" b="1">
                <a:latin typeface="+mj-lt"/>
              </a:defRPr>
            </a:lvl1pPr>
            <a:lvl2pPr marL="266700" indent="0">
              <a:buNone/>
              <a:defRPr sz="8000">
                <a:latin typeface="+mj-lt"/>
              </a:defRPr>
            </a:lvl2pPr>
            <a:lvl3pPr marL="542925" indent="0">
              <a:buNone/>
              <a:defRPr sz="8000">
                <a:latin typeface="+mj-lt"/>
              </a:defRPr>
            </a:lvl3pPr>
            <a:lvl4pPr marL="809625" indent="0">
              <a:buNone/>
              <a:defRPr sz="8000">
                <a:latin typeface="+mj-lt"/>
              </a:defRPr>
            </a:lvl4pPr>
            <a:lvl5pPr marL="1076325" indent="0">
              <a:buNone/>
              <a:defRPr sz="8000">
                <a:latin typeface="+mj-lt"/>
              </a:defRPr>
            </a:lvl5pPr>
          </a:lstStyle>
          <a:p>
            <a:pPr lvl="0"/>
            <a:r>
              <a:rPr lang="en-US" dirty="0"/>
              <a:t>1</a:t>
            </a:r>
            <a:endParaRPr lang="en-ZA" dirty="0"/>
          </a:p>
        </p:txBody>
      </p:sp>
      <p:sp>
        <p:nvSpPr>
          <p:cNvPr id="32" name="Text Placeholder 20">
            <a:extLst>
              <a:ext uri="{FF2B5EF4-FFF2-40B4-BE49-F238E27FC236}">
                <a16:creationId xmlns:a16="http://schemas.microsoft.com/office/drawing/2014/main" id="{A6926E00-3D05-4600-B7E9-74F56D038AE9}"/>
              </a:ext>
            </a:extLst>
          </p:cNvPr>
          <p:cNvSpPr>
            <a:spLocks noGrp="1"/>
          </p:cNvSpPr>
          <p:nvPr>
            <p:ph type="body" sz="quarter" idx="14" hasCustomPrompt="1"/>
          </p:nvPr>
        </p:nvSpPr>
        <p:spPr>
          <a:xfrm>
            <a:off x="5212968" y="2505766"/>
            <a:ext cx="3025513" cy="885825"/>
          </a:xfrm>
        </p:spPr>
        <p:txBody>
          <a:bodyPr anchor="ctr"/>
          <a:lstStyle>
            <a:lvl1pPr marL="0" indent="0" algn="ctr">
              <a:buNone/>
              <a:defRPr sz="8000" b="1" i="0">
                <a:latin typeface="+mj-lt"/>
              </a:defRPr>
            </a:lvl1pPr>
          </a:lstStyle>
          <a:p>
            <a:pPr lvl="0"/>
            <a:r>
              <a:rPr lang="en-US" dirty="0"/>
              <a:t>2</a:t>
            </a:r>
            <a:endParaRPr lang="en-ZA" dirty="0"/>
          </a:p>
        </p:txBody>
      </p:sp>
      <p:sp>
        <p:nvSpPr>
          <p:cNvPr id="33" name="Text Placeholder 32">
            <a:extLst>
              <a:ext uri="{FF2B5EF4-FFF2-40B4-BE49-F238E27FC236}">
                <a16:creationId xmlns:a16="http://schemas.microsoft.com/office/drawing/2014/main" id="{56EA1CAB-F73E-42AE-AC55-B00392B49263}"/>
              </a:ext>
            </a:extLst>
          </p:cNvPr>
          <p:cNvSpPr>
            <a:spLocks noGrp="1"/>
          </p:cNvSpPr>
          <p:nvPr>
            <p:ph type="body" sz="quarter" idx="30" hasCustomPrompt="1"/>
          </p:nvPr>
        </p:nvSpPr>
        <p:spPr>
          <a:xfrm>
            <a:off x="8737600" y="2490630"/>
            <a:ext cx="2090738" cy="900962"/>
          </a:xfrm>
        </p:spPr>
        <p:txBody>
          <a:bodyPr vert="horz" lIns="0" tIns="0" rIns="0" bIns="0" rtlCol="0" anchor="ctr">
            <a:noAutofit/>
          </a:bodyPr>
          <a:lstStyle>
            <a:lvl1pPr marL="0" indent="0" algn="ctr">
              <a:buNone/>
              <a:defRPr lang="en-ZA" sz="8000" b="1" i="0" dirty="0">
                <a:latin typeface="+mj-lt"/>
              </a:defRPr>
            </a:lvl1pPr>
          </a:lstStyle>
          <a:p>
            <a:pPr marL="266700" lvl="0" indent="-266700" algn="ctr"/>
            <a:r>
              <a:rPr lang="en-ZA" dirty="0"/>
              <a:t>3</a:t>
            </a:r>
          </a:p>
        </p:txBody>
      </p:sp>
      <p:sp>
        <p:nvSpPr>
          <p:cNvPr id="35" name="Text Placeholder 34">
            <a:extLst>
              <a:ext uri="{FF2B5EF4-FFF2-40B4-BE49-F238E27FC236}">
                <a16:creationId xmlns:a16="http://schemas.microsoft.com/office/drawing/2014/main" id="{34357700-1BDF-40C0-BFE9-5F837ADED4AA}"/>
              </a:ext>
            </a:extLst>
          </p:cNvPr>
          <p:cNvSpPr>
            <a:spLocks noGrp="1"/>
          </p:cNvSpPr>
          <p:nvPr>
            <p:ph type="body" sz="quarter" idx="31" hasCustomPrompt="1"/>
          </p:nvPr>
        </p:nvSpPr>
        <p:spPr>
          <a:xfrm>
            <a:off x="1820138" y="4015478"/>
            <a:ext cx="2489200" cy="1012825"/>
          </a:xfrm>
        </p:spPr>
        <p:txBody>
          <a:bodyPr/>
          <a:lstStyle>
            <a:lvl1pPr marL="0" indent="0" algn="ctr">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Section Description</a:t>
            </a:r>
            <a:endParaRPr lang="en-ZA" dirty="0"/>
          </a:p>
        </p:txBody>
      </p:sp>
      <p:sp>
        <p:nvSpPr>
          <p:cNvPr id="37" name="Text Placeholder 36">
            <a:extLst>
              <a:ext uri="{FF2B5EF4-FFF2-40B4-BE49-F238E27FC236}">
                <a16:creationId xmlns:a16="http://schemas.microsoft.com/office/drawing/2014/main" id="{A3F3E97F-9A21-4431-909B-D1E580B19F1B}"/>
              </a:ext>
            </a:extLst>
          </p:cNvPr>
          <p:cNvSpPr>
            <a:spLocks noGrp="1"/>
          </p:cNvSpPr>
          <p:nvPr>
            <p:ph type="body" sz="quarter" idx="32" hasCustomPrompt="1"/>
          </p:nvPr>
        </p:nvSpPr>
        <p:spPr>
          <a:xfrm>
            <a:off x="5481124" y="4015478"/>
            <a:ext cx="2489200" cy="1011238"/>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Description</a:t>
            </a:r>
            <a:endParaRPr lang="en-ZA" dirty="0"/>
          </a:p>
        </p:txBody>
      </p:sp>
      <p:sp>
        <p:nvSpPr>
          <p:cNvPr id="39" name="Text Placeholder 38">
            <a:extLst>
              <a:ext uri="{FF2B5EF4-FFF2-40B4-BE49-F238E27FC236}">
                <a16:creationId xmlns:a16="http://schemas.microsoft.com/office/drawing/2014/main" id="{2445CEA3-6928-4E8E-8E52-B7043F3580D1}"/>
              </a:ext>
            </a:extLst>
          </p:cNvPr>
          <p:cNvSpPr>
            <a:spLocks noGrp="1"/>
          </p:cNvSpPr>
          <p:nvPr>
            <p:ph type="body" sz="quarter" idx="33" hasCustomPrompt="1"/>
          </p:nvPr>
        </p:nvSpPr>
        <p:spPr>
          <a:xfrm>
            <a:off x="8737600" y="4015478"/>
            <a:ext cx="2090738" cy="1012825"/>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Description</a:t>
            </a:r>
            <a:endParaRPr lang="en-ZA" dirty="0"/>
          </a:p>
        </p:txBody>
      </p:sp>
    </p:spTree>
    <p:extLst>
      <p:ext uri="{BB962C8B-B14F-4D97-AF65-F5344CB8AC3E}">
        <p14:creationId xmlns:p14="http://schemas.microsoft.com/office/powerpoint/2010/main" val="2159792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6AAF5B5B-E896-400A-9E43-EAF605A0AC8B}"/>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Freeform: Shape 12">
            <a:extLst>
              <a:ext uri="{FF2B5EF4-FFF2-40B4-BE49-F238E27FC236}">
                <a16:creationId xmlns:a16="http://schemas.microsoft.com/office/drawing/2014/main" id="{BA2F5A3D-36C4-4B97-A62C-2AEA3B6FC1CF}"/>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id="{BB474E17-6556-4551-AD1B-351EE2DA98E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Freeform: Shape 14">
            <a:extLst>
              <a:ext uri="{FF2B5EF4-FFF2-40B4-BE49-F238E27FC236}">
                <a16:creationId xmlns:a16="http://schemas.microsoft.com/office/drawing/2014/main" id="{F860E6D1-2C9F-477C-AE22-BFF5ADE85C60}"/>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id="{65EC6C60-C605-4022-9718-ED56F34D6448}"/>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id="{9F47BB28-400F-4C54-ADDA-0055CEB6593B}"/>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7386F148-99E1-4ED6-B4DA-151A6DB27D67}"/>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1A0565DA-6430-4984-ACB6-E7FACACC71AF}"/>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DDE18DFF-F9E6-4839-817B-4DD871CEAE6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Freeform: Shape 20">
            <a:extLst>
              <a:ext uri="{FF2B5EF4-FFF2-40B4-BE49-F238E27FC236}">
                <a16:creationId xmlns:a16="http://schemas.microsoft.com/office/drawing/2014/main" id="{30038A3A-7324-4606-9C92-00C9AB1759F4}"/>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5C0291BA-50C5-406F-B24E-14C9CAF652D7}"/>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152EBA81-38BC-4DF6-93C3-4A1A02FD2789}"/>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9AF80622-5597-45AD-92C3-2C4C3797720A}"/>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6833793E-EB91-43B4-8444-36ADD2A48E55}"/>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3F288DD7-6DAF-436D-B04A-EBCCAA36917C}"/>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5472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0" name="Footer Placeholder 9">
            <a:extLst>
              <a:ext uri="{FF2B5EF4-FFF2-40B4-BE49-F238E27FC236}">
                <a16:creationId xmlns:a16="http://schemas.microsoft.com/office/drawing/2014/main" id="{9337FD81-6DFD-43B7-A7D9-59E45ECDF39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11" name="Slide Number Placeholder 10">
            <a:extLst>
              <a:ext uri="{FF2B5EF4-FFF2-40B4-BE49-F238E27FC236}">
                <a16:creationId xmlns:a16="http://schemas.microsoft.com/office/drawing/2014/main" id="{F17B7460-0559-435A-9C2F-1B12BC6CE184}"/>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6" name="Content Placeholder 5">
            <a:extLst>
              <a:ext uri="{FF2B5EF4-FFF2-40B4-BE49-F238E27FC236}">
                <a16:creationId xmlns:a16="http://schemas.microsoft.com/office/drawing/2014/main" id="{EA7B8348-A00A-4AAE-B1F6-924515577B23}"/>
              </a:ext>
            </a:extLst>
          </p:cNvPr>
          <p:cNvSpPr>
            <a:spLocks noGrp="1"/>
          </p:cNvSpPr>
          <p:nvPr>
            <p:ph sz="quarter" idx="4"/>
          </p:nvPr>
        </p:nvSpPr>
        <p:spPr>
          <a:xfrm>
            <a:off x="6300000" y="1581663"/>
            <a:ext cx="5472000" cy="4608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ext Placeholder 4">
            <a:extLst>
              <a:ext uri="{FF2B5EF4-FFF2-40B4-BE49-F238E27FC236}">
                <a16:creationId xmlns:a16="http://schemas.microsoft.com/office/drawing/2014/main" id="{4521CFCD-C079-4019-942D-035558CAFCAC}"/>
              </a:ext>
            </a:extLst>
          </p:cNvPr>
          <p:cNvSpPr>
            <a:spLocks noGrp="1"/>
          </p:cNvSpPr>
          <p:nvPr>
            <p:ph type="body" sz="quarter" idx="3"/>
          </p:nvPr>
        </p:nvSpPr>
        <p:spPr>
          <a:xfrm>
            <a:off x="6288002" y="1151785"/>
            <a:ext cx="5483998" cy="354868"/>
          </a:xfrm>
        </p:spPr>
        <p:txBody>
          <a:bodyPr vert="horz" lIns="0" tIns="0" rIns="0" bIns="0" rtlCol="0" anchor="t">
            <a:noAutofit/>
          </a:bodyPr>
          <a:lstStyle>
            <a:lvl1pPr marL="0" indent="0">
              <a:buNone/>
              <a:defRPr lang="en-US" sz="2400" b="1"/>
            </a:lvl1pPr>
          </a:lstStyle>
          <a:p>
            <a:pPr marL="266700" lvl="0" indent="-266700"/>
            <a:r>
              <a:rPr lang="en-US"/>
              <a:t>Edit Master text styles</a:t>
            </a:r>
          </a:p>
        </p:txBody>
      </p:sp>
    </p:spTree>
    <p:extLst>
      <p:ext uri="{BB962C8B-B14F-4D97-AF65-F5344CB8AC3E}">
        <p14:creationId xmlns:p14="http://schemas.microsoft.com/office/powerpoint/2010/main" val="1639848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070BDE6F-3ADC-465D-A1D5-2E3FEE5E3685}"/>
              </a:ext>
            </a:extLst>
          </p:cNvPr>
          <p:cNvSpPr/>
          <p:nvPr userDrawn="1"/>
        </p:nvSpPr>
        <p:spPr>
          <a:xfrm rot="4308689">
            <a:off x="9605830" y="-345925"/>
            <a:ext cx="2706415" cy="2832124"/>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a:xfrm>
            <a:off x="431999" y="6188628"/>
            <a:ext cx="8784941" cy="365125"/>
          </a:xfrm>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cxnSp>
        <p:nvCxnSpPr>
          <p:cNvPr id="14" name="Straight Connector 13">
            <a:extLst>
              <a:ext uri="{FF2B5EF4-FFF2-40B4-BE49-F238E27FC236}">
                <a16:creationId xmlns:a16="http://schemas.microsoft.com/office/drawing/2014/main" id="{B3B7A27A-7EBF-4E8D-A115-E66CB9FAB634}"/>
              </a:ext>
            </a:extLst>
          </p:cNvPr>
          <p:cNvCxnSpPr>
            <a:cxnSpLocks/>
          </p:cNvCxnSpPr>
          <p:nvPr userDrawn="1"/>
        </p:nvCxnSpPr>
        <p:spPr>
          <a:xfrm>
            <a:off x="6096000" y="1319756"/>
            <a:ext cx="0" cy="4369844"/>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BFFAC39-59BE-48F2-AD63-62BEFC00B1D5}"/>
              </a:ext>
            </a:extLst>
          </p:cNvPr>
          <p:cNvCxnSpPr>
            <a:cxnSpLocks/>
          </p:cNvCxnSpPr>
          <p:nvPr userDrawn="1"/>
        </p:nvCxnSpPr>
        <p:spPr>
          <a:xfrm flipH="1">
            <a:off x="432000" y="3504678"/>
            <a:ext cx="11340000"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 Placeholder 5">
            <a:extLst>
              <a:ext uri="{FF2B5EF4-FFF2-40B4-BE49-F238E27FC236}">
                <a16:creationId xmlns:a16="http://schemas.microsoft.com/office/drawing/2014/main" id="{FA965502-3EB0-4B3F-B1BD-4A4FCF7FFB40}"/>
              </a:ext>
            </a:extLst>
          </p:cNvPr>
          <p:cNvSpPr>
            <a:spLocks noGrp="1"/>
          </p:cNvSpPr>
          <p:nvPr>
            <p:ph type="body" sz="quarter" idx="12" hasCustomPrompt="1"/>
          </p:nvPr>
        </p:nvSpPr>
        <p:spPr>
          <a:xfrm>
            <a:off x="5112000" y="951013"/>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0" name="Text Placeholder 5">
            <a:extLst>
              <a:ext uri="{FF2B5EF4-FFF2-40B4-BE49-F238E27FC236}">
                <a16:creationId xmlns:a16="http://schemas.microsoft.com/office/drawing/2014/main" id="{C18A1C3D-3A6C-4F03-9E67-CC675C5FE3BA}"/>
              </a:ext>
            </a:extLst>
          </p:cNvPr>
          <p:cNvSpPr>
            <a:spLocks noGrp="1"/>
          </p:cNvSpPr>
          <p:nvPr>
            <p:ph type="body" sz="quarter" idx="13" hasCustomPrompt="1"/>
          </p:nvPr>
        </p:nvSpPr>
        <p:spPr>
          <a:xfrm>
            <a:off x="5106000" y="5857570"/>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1" name="Text Placeholder 5">
            <a:extLst>
              <a:ext uri="{FF2B5EF4-FFF2-40B4-BE49-F238E27FC236}">
                <a16:creationId xmlns:a16="http://schemas.microsoft.com/office/drawing/2014/main" id="{469CF172-1F46-411E-B0E1-B0220CFB3DA3}"/>
              </a:ext>
            </a:extLst>
          </p:cNvPr>
          <p:cNvSpPr>
            <a:spLocks noGrp="1"/>
          </p:cNvSpPr>
          <p:nvPr>
            <p:ph type="body" sz="quarter" idx="14" hasCustomPrompt="1"/>
          </p:nvPr>
        </p:nvSpPr>
        <p:spPr>
          <a:xfrm>
            <a:off x="432000" y="3187823"/>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22" name="Text Placeholder 5">
            <a:extLst>
              <a:ext uri="{FF2B5EF4-FFF2-40B4-BE49-F238E27FC236}">
                <a16:creationId xmlns:a16="http://schemas.microsoft.com/office/drawing/2014/main" id="{BD9E85DB-9B95-40F2-9F0B-3D21BC9DCD8C}"/>
              </a:ext>
            </a:extLst>
          </p:cNvPr>
          <p:cNvSpPr>
            <a:spLocks noGrp="1"/>
          </p:cNvSpPr>
          <p:nvPr>
            <p:ph type="body" sz="quarter" idx="15" hasCustomPrompt="1"/>
          </p:nvPr>
        </p:nvSpPr>
        <p:spPr>
          <a:xfrm>
            <a:off x="9792001" y="3187823"/>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Tree>
    <p:extLst>
      <p:ext uri="{BB962C8B-B14F-4D97-AF65-F5344CB8AC3E}">
        <p14:creationId xmlns:p14="http://schemas.microsoft.com/office/powerpoint/2010/main" val="1044470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744396" y="2463936"/>
            <a:ext cx="3726003" cy="3314545"/>
          </a:xfrm>
          <a:prstGeom prst="rightArrowCallout">
            <a:avLst>
              <a:gd name="adj1" fmla="val 50000"/>
              <a:gd name="adj2" fmla="val 25000"/>
              <a:gd name="adj3" fmla="val 15421"/>
              <a:gd name="adj4" fmla="val 80487"/>
            </a:avLst>
          </a:prstGeom>
          <a:solidFill>
            <a:schemeClr val="bg1">
              <a:lumMod val="95000"/>
            </a:schemeClr>
          </a:solidFill>
        </p:spPr>
        <p:txBody>
          <a:bodyPr lIns="180000" tIns="180000" rIns="18000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613985" y="2463801"/>
            <a:ext cx="3726469" cy="3314200"/>
          </a:xfrm>
          <a:prstGeom prst="rightArrowCallout">
            <a:avLst>
              <a:gd name="adj1" fmla="val 50000"/>
              <a:gd name="adj2" fmla="val 25000"/>
              <a:gd name="adj3" fmla="val 16186"/>
              <a:gd name="adj4" fmla="val 80493"/>
            </a:avLst>
          </a:prstGeom>
          <a:solidFill>
            <a:schemeClr val="bg1">
              <a:lumMod val="95000"/>
            </a:schemeClr>
          </a:solidFill>
        </p:spPr>
        <p:txBody>
          <a:bodyPr lIns="180000" tIns="180000" rIns="18000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483985" y="2463801"/>
            <a:ext cx="2963619" cy="3314200"/>
          </a:xfrm>
          <a:prstGeom prst="rect">
            <a:avLst/>
          </a:prstGeom>
          <a:solidFill>
            <a:schemeClr val="bg1">
              <a:lumMod val="95000"/>
            </a:schemeClr>
          </a:solidFill>
        </p:spPr>
        <p:txBody>
          <a:bodyPr lIns="180000" tIns="180000" rIns="18000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9" name="Text Placeholder 8">
            <a:extLst>
              <a:ext uri="{FF2B5EF4-FFF2-40B4-BE49-F238E27FC236}">
                <a16:creationId xmlns:a16="http://schemas.microsoft.com/office/drawing/2014/main" id="{F8E9D1B9-1C3A-4397-B3B4-9A921D64159E}"/>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
        <p:nvSpPr>
          <p:cNvPr id="6" name="Text Placeholder 5">
            <a:extLst>
              <a:ext uri="{FF2B5EF4-FFF2-40B4-BE49-F238E27FC236}">
                <a16:creationId xmlns:a16="http://schemas.microsoft.com/office/drawing/2014/main" id="{1B4F049D-3C57-44BB-ACE2-1363AF36D9EF}"/>
              </a:ext>
            </a:extLst>
          </p:cNvPr>
          <p:cNvSpPr>
            <a:spLocks noGrp="1"/>
          </p:cNvSpPr>
          <p:nvPr>
            <p:ph type="body" sz="quarter" idx="27" hasCustomPrompt="1"/>
          </p:nvPr>
        </p:nvSpPr>
        <p:spPr>
          <a:xfrm>
            <a:off x="744236" y="1647240"/>
            <a:ext cx="2975578" cy="648000"/>
          </a:xfrm>
          <a:ln>
            <a:solidFill>
              <a:schemeClr val="accent1"/>
            </a:solidFill>
          </a:ln>
        </p:spPr>
        <p:txBody>
          <a:bodyPr tIns="108000" anchor="t"/>
          <a:lstStyle>
            <a:lvl1pPr marL="0" indent="0" algn="ctr">
              <a:buNone/>
              <a:defRPr>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Section 1 Title</a:t>
            </a:r>
            <a:endParaRPr lang="en-ZA" dirty="0"/>
          </a:p>
        </p:txBody>
      </p:sp>
      <p:sp>
        <p:nvSpPr>
          <p:cNvPr id="12" name="Text Placeholder 11">
            <a:extLst>
              <a:ext uri="{FF2B5EF4-FFF2-40B4-BE49-F238E27FC236}">
                <a16:creationId xmlns:a16="http://schemas.microsoft.com/office/drawing/2014/main" id="{FB9B793F-A64B-475C-96F3-FB40100E01E4}"/>
              </a:ext>
            </a:extLst>
          </p:cNvPr>
          <p:cNvSpPr>
            <a:spLocks noGrp="1"/>
          </p:cNvSpPr>
          <p:nvPr>
            <p:ph type="body" sz="quarter" idx="28" hasCustomPrompt="1"/>
          </p:nvPr>
        </p:nvSpPr>
        <p:spPr>
          <a:xfrm>
            <a:off x="4608336" y="1647040"/>
            <a:ext cx="2975578" cy="648000"/>
          </a:xfrm>
          <a:ln>
            <a:solidFill>
              <a:schemeClr val="accent2"/>
            </a:solidFill>
          </a:ln>
        </p:spPr>
        <p:txBody>
          <a:bodyPr tIns="108000" anchor="t"/>
          <a:lstStyle>
            <a:lvl1pPr marL="0" indent="0" algn="ctr">
              <a:buNone/>
              <a:defRPr>
                <a:latin typeface="+mj-lt"/>
              </a:defRPr>
            </a:lvl1pPr>
          </a:lstStyle>
          <a:p>
            <a:pPr lvl="0"/>
            <a:r>
              <a:rPr lang="en-US" dirty="0"/>
              <a:t>Section 2 Title</a:t>
            </a:r>
            <a:endParaRPr lang="en-ZA" dirty="0"/>
          </a:p>
        </p:txBody>
      </p:sp>
      <p:sp>
        <p:nvSpPr>
          <p:cNvPr id="14" name="Text Placeholder 13">
            <a:extLst>
              <a:ext uri="{FF2B5EF4-FFF2-40B4-BE49-F238E27FC236}">
                <a16:creationId xmlns:a16="http://schemas.microsoft.com/office/drawing/2014/main" id="{0EF53567-5287-43FB-B07E-A12F3AEEDB98}"/>
              </a:ext>
            </a:extLst>
          </p:cNvPr>
          <p:cNvSpPr>
            <a:spLocks noGrp="1"/>
          </p:cNvSpPr>
          <p:nvPr>
            <p:ph type="body" sz="quarter" idx="29" hasCustomPrompt="1"/>
          </p:nvPr>
        </p:nvSpPr>
        <p:spPr>
          <a:xfrm>
            <a:off x="8483986" y="1647240"/>
            <a:ext cx="2975578" cy="648000"/>
          </a:xfrm>
          <a:ln>
            <a:solidFill>
              <a:schemeClr val="accent3"/>
            </a:solidFill>
          </a:ln>
        </p:spPr>
        <p:txBody>
          <a:bodyPr tIns="108000" anchor="t"/>
          <a:lstStyle>
            <a:lvl1pPr marL="0" indent="0" algn="ctr">
              <a:buNone/>
              <a:defRPr>
                <a:latin typeface="+mj-lt"/>
              </a:defRPr>
            </a:lvl1pPr>
          </a:lstStyle>
          <a:p>
            <a:pPr lvl="0"/>
            <a:r>
              <a:rPr lang="en-US" dirty="0"/>
              <a:t>Section 3 Title</a:t>
            </a:r>
            <a:endParaRPr lang="en-ZA" dirty="0"/>
          </a:p>
        </p:txBody>
      </p:sp>
    </p:spTree>
    <p:extLst>
      <p:ext uri="{BB962C8B-B14F-4D97-AF65-F5344CB8AC3E}">
        <p14:creationId xmlns:p14="http://schemas.microsoft.com/office/powerpoint/2010/main" val="3755733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cxnSp>
        <p:nvCxnSpPr>
          <p:cNvPr id="15" name="Straight Arrow Connector 14">
            <a:extLst>
              <a:ext uri="{FF2B5EF4-FFF2-40B4-BE49-F238E27FC236}">
                <a16:creationId xmlns:a16="http://schemas.microsoft.com/office/drawing/2014/main" id="{52158F80-0C1A-4B9E-9335-A5A0015187F7}"/>
              </a:ext>
            </a:extLst>
          </p:cNvPr>
          <p:cNvCxnSpPr/>
          <p:nvPr userDrawn="1"/>
        </p:nvCxnSpPr>
        <p:spPr>
          <a:xfrm>
            <a:off x="431800" y="3866682"/>
            <a:ext cx="1133951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 Placeholder 10">
            <a:extLst>
              <a:ext uri="{FF2B5EF4-FFF2-40B4-BE49-F238E27FC236}">
                <a16:creationId xmlns:a16="http://schemas.microsoft.com/office/drawing/2014/main" id="{723DA611-B88C-4D7E-82A4-5E4CA9DC2EA3}"/>
              </a:ext>
            </a:extLst>
          </p:cNvPr>
          <p:cNvSpPr>
            <a:spLocks noGrp="1"/>
          </p:cNvSpPr>
          <p:nvPr>
            <p:ph type="body" sz="quarter" idx="33" hasCustomPrompt="1"/>
          </p:nvPr>
        </p:nvSpPr>
        <p:spPr>
          <a:xfrm>
            <a:off x="412908"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7" name="Text Placeholder 10">
            <a:extLst>
              <a:ext uri="{FF2B5EF4-FFF2-40B4-BE49-F238E27FC236}">
                <a16:creationId xmlns:a16="http://schemas.microsoft.com/office/drawing/2014/main" id="{180A0FA4-75CD-4A61-AA79-9C3C5F97ED8C}"/>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EBB89A53-1B07-4560-B98E-03BECDB832C9}"/>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22D34AD8-D83D-4409-A418-C00840A085AC}"/>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3EAA6A46-63F3-49A5-8E0B-758176E4429D}"/>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BB051A6E-4868-4F3F-93DB-AD07020E9344}"/>
              </a:ext>
            </a:extLst>
          </p:cNvPr>
          <p:cNvSpPr>
            <a:spLocks noGrp="1"/>
          </p:cNvSpPr>
          <p:nvPr>
            <p:ph type="body" sz="quarter" idx="38" hasCustomPrompt="1"/>
          </p:nvPr>
        </p:nvSpPr>
        <p:spPr>
          <a:xfrm>
            <a:off x="6077108"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8" name="Text Placeholder 10">
            <a:extLst>
              <a:ext uri="{FF2B5EF4-FFF2-40B4-BE49-F238E27FC236}">
                <a16:creationId xmlns:a16="http://schemas.microsoft.com/office/drawing/2014/main" id="{61519886-189E-4C69-AEED-FD9BDD3E567B}"/>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0F084DDF-04EE-46A9-9F77-D5FD94D1B543}"/>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743DE8AB-BF74-4CC9-AD19-8BBBF44867AF}"/>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2ECC5C24-2CE5-491E-89DC-F9C5AE98B067}"/>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ADB0F187-5781-4076-B761-264B1C683A63}"/>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B2E776B2-D388-4243-80AE-BD8AF47C8AAB}"/>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79F3A104-EDC0-4A25-9585-3F9F8C1022C7}"/>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23DA3E7C-9F0E-4A57-B6EA-C01C72788E9E}"/>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A8ABC110-DC97-4A71-9A16-67581EAC9895}"/>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8" name="Text Placeholder 10">
            <a:extLst>
              <a:ext uri="{FF2B5EF4-FFF2-40B4-BE49-F238E27FC236}">
                <a16:creationId xmlns:a16="http://schemas.microsoft.com/office/drawing/2014/main" id="{81058125-332B-41A7-BCD5-72CAE3F9F97D}"/>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9" name="Text Placeholder 10">
            <a:extLst>
              <a:ext uri="{FF2B5EF4-FFF2-40B4-BE49-F238E27FC236}">
                <a16:creationId xmlns:a16="http://schemas.microsoft.com/office/drawing/2014/main" id="{E32DE8FD-6391-4094-BAEC-CC0836CC67EB}"/>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10">
            <a:extLst>
              <a:ext uri="{FF2B5EF4-FFF2-40B4-BE49-F238E27FC236}">
                <a16:creationId xmlns:a16="http://schemas.microsoft.com/office/drawing/2014/main" id="{5C53C0F3-9308-422B-BC6E-1ACA5029027A}"/>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1" name="Text Placeholder 10">
            <a:extLst>
              <a:ext uri="{FF2B5EF4-FFF2-40B4-BE49-F238E27FC236}">
                <a16:creationId xmlns:a16="http://schemas.microsoft.com/office/drawing/2014/main" id="{06DFFA03-9EA6-4F70-9519-AB1361BAF7CE}"/>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2" name="Text Placeholder 10">
            <a:extLst>
              <a:ext uri="{FF2B5EF4-FFF2-40B4-BE49-F238E27FC236}">
                <a16:creationId xmlns:a16="http://schemas.microsoft.com/office/drawing/2014/main" id="{49CD8693-3557-4241-BB88-518160D989C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3" name="Text Placeholder 10">
            <a:extLst>
              <a:ext uri="{FF2B5EF4-FFF2-40B4-BE49-F238E27FC236}">
                <a16:creationId xmlns:a16="http://schemas.microsoft.com/office/drawing/2014/main" id="{4884DF69-4936-4F90-BFB8-ED04A228DA22}"/>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4" name="Text Placeholder 10">
            <a:extLst>
              <a:ext uri="{FF2B5EF4-FFF2-40B4-BE49-F238E27FC236}">
                <a16:creationId xmlns:a16="http://schemas.microsoft.com/office/drawing/2014/main" id="{00804F61-8052-4AD8-8370-ED72B261BC29}"/>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5" name="Text Placeholder 10">
            <a:extLst>
              <a:ext uri="{FF2B5EF4-FFF2-40B4-BE49-F238E27FC236}">
                <a16:creationId xmlns:a16="http://schemas.microsoft.com/office/drawing/2014/main" id="{313F370F-A9EC-477E-BED7-BF4E87527420}"/>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6" name="Text Placeholder 10">
            <a:extLst>
              <a:ext uri="{FF2B5EF4-FFF2-40B4-BE49-F238E27FC236}">
                <a16:creationId xmlns:a16="http://schemas.microsoft.com/office/drawing/2014/main" id="{9E687ADD-FE6C-441E-991F-E71EA0572C32}"/>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7" name="Text Placeholder 10">
            <a:extLst>
              <a:ext uri="{FF2B5EF4-FFF2-40B4-BE49-F238E27FC236}">
                <a16:creationId xmlns:a16="http://schemas.microsoft.com/office/drawing/2014/main" id="{5E0252B4-80AE-40E9-BA32-6EDAAC625211}"/>
              </a:ext>
            </a:extLst>
          </p:cNvPr>
          <p:cNvSpPr>
            <a:spLocks noGrp="1"/>
          </p:cNvSpPr>
          <p:nvPr>
            <p:ph type="body" sz="quarter" idx="57" hasCustomPrompt="1"/>
          </p:nvPr>
        </p:nvSpPr>
        <p:spPr>
          <a:xfrm>
            <a:off x="1081616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8" name="Text Placeholder 10">
            <a:extLst>
              <a:ext uri="{FF2B5EF4-FFF2-40B4-BE49-F238E27FC236}">
                <a16:creationId xmlns:a16="http://schemas.microsoft.com/office/drawing/2014/main" id="{8A807DF0-23B6-4B83-B3F6-8D0BE9A851F6}"/>
              </a:ext>
            </a:extLst>
          </p:cNvPr>
          <p:cNvSpPr>
            <a:spLocks noGrp="1"/>
          </p:cNvSpPr>
          <p:nvPr>
            <p:ph type="body" sz="quarter" idx="58" hasCustomPrompt="1"/>
          </p:nvPr>
        </p:nvSpPr>
        <p:spPr>
          <a:xfrm>
            <a:off x="112881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9" name="Text Placeholder 3">
            <a:extLst>
              <a:ext uri="{FF2B5EF4-FFF2-40B4-BE49-F238E27FC236}">
                <a16:creationId xmlns:a16="http://schemas.microsoft.com/office/drawing/2014/main" id="{F3591345-36C8-481A-AD5B-5F69B03D1710}"/>
              </a:ext>
            </a:extLst>
          </p:cNvPr>
          <p:cNvSpPr>
            <a:spLocks noGrp="1"/>
          </p:cNvSpPr>
          <p:nvPr>
            <p:ph type="body" sz="quarter" idx="59" hasCustomPrompt="1"/>
          </p:nvPr>
        </p:nvSpPr>
        <p:spPr>
          <a:xfrm>
            <a:off x="5360988" y="2190750"/>
            <a:ext cx="1793875" cy="561975"/>
          </a:xfrm>
          <a:noFill/>
          <a:ln>
            <a:noFill/>
          </a:ln>
        </p:spPr>
        <p:txBody>
          <a:bodyPr tIns="36000" anchor="t"/>
          <a:lstStyle>
            <a:lvl1pPr marL="0" indent="0" algn="ctr">
              <a:buNone/>
              <a:defRPr sz="1600" b="1">
                <a:solidFill>
                  <a:schemeClr val="tx1">
                    <a:lumMod val="75000"/>
                    <a:lumOff val="25000"/>
                  </a:schemeClr>
                </a:solidFill>
              </a:defRPr>
            </a:lvl1pPr>
          </a:lstStyle>
          <a:p>
            <a:pPr lvl="0"/>
            <a:r>
              <a:rPr lang="en-US" dirty="0"/>
              <a:t>Item Title</a:t>
            </a:r>
            <a:endParaRPr lang="en-ZA" dirty="0"/>
          </a:p>
        </p:txBody>
      </p:sp>
      <p:sp>
        <p:nvSpPr>
          <p:cNvPr id="50" name="Text Placeholder 36">
            <a:extLst>
              <a:ext uri="{FF2B5EF4-FFF2-40B4-BE49-F238E27FC236}">
                <a16:creationId xmlns:a16="http://schemas.microsoft.com/office/drawing/2014/main" id="{954C0732-1924-4A1B-9272-95C51D0B36FE}"/>
              </a:ext>
            </a:extLst>
          </p:cNvPr>
          <p:cNvSpPr>
            <a:spLocks noGrp="1"/>
          </p:cNvSpPr>
          <p:nvPr>
            <p:ph type="body" sz="quarter" idx="60" hasCustomPrompt="1"/>
          </p:nvPr>
        </p:nvSpPr>
        <p:spPr>
          <a:xfrm>
            <a:off x="5395728" y="2531196"/>
            <a:ext cx="1724394" cy="185808"/>
          </a:xfr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pPr lvl="0"/>
            <a:r>
              <a:rPr lang="en-US" dirty="0"/>
              <a:t>Month, Year</a:t>
            </a:r>
            <a:endParaRPr lang="en-ZA" dirty="0"/>
          </a:p>
        </p:txBody>
      </p:sp>
    </p:spTree>
    <p:extLst>
      <p:ext uri="{BB962C8B-B14F-4D97-AF65-F5344CB8AC3E}">
        <p14:creationId xmlns:p14="http://schemas.microsoft.com/office/powerpoint/2010/main" val="90670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340113" y="4505325"/>
            <a:ext cx="1800000" cy="900000"/>
          </a:xfrm>
        </p:spPr>
        <p:txBody>
          <a:bodyPr/>
          <a:lstStyle>
            <a:lvl1pPr marL="0" indent="0" algn="ctr">
              <a:buNone/>
              <a:defRPr sz="1600"/>
            </a:lvl1pPr>
          </a:lstStyle>
          <a:p>
            <a:pPr lvl="0"/>
            <a:r>
              <a:rPr lang="en-US" dirty="0"/>
              <a:t>Title</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4248426" y="4505325"/>
            <a:ext cx="1800000" cy="900000"/>
          </a:xfrm>
        </p:spPr>
        <p:txBody>
          <a:bodyPr/>
          <a:lstStyle>
            <a:lvl1pPr marL="0" indent="0" algn="ctr">
              <a:buNone/>
              <a:defRPr sz="1600"/>
            </a:lvl1pPr>
          </a:lstStyle>
          <a:p>
            <a:pPr lvl="0"/>
            <a:r>
              <a:rPr lang="en-US" dirty="0"/>
              <a:t>Title</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6156739" y="4505325"/>
            <a:ext cx="1800000" cy="900000"/>
          </a:xfrm>
        </p:spPr>
        <p:txBody>
          <a:bodyPr/>
          <a:lstStyle>
            <a:lvl1pPr marL="0" indent="0" algn="ctr">
              <a:buNone/>
              <a:defRPr sz="1600"/>
            </a:lvl1pPr>
          </a:lstStyle>
          <a:p>
            <a:pPr lvl="0"/>
            <a:r>
              <a:rPr lang="en-US" dirty="0"/>
              <a:t>Title</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8065052" y="4505325"/>
            <a:ext cx="1800000" cy="900000"/>
          </a:xfrm>
        </p:spPr>
        <p:txBody>
          <a:bodyPr/>
          <a:lstStyle>
            <a:lvl1pPr marL="0" indent="0" algn="ctr">
              <a:buNone/>
              <a:defRPr sz="1600"/>
            </a:lvl1pPr>
          </a:lstStyle>
          <a:p>
            <a:pPr lvl="0"/>
            <a:r>
              <a:rPr lang="en-US" dirty="0"/>
              <a:t>Title</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1800000" cy="504000"/>
          </a:xfrm>
        </p:spPr>
        <p:txBody>
          <a:bodyPr/>
          <a:lstStyle>
            <a:lvl1pPr marL="0" indent="0" algn="ctr">
              <a:buNone/>
              <a:defRPr b="1">
                <a:latin typeface="+mj-lt"/>
              </a:defRPr>
            </a:lvl1pPr>
          </a:lstStyle>
          <a:p>
            <a:pPr lvl="0"/>
            <a:r>
              <a:rPr lang="en-US" dirty="0"/>
              <a:t>Full Name</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340113" y="3926335"/>
            <a:ext cx="1800000" cy="504000"/>
          </a:xfrm>
        </p:spPr>
        <p:txBody>
          <a:bodyPr/>
          <a:lstStyle>
            <a:lvl1pPr marL="0" indent="0" algn="ctr">
              <a:buNone/>
              <a:defRPr b="1">
                <a:latin typeface="+mj-lt"/>
              </a:defRPr>
            </a:lvl1pPr>
          </a:lstStyle>
          <a:p>
            <a:pPr lvl="0"/>
            <a:r>
              <a:rPr lang="en-US" dirty="0"/>
              <a:t>Full Name</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4248426" y="3926335"/>
            <a:ext cx="1800000" cy="504000"/>
          </a:xfrm>
        </p:spPr>
        <p:txBody>
          <a:bodyPr/>
          <a:lstStyle>
            <a:lvl1pPr marL="0" indent="0" algn="ctr">
              <a:buNone/>
              <a:defRPr b="1">
                <a:latin typeface="+mj-lt"/>
              </a:defRPr>
            </a:lvl1pPr>
          </a:lstStyle>
          <a:p>
            <a:pPr lvl="0"/>
            <a:r>
              <a:rPr lang="en-US" dirty="0"/>
              <a:t>Full Name</a:t>
            </a:r>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6156739" y="3926335"/>
            <a:ext cx="1800000" cy="504000"/>
          </a:xfrm>
        </p:spPr>
        <p:txBody>
          <a:bodyPr/>
          <a:lstStyle>
            <a:lvl1pPr marL="0" indent="0" algn="ctr">
              <a:buNone/>
              <a:defRPr b="1">
                <a:latin typeface="+mj-lt"/>
              </a:defRPr>
            </a:lvl1pPr>
          </a:lstStyle>
          <a:p>
            <a:pPr lvl="0"/>
            <a:r>
              <a:rPr lang="en-US" dirty="0"/>
              <a:t>Full Name</a:t>
            </a:r>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8065052" y="3926335"/>
            <a:ext cx="1800000" cy="504000"/>
          </a:xfrm>
        </p:spPr>
        <p:txBody>
          <a:bodyPr/>
          <a:lstStyle>
            <a:lvl1pPr marL="0" indent="0" algn="ctr">
              <a:buNone/>
              <a:defRPr b="1">
                <a:latin typeface="+mj-lt"/>
              </a:defRPr>
            </a:lvl1pPr>
          </a:lstStyle>
          <a:p>
            <a:pPr lvl="0"/>
            <a:r>
              <a:rPr lang="en-US" dirty="0"/>
              <a:t>Full Name</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1800" y="4505325"/>
            <a:ext cx="1800000" cy="900000"/>
          </a:xfrm>
        </p:spPr>
        <p:txBody>
          <a:bodyPr/>
          <a:lstStyle>
            <a:lvl1pPr marL="0" indent="0" algn="ctr">
              <a:buNone/>
              <a:defRPr sz="1600"/>
            </a:lvl1pPr>
          </a:lstStyle>
          <a:p>
            <a:pPr lvl="0"/>
            <a:r>
              <a:rPr lang="en-US" dirty="0"/>
              <a:t>Title</a:t>
            </a:r>
          </a:p>
        </p:txBody>
      </p:sp>
      <p:sp>
        <p:nvSpPr>
          <p:cNvPr id="23" name="Picture Placeholder 22">
            <a:extLst>
              <a:ext uri="{FF2B5EF4-FFF2-40B4-BE49-F238E27FC236}">
                <a16:creationId xmlns:a16="http://schemas.microsoft.com/office/drawing/2014/main" id="{4089E01F-0C47-4C6A-A9A8-A1A7E470F31A}"/>
              </a:ext>
            </a:extLst>
          </p:cNvPr>
          <p:cNvSpPr>
            <a:spLocks noGrp="1"/>
          </p:cNvSpPr>
          <p:nvPr>
            <p:ph type="pic" sz="quarter" idx="22"/>
          </p:nvPr>
        </p:nvSpPr>
        <p:spPr>
          <a:xfrm>
            <a:off x="717088"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4" name="Picture Placeholder 22">
            <a:extLst>
              <a:ext uri="{FF2B5EF4-FFF2-40B4-BE49-F238E27FC236}">
                <a16:creationId xmlns:a16="http://schemas.microsoft.com/office/drawing/2014/main" id="{806A4855-25AA-40D4-B1A4-A271486B6C9F}"/>
              </a:ext>
            </a:extLst>
          </p:cNvPr>
          <p:cNvSpPr>
            <a:spLocks noGrp="1"/>
          </p:cNvSpPr>
          <p:nvPr>
            <p:ph type="pic" sz="quarter" idx="23"/>
          </p:nvPr>
        </p:nvSpPr>
        <p:spPr>
          <a:xfrm>
            <a:off x="262540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5" name="Picture Placeholder 22">
            <a:extLst>
              <a:ext uri="{FF2B5EF4-FFF2-40B4-BE49-F238E27FC236}">
                <a16:creationId xmlns:a16="http://schemas.microsoft.com/office/drawing/2014/main" id="{31E10A24-B676-4117-9507-B4B0EB406F02}"/>
              </a:ext>
            </a:extLst>
          </p:cNvPr>
          <p:cNvSpPr>
            <a:spLocks noGrp="1"/>
          </p:cNvSpPr>
          <p:nvPr>
            <p:ph type="pic" sz="quarter" idx="24"/>
          </p:nvPr>
        </p:nvSpPr>
        <p:spPr>
          <a:xfrm>
            <a:off x="4533714"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6" name="Picture Placeholder 22">
            <a:extLst>
              <a:ext uri="{FF2B5EF4-FFF2-40B4-BE49-F238E27FC236}">
                <a16:creationId xmlns:a16="http://schemas.microsoft.com/office/drawing/2014/main" id="{6549D851-9848-44AC-937A-9B1EF867E595}"/>
              </a:ext>
            </a:extLst>
          </p:cNvPr>
          <p:cNvSpPr>
            <a:spLocks noGrp="1"/>
          </p:cNvSpPr>
          <p:nvPr>
            <p:ph type="pic" sz="quarter" idx="25"/>
          </p:nvPr>
        </p:nvSpPr>
        <p:spPr>
          <a:xfrm>
            <a:off x="6442027"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7" name="Picture Placeholder 22">
            <a:extLst>
              <a:ext uri="{FF2B5EF4-FFF2-40B4-BE49-F238E27FC236}">
                <a16:creationId xmlns:a16="http://schemas.microsoft.com/office/drawing/2014/main" id="{B765F5D3-7CB7-4E55-8217-E9EEA9F2945A}"/>
              </a:ext>
            </a:extLst>
          </p:cNvPr>
          <p:cNvSpPr>
            <a:spLocks noGrp="1"/>
          </p:cNvSpPr>
          <p:nvPr>
            <p:ph type="pic" sz="quarter" idx="26"/>
          </p:nvPr>
        </p:nvSpPr>
        <p:spPr>
          <a:xfrm>
            <a:off x="8350340"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20" name="Picture Placeholder 22">
            <a:extLst>
              <a:ext uri="{FF2B5EF4-FFF2-40B4-BE49-F238E27FC236}">
                <a16:creationId xmlns:a16="http://schemas.microsoft.com/office/drawing/2014/main" id="{8CB2CA38-4C7F-4D6B-9B34-606F1A007A17}"/>
              </a:ext>
            </a:extLst>
          </p:cNvPr>
          <p:cNvSpPr>
            <a:spLocks noGrp="1"/>
          </p:cNvSpPr>
          <p:nvPr>
            <p:ph type="pic" sz="quarter" idx="27"/>
          </p:nvPr>
        </p:nvSpPr>
        <p:spPr>
          <a:xfrm>
            <a:off x="1025865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a:t>Click icon to add picture</a:t>
            </a:r>
            <a:endParaRPr lang="en-ZA" dirty="0"/>
          </a:p>
        </p:txBody>
      </p:sp>
      <p:sp>
        <p:nvSpPr>
          <p:cNvPr id="4" name="Text Placeholder 3">
            <a:extLst>
              <a:ext uri="{FF2B5EF4-FFF2-40B4-BE49-F238E27FC236}">
                <a16:creationId xmlns:a16="http://schemas.microsoft.com/office/drawing/2014/main" id="{F5DA42CA-D117-4AF7-9FEC-03EB2BBB7566}"/>
              </a:ext>
            </a:extLst>
          </p:cNvPr>
          <p:cNvSpPr>
            <a:spLocks noGrp="1"/>
          </p:cNvSpPr>
          <p:nvPr>
            <p:ph type="body" sz="quarter" idx="28" hasCustomPrompt="1"/>
          </p:nvPr>
        </p:nvSpPr>
        <p:spPr>
          <a:xfrm>
            <a:off x="9973363" y="3925888"/>
            <a:ext cx="1800000" cy="504825"/>
          </a:xfrm>
        </p:spPr>
        <p:txBody>
          <a:bodyPr/>
          <a:lstStyle>
            <a:lvl1pPr marL="0" indent="0" algn="ctr">
              <a:buNone/>
              <a:defRPr b="1">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dirty="0"/>
              <a:t>Full Name</a:t>
            </a:r>
            <a:endParaRPr lang="en-ZA" dirty="0"/>
          </a:p>
        </p:txBody>
      </p:sp>
      <p:sp>
        <p:nvSpPr>
          <p:cNvPr id="11" name="Text Placeholder 10">
            <a:extLst>
              <a:ext uri="{FF2B5EF4-FFF2-40B4-BE49-F238E27FC236}">
                <a16:creationId xmlns:a16="http://schemas.microsoft.com/office/drawing/2014/main" id="{5F9CEF5A-8DCE-4156-9138-C113C0D3A79D}"/>
              </a:ext>
            </a:extLst>
          </p:cNvPr>
          <p:cNvSpPr>
            <a:spLocks noGrp="1"/>
          </p:cNvSpPr>
          <p:nvPr>
            <p:ph type="body" sz="quarter" idx="29" hasCustomPrompt="1"/>
          </p:nvPr>
        </p:nvSpPr>
        <p:spPr>
          <a:xfrm>
            <a:off x="9973363" y="4505325"/>
            <a:ext cx="1800000" cy="900113"/>
          </a:xfrm>
        </p:spPr>
        <p:txBody>
          <a:bodyPr/>
          <a:lstStyle>
            <a:lvl1pPr marL="0" indent="0" algn="ctr">
              <a:buNone/>
              <a:defRPr/>
            </a:lvl1pPr>
          </a:lstStyle>
          <a:p>
            <a:pPr lvl="0"/>
            <a:r>
              <a:rPr lang="en-US" dirty="0"/>
              <a:t>Title</a:t>
            </a:r>
            <a:endParaRPr lang="en-ZA" dirty="0"/>
          </a:p>
        </p:txBody>
      </p:sp>
    </p:spTree>
    <p:extLst>
      <p:ext uri="{BB962C8B-B14F-4D97-AF65-F5344CB8AC3E}">
        <p14:creationId xmlns:p14="http://schemas.microsoft.com/office/powerpoint/2010/main" val="1503510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 Header</a:t>
            </a:r>
            <a:endParaRPr lang="en-ZA" dirty="0"/>
          </a:p>
        </p:txBody>
      </p:sp>
    </p:spTree>
    <p:extLst>
      <p:ext uri="{BB962C8B-B14F-4D97-AF65-F5344CB8AC3E}">
        <p14:creationId xmlns:p14="http://schemas.microsoft.com/office/powerpoint/2010/main" val="150585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4" y="86714"/>
            <a:ext cx="6009285" cy="6684572"/>
          </a:xfr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Tree>
    <p:extLst>
      <p:ext uri="{BB962C8B-B14F-4D97-AF65-F5344CB8AC3E}">
        <p14:creationId xmlns:p14="http://schemas.microsoft.com/office/powerpoint/2010/main" val="9047435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B29137C9-7B18-454C-AB56-2B4631DFE59D}"/>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9AACAC53-33A6-4BBC-8C68-0C56D0B39F57}"/>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ED86A7C4-9F1E-4F96-8AD9-5B75BEE364BE}"/>
              </a:ext>
            </a:extLst>
          </p:cNvPr>
          <p:cNvSpPr/>
          <p:nvPr userDrawn="1"/>
        </p:nvSpPr>
        <p:spPr>
          <a:xfrm rot="13336516">
            <a:off x="10313236" y="1084299"/>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id="{B63BFE72-A1DE-4CFE-9B52-553C99D52699}"/>
              </a:ext>
            </a:extLst>
          </p:cNvPr>
          <p:cNvSpPr/>
          <p:nvPr userDrawn="1"/>
        </p:nvSpPr>
        <p:spPr>
          <a:xfrm rot="5738060">
            <a:off x="9844293" y="1032301"/>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id="{9C266CD9-D77B-4B4D-8673-531E2784C610}"/>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198965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No Graph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310335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0" y="1768422"/>
            <a:ext cx="6840000" cy="2387600"/>
          </a:xfrm>
          <a:solidFill>
            <a:schemeClr val="tx1">
              <a:alpha val="80000"/>
            </a:schemeClr>
          </a:solidFill>
        </p:spPr>
        <p:txBody>
          <a:bodyPr lIns="432000" rIns="432000" bIns="144000" anchor="b"/>
          <a:lstStyle>
            <a:lvl1pPr algn="l">
              <a:defRPr sz="4200" spc="-150">
                <a:solidFill>
                  <a:schemeClr val="bg1"/>
                </a:solidFill>
              </a:defRPr>
            </a:lvl1pPr>
          </a:lstStyle>
          <a:p>
            <a:r>
              <a:rPr lang="en-US" dirty="0"/>
              <a:t>Click to edit Master </a:t>
            </a:r>
            <a:br>
              <a:rPr lang="en-US" dirty="0"/>
            </a:br>
            <a:r>
              <a:rPr lang="en-US" dirty="0"/>
              <a:t>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0" y="4153578"/>
            <a:ext cx="6840000" cy="936000"/>
          </a:xfrm>
          <a:solidFill>
            <a:schemeClr val="tx1">
              <a:alpha val="90000"/>
            </a:schemeClr>
          </a:solidFill>
        </p:spPr>
        <p:txBody>
          <a:bodyPr lIns="432000" tIns="144000"/>
          <a:lstStyle>
            <a:lvl1pPr marL="0" indent="0" algn="l">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Freeform: Shape 4">
            <a:extLst>
              <a:ext uri="{FF2B5EF4-FFF2-40B4-BE49-F238E27FC236}">
                <a16:creationId xmlns:a16="http://schemas.microsoft.com/office/drawing/2014/main" id="{13A733F0-30A3-4125-9B9B-2A07E1461F1B}"/>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reeform: Shape 5">
            <a:extLst>
              <a:ext uri="{FF2B5EF4-FFF2-40B4-BE49-F238E27FC236}">
                <a16:creationId xmlns:a16="http://schemas.microsoft.com/office/drawing/2014/main" id="{9E236A80-227E-4FE4-AA47-7802636969A0}"/>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Freeform: Shape 6">
            <a:extLst>
              <a:ext uri="{FF2B5EF4-FFF2-40B4-BE49-F238E27FC236}">
                <a16:creationId xmlns:a16="http://schemas.microsoft.com/office/drawing/2014/main" id="{AAF58058-47D7-451D-B2D5-713873CFA06B}"/>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Freeform: Shape 7">
            <a:extLst>
              <a:ext uri="{FF2B5EF4-FFF2-40B4-BE49-F238E27FC236}">
                <a16:creationId xmlns:a16="http://schemas.microsoft.com/office/drawing/2014/main" id="{E6D9AC51-13A8-43F2-B0AE-A475CD84575E}"/>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Freeform: Shape 8">
            <a:extLst>
              <a:ext uri="{FF2B5EF4-FFF2-40B4-BE49-F238E27FC236}">
                <a16:creationId xmlns:a16="http://schemas.microsoft.com/office/drawing/2014/main" id="{CBA8CC4C-FA3C-45FB-A5CE-C0F41063A4AA}"/>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reeform: Shape 9">
            <a:extLst>
              <a:ext uri="{FF2B5EF4-FFF2-40B4-BE49-F238E27FC236}">
                <a16:creationId xmlns:a16="http://schemas.microsoft.com/office/drawing/2014/main" id="{320D0EA4-6C0E-4F3B-B209-84132CF9DCEE}"/>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Freeform: Shape 10">
            <a:extLst>
              <a:ext uri="{FF2B5EF4-FFF2-40B4-BE49-F238E27FC236}">
                <a16:creationId xmlns:a16="http://schemas.microsoft.com/office/drawing/2014/main" id="{B2637900-ABE5-44BB-8955-B59B20FACF68}"/>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8878CEF9-0D4E-43CF-A1AC-B8A752A7EDD3}"/>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2701395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
        <p:nvSpPr>
          <p:cNvPr id="13" name="Freeform: Shape 12">
            <a:extLst>
              <a:ext uri="{FF2B5EF4-FFF2-40B4-BE49-F238E27FC236}">
                <a16:creationId xmlns:a16="http://schemas.microsoft.com/office/drawing/2014/main" id="{20052C3A-3942-4B16-A466-441F8E3C2260}"/>
              </a:ext>
            </a:extLst>
          </p:cNvPr>
          <p:cNvSpPr/>
          <p:nvPr userDrawn="1"/>
        </p:nvSpPr>
        <p:spPr>
          <a:xfrm>
            <a:off x="0" y="2539992"/>
            <a:ext cx="5373076" cy="4318008"/>
          </a:xfrm>
          <a:custGeom>
            <a:avLst/>
            <a:gdLst>
              <a:gd name="connsiteX0" fmla="*/ 4972877 w 5373076"/>
              <a:gd name="connsiteY0" fmla="*/ 1816430 h 4318008"/>
              <a:gd name="connsiteX1" fmla="*/ 5211912 w 5373076"/>
              <a:gd name="connsiteY1" fmla="*/ 2046590 h 4318008"/>
              <a:gd name="connsiteX2" fmla="*/ 4866804 w 5373076"/>
              <a:gd name="connsiteY2" fmla="*/ 2013272 h 4318008"/>
              <a:gd name="connsiteX3" fmla="*/ 3721849 w 5373076"/>
              <a:gd name="connsiteY3" fmla="*/ 1808102 h 4318008"/>
              <a:gd name="connsiteX4" fmla="*/ 3854624 w 5373076"/>
              <a:gd name="connsiteY4" fmla="*/ 2524110 h 4318008"/>
              <a:gd name="connsiteX5" fmla="*/ 3419634 w 5373076"/>
              <a:gd name="connsiteY5" fmla="*/ 2322178 h 4318008"/>
              <a:gd name="connsiteX6" fmla="*/ 3604566 w 5373076"/>
              <a:gd name="connsiteY6" fmla="*/ 1945430 h 4318008"/>
              <a:gd name="connsiteX7" fmla="*/ 2301472 w 5373076"/>
              <a:gd name="connsiteY7" fmla="*/ 1771765 h 4318008"/>
              <a:gd name="connsiteX8" fmla="*/ 3237442 w 5373076"/>
              <a:gd name="connsiteY8" fmla="*/ 2134997 h 4318008"/>
              <a:gd name="connsiteX9" fmla="*/ 3266331 w 5373076"/>
              <a:gd name="connsiteY9" fmla="*/ 2949530 h 4318008"/>
              <a:gd name="connsiteX10" fmla="*/ 1897852 w 5373076"/>
              <a:gd name="connsiteY10" fmla="*/ 4318008 h 4318008"/>
              <a:gd name="connsiteX11" fmla="*/ 134565 w 5373076"/>
              <a:gd name="connsiteY11" fmla="*/ 4318008 h 4318008"/>
              <a:gd name="connsiteX12" fmla="*/ 0 w 5373076"/>
              <a:gd name="connsiteY12" fmla="*/ 4183443 h 4318008"/>
              <a:gd name="connsiteX13" fmla="*/ 0 w 5373076"/>
              <a:gd name="connsiteY13" fmla="*/ 2855805 h 4318008"/>
              <a:gd name="connsiteX14" fmla="*/ 5243699 w 5373076"/>
              <a:gd name="connsiteY14" fmla="*/ 652159 h 4318008"/>
              <a:gd name="connsiteX15" fmla="*/ 5058767 w 5373076"/>
              <a:gd name="connsiteY15" fmla="*/ 1028908 h 4318008"/>
              <a:gd name="connsiteX16" fmla="*/ 4960786 w 5373076"/>
              <a:gd name="connsiteY16" fmla="*/ 983422 h 4318008"/>
              <a:gd name="connsiteX17" fmla="*/ 3473588 w 5373076"/>
              <a:gd name="connsiteY17" fmla="*/ 405712 h 4318008"/>
              <a:gd name="connsiteX18" fmla="*/ 4094196 w 5373076"/>
              <a:gd name="connsiteY18" fmla="*/ 1366894 h 4318008"/>
              <a:gd name="connsiteX19" fmla="*/ 3778134 w 5373076"/>
              <a:gd name="connsiteY19" fmla="*/ 1741309 h 4318008"/>
              <a:gd name="connsiteX20" fmla="*/ 2824519 w 5373076"/>
              <a:gd name="connsiteY20" fmla="*/ 1808100 h 4318008"/>
              <a:gd name="connsiteX21" fmla="*/ 4454991 w 5373076"/>
              <a:gd name="connsiteY21" fmla="*/ 0 h 4318008"/>
              <a:gd name="connsiteX22" fmla="*/ 5373076 w 5373076"/>
              <a:gd name="connsiteY22" fmla="*/ 32358 h 4318008"/>
              <a:gd name="connsiteX23" fmla="*/ 4628717 w 5373076"/>
              <a:gd name="connsiteY23" fmla="*/ 1349015 h 4318008"/>
              <a:gd name="connsiteX24" fmla="*/ 4094010 w 5373076"/>
              <a:gd name="connsiteY24" fmla="*/ 779481 h 431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73076" h="4318008">
                <a:moveTo>
                  <a:pt x="4972877" y="1816430"/>
                </a:moveTo>
                <a:lnTo>
                  <a:pt x="5211912" y="2046590"/>
                </a:lnTo>
                <a:lnTo>
                  <a:pt x="4866804" y="2013272"/>
                </a:lnTo>
                <a:close/>
                <a:moveTo>
                  <a:pt x="3721849" y="1808102"/>
                </a:moveTo>
                <a:lnTo>
                  <a:pt x="3854624" y="2524110"/>
                </a:lnTo>
                <a:lnTo>
                  <a:pt x="3419634" y="2322178"/>
                </a:lnTo>
                <a:lnTo>
                  <a:pt x="3604566" y="1945430"/>
                </a:lnTo>
                <a:close/>
                <a:moveTo>
                  <a:pt x="2301472" y="1771765"/>
                </a:moveTo>
                <a:lnTo>
                  <a:pt x="3237442" y="2134997"/>
                </a:lnTo>
                <a:lnTo>
                  <a:pt x="3266331" y="2949530"/>
                </a:lnTo>
                <a:lnTo>
                  <a:pt x="1897852" y="4318008"/>
                </a:lnTo>
                <a:lnTo>
                  <a:pt x="134565" y="4318008"/>
                </a:lnTo>
                <a:lnTo>
                  <a:pt x="0" y="4183443"/>
                </a:lnTo>
                <a:lnTo>
                  <a:pt x="0" y="2855805"/>
                </a:lnTo>
                <a:close/>
                <a:moveTo>
                  <a:pt x="5243699" y="652159"/>
                </a:moveTo>
                <a:lnTo>
                  <a:pt x="5058767" y="1028908"/>
                </a:lnTo>
                <a:lnTo>
                  <a:pt x="4960786" y="983422"/>
                </a:lnTo>
                <a:close/>
                <a:moveTo>
                  <a:pt x="3473588" y="405712"/>
                </a:moveTo>
                <a:lnTo>
                  <a:pt x="4094196" y="1366894"/>
                </a:lnTo>
                <a:lnTo>
                  <a:pt x="3778134" y="1741309"/>
                </a:lnTo>
                <a:lnTo>
                  <a:pt x="2824519" y="1808100"/>
                </a:lnTo>
                <a:close/>
                <a:moveTo>
                  <a:pt x="4454991" y="0"/>
                </a:moveTo>
                <a:lnTo>
                  <a:pt x="5373076" y="32358"/>
                </a:lnTo>
                <a:lnTo>
                  <a:pt x="4628717" y="1349015"/>
                </a:lnTo>
                <a:lnTo>
                  <a:pt x="4094010" y="7794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326948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Title 1">
            <a:extLst>
              <a:ext uri="{FF2B5EF4-FFF2-40B4-BE49-F238E27FC236}">
                <a16:creationId xmlns:a16="http://schemas.microsoft.com/office/drawing/2014/main" id="{E73E47D5-BDE7-46E7-8C4E-6111A41AF8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6" name="Text Placeholder 3">
            <a:extLst>
              <a:ext uri="{FF2B5EF4-FFF2-40B4-BE49-F238E27FC236}">
                <a16:creationId xmlns:a16="http://schemas.microsoft.com/office/drawing/2014/main" id="{4D90A547-C01D-42BC-98ED-831FDD76F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7" name="Content Placeholder 2">
            <a:extLst>
              <a:ext uri="{FF2B5EF4-FFF2-40B4-BE49-F238E27FC236}">
                <a16:creationId xmlns:a16="http://schemas.microsoft.com/office/drawing/2014/main" id="{AEBF3BE3-47D8-4511-B598-743DF88DF915}"/>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00848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Title 1">
            <a:extLst>
              <a:ext uri="{FF2B5EF4-FFF2-40B4-BE49-F238E27FC236}">
                <a16:creationId xmlns:a16="http://schemas.microsoft.com/office/drawing/2014/main" id="{91434632-BEE5-428E-872A-794325BA80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6" name="Text Placeholder 3">
            <a:extLst>
              <a:ext uri="{FF2B5EF4-FFF2-40B4-BE49-F238E27FC236}">
                <a16:creationId xmlns:a16="http://schemas.microsoft.com/office/drawing/2014/main" id="{7CB95FD3-7DAC-4417-8633-7EFA4852E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7" name="Picture Placeholder 2">
            <a:extLst>
              <a:ext uri="{FF2B5EF4-FFF2-40B4-BE49-F238E27FC236}">
                <a16:creationId xmlns:a16="http://schemas.microsoft.com/office/drawing/2014/main" id="{94CDAD6C-9665-443F-B344-147513A6C144}"/>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16412094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414992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Image and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000" y="3517901"/>
            <a:ext cx="6012000" cy="1409700"/>
          </a:xfrm>
          <a:solidFill>
            <a:schemeClr val="tx1"/>
          </a:solidFill>
        </p:spPr>
        <p:txBody>
          <a:bodyPr lIns="288000" rIns="432000" bIns="144000" anchor="b"/>
          <a:lstStyle>
            <a:lvl1pPr algn="r">
              <a:defRPr sz="4200" spc="-150">
                <a:solidFill>
                  <a:schemeClr val="bg1"/>
                </a:solidFill>
              </a:defRPr>
            </a:lvl1pPr>
          </a:lstStyle>
          <a:p>
            <a:r>
              <a:rPr lang="en-US" dirty="0"/>
              <a:t>Click to edit </a:t>
            </a:r>
            <a:br>
              <a:rPr lang="en-US" dirty="0"/>
            </a:br>
            <a:r>
              <a:rPr lang="en-US" dirty="0"/>
              <a:t>Master title style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4000" y="4927600"/>
            <a:ext cx="6012000" cy="1845743"/>
          </a:xfrm>
          <a:solidFill>
            <a:schemeClr val="tx1">
              <a:lumMod val="85000"/>
              <a:lumOff val="15000"/>
            </a:schemeClr>
          </a:solidFill>
        </p:spPr>
        <p:txBody>
          <a:bodyPr lIns="288000" tIns="144000" rIns="432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ZA" smtClean="0"/>
              <a:pPr/>
              <a:t>‹#›</a:t>
            </a:fld>
            <a:endParaRPr lang="en-ZA"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dirty="0">
              <a:solidFill>
                <a:schemeClr val="tx1">
                  <a:lumMod val="75000"/>
                  <a:lumOff val="25000"/>
                </a:schemeClr>
              </a:solidFill>
              <a:latin typeface="+mn-lt"/>
            </a:endParaRPr>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4000" y="86714"/>
            <a:ext cx="6009285" cy="3431187"/>
          </a:xfrm>
          <a:solidFill>
            <a:srgbClr val="333333"/>
          </a:solidFill>
        </p:spPr>
        <p:txBody>
          <a:bodyPr lIns="0" tIns="0" anchor="ctr"/>
          <a:lstStyle>
            <a:lvl1pPr marL="0" indent="0" algn="ctr">
              <a:buNone/>
              <a:defRPr sz="1100" i="1">
                <a:solidFill>
                  <a:schemeClr val="bg1">
                    <a:lumMod val="85000"/>
                  </a:schemeClr>
                </a:solidFill>
                <a:latin typeface="Times New Roman" panose="02020603050405020304" pitchFamily="18" charset="0"/>
                <a:cs typeface="Times New Roman" panose="02020603050405020304" pitchFamily="18" charset="0"/>
              </a:defRPr>
            </a:lvl1pPr>
          </a:lstStyle>
          <a:p>
            <a:r>
              <a:rPr lang="en-ZA" dirty="0"/>
              <a:t>Insert or Drag and Drop Image Here</a:t>
            </a:r>
          </a:p>
        </p:txBody>
      </p:sp>
      <p:sp>
        <p:nvSpPr>
          <p:cNvPr id="16" name="Content Placeholder 2">
            <a:extLst>
              <a:ext uri="{FF2B5EF4-FFF2-40B4-BE49-F238E27FC236}">
                <a16:creationId xmlns:a16="http://schemas.microsoft.com/office/drawing/2014/main" id="{ED5F0C9D-A08F-4539-BA26-61D24BBE6E9A}"/>
              </a:ext>
            </a:extLst>
          </p:cNvPr>
          <p:cNvSpPr>
            <a:spLocks noGrp="1"/>
          </p:cNvSpPr>
          <p:nvPr>
            <p:ph idx="15"/>
          </p:nvPr>
        </p:nvSpPr>
        <p:spPr>
          <a:xfrm>
            <a:off x="6464300" y="1152000"/>
            <a:ext cx="5307700" cy="4680000"/>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60728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1340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73450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E0A84F6-FEAA-4BDD-9282-20006CFE8BD1}"/>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Freeform: Shape 9">
            <a:extLst>
              <a:ext uri="{FF2B5EF4-FFF2-40B4-BE49-F238E27FC236}">
                <a16:creationId xmlns:a16="http://schemas.microsoft.com/office/drawing/2014/main" id="{0CD00A51-7C86-40CE-9A85-9305A72856F5}"/>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Freeform: Shape 10">
            <a:extLst>
              <a:ext uri="{FF2B5EF4-FFF2-40B4-BE49-F238E27FC236}">
                <a16:creationId xmlns:a16="http://schemas.microsoft.com/office/drawing/2014/main" id="{72581C84-47AA-4227-BB97-9D73745C635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A3D0208D-7363-46C1-93C0-34D5C7CC03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Freeform: Shape 12">
            <a:extLst>
              <a:ext uri="{FF2B5EF4-FFF2-40B4-BE49-F238E27FC236}">
                <a16:creationId xmlns:a16="http://schemas.microsoft.com/office/drawing/2014/main" id="{9BF00BA4-FF52-480A-802E-02DFDD8C7441}"/>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Freeform: Shape 13">
            <a:extLst>
              <a:ext uri="{FF2B5EF4-FFF2-40B4-BE49-F238E27FC236}">
                <a16:creationId xmlns:a16="http://schemas.microsoft.com/office/drawing/2014/main" id="{98FC3C8E-D2F9-46FE-B29F-17C02B89FFCC}"/>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Freeform: Shape 14">
            <a:extLst>
              <a:ext uri="{FF2B5EF4-FFF2-40B4-BE49-F238E27FC236}">
                <a16:creationId xmlns:a16="http://schemas.microsoft.com/office/drawing/2014/main" id="{1AC53E23-4CA7-479D-B22A-A5FCB3E5B5F6}"/>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Freeform: Shape 15">
            <a:extLst>
              <a:ext uri="{FF2B5EF4-FFF2-40B4-BE49-F238E27FC236}">
                <a16:creationId xmlns:a16="http://schemas.microsoft.com/office/drawing/2014/main" id="{96F0F1DB-0C5F-4895-B71A-86B7D122DD4B}"/>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Freeform: Shape 16">
            <a:extLst>
              <a:ext uri="{FF2B5EF4-FFF2-40B4-BE49-F238E27FC236}">
                <a16:creationId xmlns:a16="http://schemas.microsoft.com/office/drawing/2014/main" id="{134BF4B3-A394-4B33-84E8-433CB3F4D710}"/>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Freeform: Shape 17">
            <a:extLst>
              <a:ext uri="{FF2B5EF4-FFF2-40B4-BE49-F238E27FC236}">
                <a16:creationId xmlns:a16="http://schemas.microsoft.com/office/drawing/2014/main" id="{B6E11BA4-7EBA-47E5-8E07-57E665A74955}"/>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Freeform: Shape 18">
            <a:extLst>
              <a:ext uri="{FF2B5EF4-FFF2-40B4-BE49-F238E27FC236}">
                <a16:creationId xmlns:a16="http://schemas.microsoft.com/office/drawing/2014/main" id="{7A178943-1EAE-4532-95FB-DFD1B8A936ED}"/>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Freeform: Shape 19">
            <a:extLst>
              <a:ext uri="{FF2B5EF4-FFF2-40B4-BE49-F238E27FC236}">
                <a16:creationId xmlns:a16="http://schemas.microsoft.com/office/drawing/2014/main" id="{A1603A2C-1F9D-4BAB-BF6C-C411F8898F5A}"/>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Freeform: Shape 20">
            <a:extLst>
              <a:ext uri="{FF2B5EF4-FFF2-40B4-BE49-F238E27FC236}">
                <a16:creationId xmlns:a16="http://schemas.microsoft.com/office/drawing/2014/main" id="{D019487C-9065-4D0C-8A4F-0BEC960FF5E1}"/>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2" name="Freeform: Shape 21">
            <a:extLst>
              <a:ext uri="{FF2B5EF4-FFF2-40B4-BE49-F238E27FC236}">
                <a16:creationId xmlns:a16="http://schemas.microsoft.com/office/drawing/2014/main" id="{B2E39A85-934A-4BF2-93E3-761989F1B981}"/>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152000"/>
            <a:ext cx="5472000"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8" name="Footer Placeholder 7">
            <a:extLst>
              <a:ext uri="{FF2B5EF4-FFF2-40B4-BE49-F238E27FC236}">
                <a16:creationId xmlns:a16="http://schemas.microsoft.com/office/drawing/2014/main" id="{C9E47D86-FD0D-44D0-9B7F-9EDEBD11F9D6}"/>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23" name="Content Placeholder 3">
            <a:extLst>
              <a:ext uri="{FF2B5EF4-FFF2-40B4-BE49-F238E27FC236}">
                <a16:creationId xmlns:a16="http://schemas.microsoft.com/office/drawing/2014/main" id="{94AA1D0D-4A88-48E6-9F92-152A70F621DA}"/>
              </a:ext>
            </a:extLst>
          </p:cNvPr>
          <p:cNvSpPr>
            <a:spLocks noGrp="1"/>
          </p:cNvSpPr>
          <p:nvPr>
            <p:ph sz="half" idx="2"/>
          </p:nvPr>
        </p:nvSpPr>
        <p:spPr>
          <a:xfrm>
            <a:off x="6300384" y="1140847"/>
            <a:ext cx="5471616" cy="50361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748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60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152000"/>
            <a:ext cx="360045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152000"/>
            <a:ext cx="3600450"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265438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216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152525"/>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152525"/>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148060"/>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152525"/>
            <a:ext cx="2160588" cy="5038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Tree>
    <p:extLst>
      <p:ext uri="{BB962C8B-B14F-4D97-AF65-F5344CB8AC3E}">
        <p14:creationId xmlns:p14="http://schemas.microsoft.com/office/powerpoint/2010/main" val="97483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2041BFF2-BC3B-3145-940D-004809E5A80A}"/>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A9906F5C-A183-DF45-AE48-C1D611CDC98D}"/>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C9CFF2EB-CD95-EA4D-810E-C9F8127071FE}"/>
              </a:ext>
            </a:extLst>
          </p:cNvPr>
          <p:cNvSpPr>
            <a:spLocks noChangeAspect="1"/>
          </p:cNvSpPr>
          <p:nvPr userDrawn="1"/>
        </p:nvSpPr>
        <p:spPr>
          <a:xfrm>
            <a:off x="7639529"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EE120266-68E0-504A-B1C8-F3369F5AF7C0}"/>
              </a:ext>
            </a:extLst>
          </p:cNvPr>
          <p:cNvSpPr>
            <a:spLocks noChangeAspect="1"/>
          </p:cNvSpPr>
          <p:nvPr userDrawn="1"/>
        </p:nvSpPr>
        <p:spPr>
          <a:xfrm>
            <a:off x="9933998"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4FB4A810-8614-AD44-B362-CE45C8C679CE}"/>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ZA" smtClean="0"/>
              <a:pPr/>
              <a:t>‹#›</a:t>
            </a:fld>
            <a:endParaRPr lang="en-ZA"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315012" y="4683647"/>
            <a:ext cx="2160588" cy="900000"/>
          </a:xfrm>
        </p:spPr>
        <p:txBody>
          <a:bodyPr/>
          <a:lstStyle>
            <a:lvl1pPr marL="0" indent="0" algn="ctr">
              <a:buNone/>
              <a:defRPr sz="1600"/>
            </a:lvl1pPr>
          </a:lstStyle>
          <a:p>
            <a:pPr lvl="0"/>
            <a:r>
              <a:rPr lang="en-US" dirty="0"/>
              <a:t>Bullet Description</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9609481" y="4688112"/>
            <a:ext cx="2160588" cy="900000"/>
          </a:xfrm>
        </p:spPr>
        <p:txBody>
          <a:bodyPr/>
          <a:lstStyle>
            <a:lvl1pPr marL="0" indent="0" algn="ctr">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315013" y="3926335"/>
            <a:ext cx="2160587" cy="504000"/>
          </a:xfrm>
        </p:spPr>
        <p:txBody>
          <a:bodyPr/>
          <a:lstStyle>
            <a:lvl1pPr marL="0" indent="0" algn="ctr">
              <a:buNone/>
              <a:defRPr b="1">
                <a:latin typeface="+mj-lt"/>
              </a:defRPr>
            </a:lvl1pPr>
          </a:lstStyle>
          <a:p>
            <a:pPr lvl="0"/>
            <a:r>
              <a:rPr lang="en-US" dirty="0"/>
              <a:t>Bullet 4</a:t>
            </a:r>
            <a:endParaRPr lang="en-ZA" dirty="0"/>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9609481" y="3926335"/>
            <a:ext cx="2160588" cy="504000"/>
          </a:xfrm>
        </p:spPr>
        <p:txBody>
          <a:bodyPr/>
          <a:lstStyle>
            <a:lvl1pPr marL="0" indent="0" algn="ctr">
              <a:buNone/>
              <a:defRPr b="1">
                <a:latin typeface="+mj-lt"/>
              </a:defRPr>
            </a:lvl1pPr>
          </a:lstStyle>
          <a:p>
            <a:pPr lvl="0"/>
            <a:r>
              <a:rPr lang="en-US" dirty="0"/>
              <a:t>Bullet 5</a:t>
            </a:r>
            <a:endParaRPr lang="en-ZA" dirty="0"/>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dirty="0"/>
              <a:t>Bullet Description</a:t>
            </a:r>
          </a:p>
        </p:txBody>
      </p:sp>
      <p:sp>
        <p:nvSpPr>
          <p:cNvPr id="4" name="Picture Placeholder 3">
            <a:extLst>
              <a:ext uri="{FF2B5EF4-FFF2-40B4-BE49-F238E27FC236}">
                <a16:creationId xmlns:a16="http://schemas.microsoft.com/office/drawing/2014/main" id="{B0B1F8F6-73A5-F142-8A28-094DA998B5F5}"/>
              </a:ext>
            </a:extLst>
          </p:cNvPr>
          <p:cNvSpPr>
            <a:spLocks noGrp="1"/>
          </p:cNvSpPr>
          <p:nvPr>
            <p:ph type="pic" sz="quarter" idx="27"/>
          </p:nvPr>
        </p:nvSpPr>
        <p:spPr>
          <a:xfrm>
            <a:off x="1086454" y="2358091"/>
            <a:ext cx="854075" cy="854075"/>
          </a:xfrm>
        </p:spPr>
        <p:txBody>
          <a:bodyPr/>
          <a:lstStyle>
            <a:lvl1pPr marL="0" indent="0">
              <a:buNone/>
              <a:defRPr/>
            </a:lvl1pPr>
          </a:lstStyle>
          <a:p>
            <a:r>
              <a:rPr lang="en-US"/>
              <a:t>Click icon to add picture</a:t>
            </a:r>
            <a:endParaRPr lang="en-US" dirty="0"/>
          </a:p>
        </p:txBody>
      </p:sp>
      <p:sp>
        <p:nvSpPr>
          <p:cNvPr id="32" name="Picture Placeholder 3">
            <a:extLst>
              <a:ext uri="{FF2B5EF4-FFF2-40B4-BE49-F238E27FC236}">
                <a16:creationId xmlns:a16="http://schemas.microsoft.com/office/drawing/2014/main" id="{F78A887E-89A6-244C-8AA4-484FE5358768}"/>
              </a:ext>
            </a:extLst>
          </p:cNvPr>
          <p:cNvSpPr>
            <a:spLocks noGrp="1"/>
          </p:cNvSpPr>
          <p:nvPr>
            <p:ph type="pic" sz="quarter" idx="28"/>
          </p:nvPr>
        </p:nvSpPr>
        <p:spPr>
          <a:xfrm>
            <a:off x="3380176" y="2358091"/>
            <a:ext cx="854075" cy="854075"/>
          </a:xfrm>
        </p:spPr>
        <p:txBody>
          <a:bodyPr/>
          <a:lstStyle>
            <a:lvl1pPr marL="0" indent="0">
              <a:buNone/>
              <a:defRPr/>
            </a:lvl1pPr>
          </a:lstStyle>
          <a:p>
            <a:r>
              <a:rPr lang="en-US"/>
              <a:t>Click icon to add picture</a:t>
            </a:r>
            <a:endParaRPr lang="en-US" dirty="0"/>
          </a:p>
        </p:txBody>
      </p:sp>
      <p:sp>
        <p:nvSpPr>
          <p:cNvPr id="33" name="Picture Placeholder 3">
            <a:extLst>
              <a:ext uri="{FF2B5EF4-FFF2-40B4-BE49-F238E27FC236}">
                <a16:creationId xmlns:a16="http://schemas.microsoft.com/office/drawing/2014/main" id="{52B18661-99A8-214A-A089-09F11F1EB5C4}"/>
              </a:ext>
            </a:extLst>
          </p:cNvPr>
          <p:cNvSpPr>
            <a:spLocks noGrp="1"/>
          </p:cNvSpPr>
          <p:nvPr>
            <p:ph type="pic" sz="quarter" idx="29"/>
          </p:nvPr>
        </p:nvSpPr>
        <p:spPr>
          <a:xfrm>
            <a:off x="5673898" y="2358091"/>
            <a:ext cx="854075" cy="854075"/>
          </a:xfrm>
        </p:spPr>
        <p:txBody>
          <a:bodyPr/>
          <a:lstStyle>
            <a:lvl1pPr marL="0" indent="0">
              <a:buNone/>
              <a:defRPr/>
            </a:lvl1pPr>
          </a:lstStyle>
          <a:p>
            <a:r>
              <a:rPr lang="en-US"/>
              <a:t>Click icon to add picture</a:t>
            </a:r>
            <a:endParaRPr lang="en-US" dirty="0"/>
          </a:p>
        </p:txBody>
      </p:sp>
      <p:sp>
        <p:nvSpPr>
          <p:cNvPr id="34" name="Picture Placeholder 3">
            <a:extLst>
              <a:ext uri="{FF2B5EF4-FFF2-40B4-BE49-F238E27FC236}">
                <a16:creationId xmlns:a16="http://schemas.microsoft.com/office/drawing/2014/main" id="{69D5F0B5-DE10-D646-9244-6B4289E7793E}"/>
              </a:ext>
            </a:extLst>
          </p:cNvPr>
          <p:cNvSpPr>
            <a:spLocks noGrp="1"/>
          </p:cNvSpPr>
          <p:nvPr>
            <p:ph type="pic" sz="quarter" idx="30"/>
          </p:nvPr>
        </p:nvSpPr>
        <p:spPr>
          <a:xfrm>
            <a:off x="7967620" y="2358091"/>
            <a:ext cx="854075" cy="854075"/>
          </a:xfrm>
        </p:spPr>
        <p:txBody>
          <a:bodyPr/>
          <a:lstStyle>
            <a:lvl1pPr marL="0" indent="0">
              <a:buNone/>
              <a:defRPr/>
            </a:lvl1pPr>
          </a:lstStyle>
          <a:p>
            <a:r>
              <a:rPr lang="en-US"/>
              <a:t>Click icon to add picture</a:t>
            </a:r>
            <a:endParaRPr lang="en-US" dirty="0"/>
          </a:p>
        </p:txBody>
      </p:sp>
      <p:sp>
        <p:nvSpPr>
          <p:cNvPr id="35" name="Picture Placeholder 3">
            <a:extLst>
              <a:ext uri="{FF2B5EF4-FFF2-40B4-BE49-F238E27FC236}">
                <a16:creationId xmlns:a16="http://schemas.microsoft.com/office/drawing/2014/main" id="{72B87CCD-6D17-844B-87EF-F8BC69D79B06}"/>
              </a:ext>
            </a:extLst>
          </p:cNvPr>
          <p:cNvSpPr>
            <a:spLocks noGrp="1"/>
          </p:cNvSpPr>
          <p:nvPr>
            <p:ph type="pic" sz="quarter" idx="31"/>
          </p:nvPr>
        </p:nvSpPr>
        <p:spPr>
          <a:xfrm>
            <a:off x="10261341" y="2358091"/>
            <a:ext cx="854075" cy="854075"/>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03084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x Image Bullets Left">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019D3C0C-316D-A045-BC1B-D508718E47A9}"/>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56D90BAC-4672-454F-9B98-7A6F31D7B3F7}"/>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21146660-9CB0-D241-ACBC-5C0A9FC8AD1A}"/>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3">
            <a:extLst>
              <a:ext uri="{FF2B5EF4-FFF2-40B4-BE49-F238E27FC236}">
                <a16:creationId xmlns:a16="http://schemas.microsoft.com/office/drawing/2014/main" id="{831AC394-0DDA-6F4A-B2D3-6D95CD866486}"/>
              </a:ext>
            </a:extLst>
          </p:cNvPr>
          <p:cNvSpPr>
            <a:spLocks noGrp="1"/>
          </p:cNvSpPr>
          <p:nvPr>
            <p:ph type="pic" sz="quarter" idx="27"/>
          </p:nvPr>
        </p:nvSpPr>
        <p:spPr>
          <a:xfrm>
            <a:off x="1086454" y="2358091"/>
            <a:ext cx="854075" cy="854075"/>
          </a:xfrm>
        </p:spPr>
        <p:txBody>
          <a:bodyPr/>
          <a:lstStyle>
            <a:lvl1pPr marL="0" indent="0">
              <a:buNone/>
              <a:defRPr/>
            </a:lvl1pPr>
          </a:lstStyle>
          <a:p>
            <a:r>
              <a:rPr lang="en-US"/>
              <a:t>Click icon to add picture</a:t>
            </a:r>
            <a:endParaRPr lang="en-US" dirty="0"/>
          </a:p>
        </p:txBody>
      </p:sp>
      <p:sp>
        <p:nvSpPr>
          <p:cNvPr id="28" name="Picture Placeholder 3">
            <a:extLst>
              <a:ext uri="{FF2B5EF4-FFF2-40B4-BE49-F238E27FC236}">
                <a16:creationId xmlns:a16="http://schemas.microsoft.com/office/drawing/2014/main" id="{B1A58D5B-A4BA-F446-90DA-1B6B207869A8}"/>
              </a:ext>
            </a:extLst>
          </p:cNvPr>
          <p:cNvSpPr>
            <a:spLocks noGrp="1"/>
          </p:cNvSpPr>
          <p:nvPr>
            <p:ph type="pic" sz="quarter" idx="28"/>
          </p:nvPr>
        </p:nvSpPr>
        <p:spPr>
          <a:xfrm>
            <a:off x="3380176" y="2358091"/>
            <a:ext cx="854075" cy="854075"/>
          </a:xfrm>
        </p:spPr>
        <p:txBody>
          <a:bodyPr/>
          <a:lstStyle>
            <a:lvl1pPr marL="0" indent="0">
              <a:buNone/>
              <a:defRPr/>
            </a:lvl1pPr>
          </a:lstStyle>
          <a:p>
            <a:r>
              <a:rPr lang="en-US"/>
              <a:t>Click icon to add picture</a:t>
            </a:r>
            <a:endParaRPr lang="en-US" dirty="0"/>
          </a:p>
        </p:txBody>
      </p:sp>
      <p:sp>
        <p:nvSpPr>
          <p:cNvPr id="29" name="Picture Placeholder 3">
            <a:extLst>
              <a:ext uri="{FF2B5EF4-FFF2-40B4-BE49-F238E27FC236}">
                <a16:creationId xmlns:a16="http://schemas.microsoft.com/office/drawing/2014/main" id="{7912C149-C249-1940-AF83-360853E78C26}"/>
              </a:ext>
            </a:extLst>
          </p:cNvPr>
          <p:cNvSpPr>
            <a:spLocks noGrp="1"/>
          </p:cNvSpPr>
          <p:nvPr>
            <p:ph type="pic" sz="quarter" idx="29"/>
          </p:nvPr>
        </p:nvSpPr>
        <p:spPr>
          <a:xfrm>
            <a:off x="5673898" y="2358091"/>
            <a:ext cx="854075" cy="854075"/>
          </a:xfrm>
        </p:spPr>
        <p:txBody>
          <a:bodyPr/>
          <a:lstStyle>
            <a:lvl1pPr marL="0" indent="0">
              <a:buNone/>
              <a:defRPr/>
            </a:lvl1pPr>
          </a:lstStyle>
          <a:p>
            <a:r>
              <a:rPr lang="en-US"/>
              <a:t>Click icon to add picture</a:t>
            </a:r>
            <a:endParaRPr lang="en-US"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7632650" y="86714"/>
            <a:ext cx="4472635"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1" name="Picture Placeholder 40">
            <a:extLst>
              <a:ext uri="{FF2B5EF4-FFF2-40B4-BE49-F238E27FC236}">
                <a16:creationId xmlns:a16="http://schemas.microsoft.com/office/drawing/2014/main" id="{5BDD2BB3-B6A3-404C-846E-13E06B2F1662}"/>
              </a:ext>
            </a:extLst>
          </p:cNvPr>
          <p:cNvSpPr>
            <a:spLocks noGrp="1"/>
          </p:cNvSpPr>
          <p:nvPr>
            <p:ph type="pic" sz="quarter" idx="25" hasCustomPrompt="1"/>
          </p:nvPr>
        </p:nvSpPr>
        <p:spPr>
          <a:xfrm>
            <a:off x="7632650" y="86714"/>
            <a:ext cx="4472635" cy="64785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ZA"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a:t>Click to edit Master title style</a:t>
            </a:r>
            <a:endParaRPr lang="en-ZA" dirty="0"/>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ZA"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dirty="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dirty="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dirty="0"/>
              <a:t>Bullet 1</a:t>
            </a:r>
            <a:endParaRPr lang="en-ZA" dirty="0"/>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dirty="0"/>
              <a:t>Bullet 2</a:t>
            </a:r>
            <a:endParaRPr lang="en-ZA" dirty="0"/>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dirty="0"/>
              <a:t>Bullet 3</a:t>
            </a:r>
            <a:endParaRPr lang="en-ZA" dirty="0"/>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dirty="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ZA" smtClean="0"/>
              <a:pPr/>
              <a:t>‹#›</a:t>
            </a:fld>
            <a:endParaRPr lang="en-ZA" dirty="0"/>
          </a:p>
        </p:txBody>
      </p:sp>
    </p:spTree>
    <p:extLst>
      <p:ext uri="{BB962C8B-B14F-4D97-AF65-F5344CB8AC3E}">
        <p14:creationId xmlns:p14="http://schemas.microsoft.com/office/powerpoint/2010/main" val="222966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ctagon 6">
            <a:extLst>
              <a:ext uri="{FF2B5EF4-FFF2-40B4-BE49-F238E27FC236}">
                <a16:creationId xmlns:a16="http://schemas.microsoft.com/office/drawing/2014/main" id="{12B87281-2FCA-44C5-BFC9-FD653787EFC4}"/>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40000" cy="432000"/>
          </a:xfrm>
          <a:prstGeom prst="rect">
            <a:avLst/>
          </a:prstGeom>
        </p:spPr>
        <p:txBody>
          <a:bodyPr vert="horz" lIns="0" tIns="0" rIns="0" bIns="0" rtlCol="0" anchor="ctr">
            <a:no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1340000" cy="4680000"/>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1999" y="6188628"/>
            <a:ext cx="8784941" cy="365125"/>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ZA"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496369" y="6155190"/>
            <a:ext cx="432000" cy="432000"/>
          </a:xfrm>
          <a:prstGeom prst="ellipse">
            <a:avLst/>
          </a:prstGeom>
          <a:noFill/>
          <a:ln w="3175">
            <a:solidFill>
              <a:schemeClr val="accent1"/>
            </a:solidFill>
          </a:ln>
        </p:spPr>
        <p:txBody>
          <a:bodyPr vert="horz" lIns="0" tIns="0" rIns="0" bIns="0" rtlCol="0" anchor="ctr"/>
          <a:lstStyle>
            <a:lvl1pPr algn="ctr">
              <a:defRPr sz="1200" b="1" i="1">
                <a:solidFill>
                  <a:schemeClr val="tx1"/>
                </a:solidFill>
                <a:latin typeface="+mj-lt"/>
              </a:defRPr>
            </a:lvl1pPr>
          </a:lstStyle>
          <a:p>
            <a:fld id="{19B51A1E-902D-48AF-9020-955120F399B6}" type="slidenum">
              <a:rPr lang="en-ZA" smtClean="0"/>
              <a:pPr/>
              <a:t>‹#›</a:t>
            </a:fld>
            <a:endParaRPr lang="en-ZA" dirty="0"/>
          </a:p>
        </p:txBody>
      </p:sp>
      <p:sp>
        <p:nvSpPr>
          <p:cNvPr id="9" name="Oval 8">
            <a:extLst>
              <a:ext uri="{FF2B5EF4-FFF2-40B4-BE49-F238E27FC236}">
                <a16:creationId xmlns:a16="http://schemas.microsoft.com/office/drawing/2014/main" id="{B66BF03E-F48E-4C0A-9078-07AC4DDF896A}"/>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10" name="Oval 9">
            <a:extLst>
              <a:ext uri="{FF2B5EF4-FFF2-40B4-BE49-F238E27FC236}">
                <a16:creationId xmlns:a16="http://schemas.microsoft.com/office/drawing/2014/main" id="{9F827500-FC74-463C-9312-BC59104AEBD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id="{110EE18F-610D-4230-BA82-4E5007401ADD}"/>
              </a:ext>
            </a:extLst>
          </p:cNvPr>
          <p:cNvSpPr txBox="1"/>
          <p:nvPr userDrawn="1"/>
        </p:nvSpPr>
        <p:spPr>
          <a:xfrm>
            <a:off x="8734570" y="6278857"/>
            <a:ext cx="2510557" cy="184666"/>
          </a:xfrm>
          <a:prstGeom prst="rect">
            <a:avLst/>
          </a:prstGeom>
          <a:noFill/>
        </p:spPr>
        <p:txBody>
          <a:bodyPr wrap="square" lIns="0" tIns="0" rIns="0" bIns="0" rtlCol="0">
            <a:noAutofit/>
          </a:bodyPr>
          <a:lstStyle/>
          <a:p>
            <a:pPr algn="r"/>
            <a:r>
              <a:rPr lang="en-ZA" sz="1200" dirty="0">
                <a:solidFill>
                  <a:schemeClr val="tx2"/>
                </a:solidFill>
                <a:latin typeface="+mj-lt"/>
              </a:rPr>
              <a:t>Your Logo or Name Here</a:t>
            </a:r>
          </a:p>
        </p:txBody>
      </p:sp>
      <p:sp>
        <p:nvSpPr>
          <p:cNvPr id="14" name="Oval 13">
            <a:extLst>
              <a:ext uri="{FF2B5EF4-FFF2-40B4-BE49-F238E27FC236}">
                <a16:creationId xmlns:a16="http://schemas.microsoft.com/office/drawing/2014/main" id="{2AF375EA-F235-4EAA-A52F-D6BF0D6EDDCA}"/>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accent1"/>
              </a:solidFill>
            </a:endParaRPr>
          </a:p>
        </p:txBody>
      </p:sp>
      <p:sp>
        <p:nvSpPr>
          <p:cNvPr id="18" name="Rectangle 17">
            <a:extLst>
              <a:ext uri="{FF2B5EF4-FFF2-40B4-BE49-F238E27FC236}">
                <a16:creationId xmlns:a16="http://schemas.microsoft.com/office/drawing/2014/main" id="{7E3C8C5B-6356-4B7C-887C-A436D7DB4059}"/>
              </a:ext>
            </a:extLst>
          </p:cNvPr>
          <p:cNvSpPr/>
          <p:nvPr userDrawn="1"/>
        </p:nvSpPr>
        <p:spPr>
          <a:xfrm>
            <a:off x="0" y="6771286"/>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Rectangle 18">
            <a:extLst>
              <a:ext uri="{FF2B5EF4-FFF2-40B4-BE49-F238E27FC236}">
                <a16:creationId xmlns:a16="http://schemas.microsoft.com/office/drawing/2014/main" id="{13120C00-0FF6-411F-B2D6-C625ED6BD241}"/>
              </a:ext>
            </a:extLst>
          </p:cNvPr>
          <p:cNvSpPr/>
          <p:nvPr userDrawn="1"/>
        </p:nvSpPr>
        <p:spPr>
          <a:xfrm>
            <a:off x="0" y="0"/>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Rectangle 19">
            <a:extLst>
              <a:ext uri="{FF2B5EF4-FFF2-40B4-BE49-F238E27FC236}">
                <a16:creationId xmlns:a16="http://schemas.microsoft.com/office/drawing/2014/main" id="{2D142C1D-78E5-4AD5-BEF3-C015D6E3FEBD}"/>
              </a:ext>
            </a:extLst>
          </p:cNvPr>
          <p:cNvSpPr/>
          <p:nvPr userDrawn="1"/>
        </p:nvSpPr>
        <p:spPr>
          <a:xfrm rot="5400000">
            <a:off x="-3385643" y="3385642"/>
            <a:ext cx="6858001"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Rectangle 20">
            <a:extLst>
              <a:ext uri="{FF2B5EF4-FFF2-40B4-BE49-F238E27FC236}">
                <a16:creationId xmlns:a16="http://schemas.microsoft.com/office/drawing/2014/main" id="{300D9306-2240-47FF-AA2F-DC7C26A008A4}"/>
              </a:ext>
            </a:extLst>
          </p:cNvPr>
          <p:cNvSpPr/>
          <p:nvPr userDrawn="1"/>
        </p:nvSpPr>
        <p:spPr>
          <a:xfrm rot="5400000">
            <a:off x="8719643" y="3385643"/>
            <a:ext cx="6858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50" r:id="rId4"/>
    <p:sldLayoutId id="2147483688" r:id="rId5"/>
    <p:sldLayoutId id="2147483656" r:id="rId6"/>
    <p:sldLayoutId id="2147483657" r:id="rId7"/>
    <p:sldLayoutId id="2147483665" r:id="rId8"/>
    <p:sldLayoutId id="2147483666" r:id="rId9"/>
    <p:sldLayoutId id="2147483667" r:id="rId10"/>
    <p:sldLayoutId id="2147483668" r:id="rId11"/>
    <p:sldLayoutId id="2147483669" r:id="rId12"/>
    <p:sldLayoutId id="2147483671" r:id="rId13"/>
    <p:sldLayoutId id="2147483687" r:id="rId14"/>
    <p:sldLayoutId id="2147483672" r:id="rId15"/>
    <p:sldLayoutId id="2147483673" r:id="rId16"/>
    <p:sldLayoutId id="2147483674" r:id="rId17"/>
    <p:sldLayoutId id="2147483677" r:id="rId18"/>
    <p:sldLayoutId id="2147483654" r:id="rId19"/>
    <p:sldLayoutId id="2147483660" r:id="rId20"/>
    <p:sldLayoutId id="2147483661" r:id="rId21"/>
    <p:sldLayoutId id="2147483682" r:id="rId22"/>
    <p:sldLayoutId id="2147483683" r:id="rId23"/>
    <p:sldLayoutId id="2147483684" r:id="rId24"/>
    <p:sldLayoutId id="2147483685" r:id="rId25"/>
    <p:sldLayoutId id="2147483686" r:id="rId26"/>
  </p:sldLayoutIdLs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2567964" y="4740165"/>
            <a:ext cx="5209149" cy="1183974"/>
          </a:xfrm>
          <a:solidFill>
            <a:srgbClr val="7030A0"/>
          </a:solidFill>
        </p:spPr>
        <p:txBody>
          <a:bodyPr/>
          <a:lstStyle/>
          <a:p>
            <a:pPr algn="l"/>
            <a:r>
              <a:rPr lang="en-CA" sz="3600" b="1" dirty="0">
                <a:latin typeface="+mj-lt"/>
              </a:rPr>
              <a:t>Text: Matthew 13:44</a:t>
            </a:r>
            <a:endParaRPr lang="en-ZA" sz="3600" dirty="0">
              <a:latin typeface="+mj-lt"/>
            </a:endParaRPr>
          </a:p>
        </p:txBody>
      </p:sp>
      <p:grpSp>
        <p:nvGrpSpPr>
          <p:cNvPr id="34" name="Group 33" title="geometric shape">
            <a:extLst>
              <a:ext uri="{FF2B5EF4-FFF2-40B4-BE49-F238E27FC236}">
                <a16:creationId xmlns:a16="http://schemas.microsoft.com/office/drawing/2014/main" id="{F83DDF3D-91CE-40FB-BC3D-FFB1B5D89E47}"/>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 name="Picture Placeholder 2">
            <a:extLst>
              <a:ext uri="{FF2B5EF4-FFF2-40B4-BE49-F238E27FC236}">
                <a16:creationId xmlns:a16="http://schemas.microsoft.com/office/drawing/2014/main" id="{6D662934-8B44-44FA-AB53-7A70A0F4A61C}"/>
              </a:ext>
            </a:extLst>
          </p:cNvPr>
          <p:cNvSpPr>
            <a:spLocks noGrp="1"/>
          </p:cNvSpPr>
          <p:nvPr>
            <p:ph type="pic" sz="quarter" idx="13"/>
          </p:nvPr>
        </p:nvSpPr>
        <p:spPr/>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1470991" y="762862"/>
            <a:ext cx="10349948" cy="3240937"/>
          </a:xfrm>
          <a:solidFill>
            <a:srgbClr val="7030A0"/>
          </a:solidFill>
          <a:ln>
            <a:solidFill>
              <a:srgbClr val="C00000"/>
            </a:solidFill>
          </a:ln>
        </p:spPr>
        <p:txBody>
          <a:bodyPr/>
          <a:lstStyle/>
          <a:p>
            <a:r>
              <a:rPr lang="en-US" b="1" dirty="0"/>
              <a:t>PARABLES OF THE KINGDOM - Part VI</a:t>
            </a:r>
            <a:br>
              <a:rPr lang="en-US" b="1" dirty="0"/>
            </a:br>
            <a:r>
              <a:rPr lang="en-US" b="1" dirty="0"/>
              <a:t>The Parable of the Treasure and the Field</a:t>
            </a:r>
            <a:endParaRPr lang="en-CA" dirty="0"/>
          </a:p>
        </p:txBody>
      </p:sp>
    </p:spTree>
    <p:extLst>
      <p:ext uri="{BB962C8B-B14F-4D97-AF65-F5344CB8AC3E}">
        <p14:creationId xmlns:p14="http://schemas.microsoft.com/office/powerpoint/2010/main" val="4026287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1263004"/>
            <a:ext cx="10683280" cy="5502975"/>
          </a:xfrm>
          <a:solidFill>
            <a:srgbClr val="7030A0">
              <a:alpha val="94000"/>
            </a:srgbClr>
          </a:solidFill>
        </p:spPr>
        <p:txBody>
          <a:bodyPr/>
          <a:lstStyle/>
          <a:p>
            <a:pPr algn="l"/>
            <a:r>
              <a:rPr lang="en-US" sz="4000" i="1" dirty="0"/>
              <a:t>"The kingdom of heaven is like a man who sowed good seed in his field."</a:t>
            </a:r>
            <a:endParaRPr lang="en-CA" sz="4000" i="1" dirty="0"/>
          </a:p>
          <a:p>
            <a:r>
              <a:rPr lang="en-CA" sz="4000" i="1" dirty="0"/>
              <a:t>	Matthew 13:24</a:t>
            </a:r>
          </a:p>
          <a:p>
            <a:endParaRPr lang="en-CA" sz="4000" i="1" dirty="0"/>
          </a:p>
          <a:p>
            <a:pPr algn="l"/>
            <a:r>
              <a:rPr lang="en-US" sz="4000" i="1" dirty="0"/>
              <a:t>"The one who sowed the good seed is the Son of Man."</a:t>
            </a:r>
            <a:endParaRPr lang="en-CA" sz="4000" i="1" dirty="0"/>
          </a:p>
          <a:p>
            <a:pPr algn="l"/>
            <a:r>
              <a:rPr lang="en-CA" sz="4000" i="1" dirty="0"/>
              <a:t>							Matthew 13:37</a:t>
            </a:r>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4" y="81407"/>
            <a:ext cx="9250017" cy="1100190"/>
          </a:xfrm>
          <a:solidFill>
            <a:srgbClr val="7030A0"/>
          </a:solidFill>
        </p:spPr>
        <p:txBody>
          <a:bodyPr/>
          <a:lstStyle/>
          <a:p>
            <a:r>
              <a:rPr lang="en-CA" b="1" dirty="0"/>
              <a:t>II. THE MAN</a:t>
            </a:r>
            <a:endParaRPr lang="en-CA" dirty="0"/>
          </a:p>
        </p:txBody>
      </p:sp>
    </p:spTree>
    <p:extLst>
      <p:ext uri="{BB962C8B-B14F-4D97-AF65-F5344CB8AC3E}">
        <p14:creationId xmlns:p14="http://schemas.microsoft.com/office/powerpoint/2010/main" val="3902306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1263004"/>
            <a:ext cx="10683280" cy="5502975"/>
          </a:xfrm>
          <a:solidFill>
            <a:srgbClr val="7030A0">
              <a:alpha val="94000"/>
            </a:srgbClr>
          </a:solidFill>
        </p:spPr>
        <p:txBody>
          <a:bodyPr/>
          <a:lstStyle/>
          <a:p>
            <a:pPr algn="l"/>
            <a:r>
              <a:rPr lang="en-US" sz="4000" i="1" dirty="0"/>
              <a:t>"The kingdom of God is like treasure hidden in a field."</a:t>
            </a:r>
          </a:p>
          <a:p>
            <a:endParaRPr lang="en-CA" sz="4000" i="1" dirty="0"/>
          </a:p>
          <a:p>
            <a:pPr algn="l"/>
            <a:r>
              <a:rPr lang="en-CA" sz="4000" i="1" dirty="0"/>
              <a:t>							Matthew 13:44a</a:t>
            </a:r>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4" y="81407"/>
            <a:ext cx="9250017" cy="1100190"/>
          </a:xfrm>
          <a:solidFill>
            <a:srgbClr val="7030A0"/>
          </a:solidFill>
        </p:spPr>
        <p:txBody>
          <a:bodyPr/>
          <a:lstStyle/>
          <a:p>
            <a:r>
              <a:rPr lang="en-CA" b="1" dirty="0"/>
              <a:t>III. THE TREASURE</a:t>
            </a:r>
            <a:endParaRPr lang="en-CA" dirty="0"/>
          </a:p>
        </p:txBody>
      </p:sp>
    </p:spTree>
    <p:extLst>
      <p:ext uri="{BB962C8B-B14F-4D97-AF65-F5344CB8AC3E}">
        <p14:creationId xmlns:p14="http://schemas.microsoft.com/office/powerpoint/2010/main" val="1485731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1263004"/>
            <a:ext cx="10683280" cy="5421568"/>
          </a:xfrm>
          <a:solidFill>
            <a:srgbClr val="7030A0">
              <a:alpha val="94000"/>
            </a:srgbClr>
          </a:solidFill>
        </p:spPr>
        <p:txBody>
          <a:bodyPr/>
          <a:lstStyle/>
          <a:p>
            <a:pPr algn="l"/>
            <a:r>
              <a:rPr lang="en-US" sz="4000" i="1" dirty="0"/>
              <a:t>"But we have </a:t>
            </a:r>
            <a:r>
              <a:rPr lang="en-US" sz="4000" i="1" u="sng" dirty="0"/>
              <a:t>this treasure in jars of clay</a:t>
            </a:r>
            <a:r>
              <a:rPr lang="en-US" sz="4000" i="1" dirty="0"/>
              <a:t> to show that this all-surpassing power is from God and not from us."</a:t>
            </a:r>
          </a:p>
          <a:p>
            <a:endParaRPr lang="en-CA" sz="4000" i="1" dirty="0"/>
          </a:p>
          <a:p>
            <a:pPr algn="l"/>
            <a:r>
              <a:rPr lang="en-CA" sz="4000" i="1" dirty="0"/>
              <a:t>							II Corinthians 2:4</a:t>
            </a:r>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4" y="81407"/>
            <a:ext cx="9250017" cy="1100190"/>
          </a:xfrm>
          <a:solidFill>
            <a:srgbClr val="7030A0"/>
          </a:solidFill>
        </p:spPr>
        <p:txBody>
          <a:bodyPr/>
          <a:lstStyle/>
          <a:p>
            <a:r>
              <a:rPr lang="en-CA" b="1" dirty="0"/>
              <a:t>I. THE LEAVEN</a:t>
            </a:r>
            <a:endParaRPr lang="en-CA" dirty="0"/>
          </a:p>
        </p:txBody>
      </p:sp>
    </p:spTree>
    <p:extLst>
      <p:ext uri="{BB962C8B-B14F-4D97-AF65-F5344CB8AC3E}">
        <p14:creationId xmlns:p14="http://schemas.microsoft.com/office/powerpoint/2010/main" val="4038013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1263004"/>
            <a:ext cx="10683280" cy="5270318"/>
          </a:xfrm>
          <a:solidFill>
            <a:srgbClr val="7030A0">
              <a:alpha val="94000"/>
            </a:srgbClr>
          </a:solidFill>
        </p:spPr>
        <p:txBody>
          <a:bodyPr/>
          <a:lstStyle/>
          <a:p>
            <a:endParaRPr lang="en-CA" dirty="0"/>
          </a:p>
          <a:p>
            <a:pPr algn="l"/>
            <a:r>
              <a:rPr lang="en-US" sz="4000" i="1" dirty="0"/>
              <a:t>"God was </a:t>
            </a:r>
            <a:r>
              <a:rPr lang="en-US" sz="4000" i="1" u="sng" dirty="0"/>
              <a:t>reconciling the world</a:t>
            </a:r>
            <a:r>
              <a:rPr lang="en-US" sz="4000" i="1" dirty="0"/>
              <a:t> to himself in Christ, not counting men's sins against them."</a:t>
            </a:r>
            <a:endParaRPr lang="en-CA" sz="4000" i="1" dirty="0"/>
          </a:p>
          <a:p>
            <a:r>
              <a:rPr lang="en-CA" sz="4000" i="1" dirty="0"/>
              <a:t>	II Corinthians 5:19</a:t>
            </a:r>
          </a:p>
          <a:p>
            <a:pPr algn="l"/>
            <a:r>
              <a:rPr lang="en-US" sz="4000" i="1" dirty="0"/>
              <a:t>"who for the joy set before him endured the cross, scorning its shame . . ."</a:t>
            </a:r>
          </a:p>
          <a:p>
            <a:endParaRPr lang="en-CA" sz="4000" i="1" dirty="0"/>
          </a:p>
          <a:p>
            <a:r>
              <a:rPr lang="en-CA" sz="4000" i="1" dirty="0"/>
              <a:t>	Hebrews 12:2</a:t>
            </a:r>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4" y="81407"/>
            <a:ext cx="9250017" cy="1100190"/>
          </a:xfrm>
          <a:solidFill>
            <a:srgbClr val="7030A0"/>
          </a:solidFill>
        </p:spPr>
        <p:txBody>
          <a:bodyPr/>
          <a:lstStyle/>
          <a:p>
            <a:r>
              <a:rPr lang="en-CA" b="1" dirty="0"/>
              <a:t>III. THE TREASURE</a:t>
            </a:r>
            <a:endParaRPr lang="en-CA" dirty="0"/>
          </a:p>
        </p:txBody>
      </p:sp>
    </p:spTree>
    <p:extLst>
      <p:ext uri="{BB962C8B-B14F-4D97-AF65-F5344CB8AC3E}">
        <p14:creationId xmlns:p14="http://schemas.microsoft.com/office/powerpoint/2010/main" val="1288433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1263004"/>
            <a:ext cx="10683280" cy="5421568"/>
          </a:xfrm>
          <a:solidFill>
            <a:srgbClr val="7030A0">
              <a:alpha val="94000"/>
            </a:srgbClr>
          </a:solidFill>
        </p:spPr>
        <p:txBody>
          <a:bodyPr/>
          <a:lstStyle/>
          <a:p>
            <a:pPr algn="l"/>
            <a:r>
              <a:rPr lang="en-US" sz="4000" i="1" dirty="0"/>
              <a:t>"For you know that </a:t>
            </a:r>
            <a:r>
              <a:rPr lang="en-US" sz="4000" i="1" u="sng" dirty="0"/>
              <a:t>it was not with perishable things such as silver or gold that you were redeemed</a:t>
            </a:r>
            <a:r>
              <a:rPr lang="en-US" sz="4000" i="1" dirty="0"/>
              <a:t> from the empty way of life handed down to you from your forefathers,</a:t>
            </a:r>
          </a:p>
          <a:p>
            <a:pPr algn="l"/>
            <a:r>
              <a:rPr lang="en-US" sz="4000" i="1" dirty="0"/>
              <a:t>19. </a:t>
            </a:r>
            <a:r>
              <a:rPr lang="en-US" sz="4000" i="1" u="sng" dirty="0"/>
              <a:t>but with the precious blood of Christ, a lamb without blemish or defect</a:t>
            </a:r>
            <a:r>
              <a:rPr lang="en-US" sz="4000" i="1" dirty="0"/>
              <a:t>."</a:t>
            </a:r>
          </a:p>
          <a:p>
            <a:endParaRPr lang="en-CA" sz="4000" i="1" dirty="0"/>
          </a:p>
          <a:p>
            <a:r>
              <a:rPr lang="en-CA" sz="4000" i="1" dirty="0"/>
              <a:t>	I Peter 1:18,19</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4" y="81407"/>
            <a:ext cx="9250017" cy="1100190"/>
          </a:xfrm>
          <a:solidFill>
            <a:srgbClr val="7030A0"/>
          </a:solidFill>
        </p:spPr>
        <p:txBody>
          <a:bodyPr/>
          <a:lstStyle/>
          <a:p>
            <a:r>
              <a:rPr lang="en-CA" b="1" dirty="0"/>
              <a:t>III. THE TREASURE</a:t>
            </a:r>
            <a:endParaRPr lang="en-CA" dirty="0"/>
          </a:p>
        </p:txBody>
      </p:sp>
    </p:spTree>
    <p:extLst>
      <p:ext uri="{BB962C8B-B14F-4D97-AF65-F5344CB8AC3E}">
        <p14:creationId xmlns:p14="http://schemas.microsoft.com/office/powerpoint/2010/main" val="1986184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grpSp>
        <p:nvGrpSpPr>
          <p:cNvPr id="34" name="Group 33" title="geometric shape">
            <a:extLst>
              <a:ext uri="{FF2B5EF4-FFF2-40B4-BE49-F238E27FC236}">
                <a16:creationId xmlns:a16="http://schemas.microsoft.com/office/drawing/2014/main" id="{F83DDF3D-91CE-40FB-BC3D-FFB1B5D89E47}"/>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225287" y="450574"/>
            <a:ext cx="11502888" cy="6019042"/>
          </a:xfrm>
          <a:solidFill>
            <a:srgbClr val="7030A0"/>
          </a:solidFill>
        </p:spPr>
        <p:txBody>
          <a:bodyPr/>
          <a:lstStyle/>
          <a:p>
            <a:pPr algn="ctr"/>
            <a:r>
              <a:rPr lang="en-US" sz="3600" dirty="0"/>
              <a:t>These next four parables "constitute the secrets of God, but they are revealed to men of faith, knowing which and understanding which, they will be strengthened and heartened and equipped for all good service."</a:t>
            </a:r>
            <a:br>
              <a:rPr lang="en-US" sz="3600" dirty="0"/>
            </a:br>
            <a:br>
              <a:rPr lang="en-CA" sz="3600" dirty="0"/>
            </a:br>
            <a:r>
              <a:rPr lang="en-CA" sz="3600" dirty="0"/>
              <a:t>G. Campbell Morgan</a:t>
            </a:r>
            <a:br>
              <a:rPr lang="en-CA" sz="3600" dirty="0"/>
            </a:br>
            <a:r>
              <a:rPr lang="en-US" sz="3600" i="1" dirty="0"/>
              <a:t>“Parables &amp; Metaphors of our Lord”</a:t>
            </a:r>
            <a:br>
              <a:rPr lang="en-US" sz="3600" dirty="0"/>
            </a:br>
            <a:r>
              <a:rPr lang="en-CA" sz="3600" dirty="0"/>
              <a:t>p. 67</a:t>
            </a:r>
            <a:br>
              <a:rPr lang="en-US" b="1" dirty="0"/>
            </a:br>
            <a:endParaRPr lang="en-CA" dirty="0"/>
          </a:p>
        </p:txBody>
      </p:sp>
    </p:spTree>
    <p:extLst>
      <p:ext uri="{BB962C8B-B14F-4D97-AF65-F5344CB8AC3E}">
        <p14:creationId xmlns:p14="http://schemas.microsoft.com/office/powerpoint/2010/main" val="953755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grpSp>
        <p:nvGrpSpPr>
          <p:cNvPr id="34" name="Group 33" title="geometric shape">
            <a:extLst>
              <a:ext uri="{FF2B5EF4-FFF2-40B4-BE49-F238E27FC236}">
                <a16:creationId xmlns:a16="http://schemas.microsoft.com/office/drawing/2014/main" id="{F83DDF3D-91CE-40FB-BC3D-FFB1B5D89E47}"/>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Freeform: Shape 11">
              <a:extLst>
                <a:ext uri="{FF2B5EF4-FFF2-40B4-BE49-F238E27FC236}">
                  <a16:creationId xmlns:a16="http://schemas.microsoft.com/office/drawing/2014/main"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225287" y="450574"/>
            <a:ext cx="11502888" cy="6019042"/>
          </a:xfrm>
          <a:solidFill>
            <a:srgbClr val="7030A0"/>
          </a:solidFill>
        </p:spPr>
        <p:txBody>
          <a:bodyPr/>
          <a:lstStyle/>
          <a:p>
            <a:r>
              <a:rPr lang="en-US" sz="3600" dirty="0"/>
              <a:t>The Psalmist tells how he overcame the depressive thoughts that were plaguing him,</a:t>
            </a:r>
            <a:br>
              <a:rPr lang="en-US" sz="3600" dirty="0"/>
            </a:br>
            <a:br>
              <a:rPr lang="en-CA" sz="3600" dirty="0"/>
            </a:br>
            <a:r>
              <a:rPr lang="en-US" sz="3600" i="1" dirty="0"/>
              <a:t>"When I tried to understand all this it was oppressive (too painful - KJV) to me</a:t>
            </a:r>
            <a:br>
              <a:rPr lang="en-US" sz="3600" i="1" dirty="0"/>
            </a:br>
            <a:r>
              <a:rPr lang="en-US" sz="3600" i="1" dirty="0"/>
              <a:t>17. till I entered the sanctuary of God; then I understood their final destiny."</a:t>
            </a:r>
            <a:br>
              <a:rPr lang="en-US" sz="3600" i="1" dirty="0"/>
            </a:br>
            <a:br>
              <a:rPr lang="en-CA" sz="3600" i="1" dirty="0"/>
            </a:br>
            <a:r>
              <a:rPr lang="en-CA" sz="3600" i="1" dirty="0"/>
              <a:t>	Psalm 73:16,17</a:t>
            </a:r>
            <a:br>
              <a:rPr lang="en-US" b="1" dirty="0"/>
            </a:br>
            <a:endParaRPr lang="en-CA" dirty="0"/>
          </a:p>
        </p:txBody>
      </p:sp>
    </p:spTree>
    <p:extLst>
      <p:ext uri="{BB962C8B-B14F-4D97-AF65-F5344CB8AC3E}">
        <p14:creationId xmlns:p14="http://schemas.microsoft.com/office/powerpoint/2010/main" val="4116216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2646267"/>
            <a:ext cx="10683280" cy="2654604"/>
          </a:xfrm>
          <a:solidFill>
            <a:srgbClr val="7030A0">
              <a:alpha val="94000"/>
            </a:srgbClr>
          </a:solidFill>
        </p:spPr>
        <p:txBody>
          <a:bodyPr/>
          <a:lstStyle/>
          <a:p>
            <a:pPr algn="l"/>
            <a:r>
              <a:rPr lang="en-US" sz="4000" i="1" dirty="0"/>
              <a:t>"The kingdom of God is like a treasure </a:t>
            </a:r>
            <a:r>
              <a:rPr lang="en-US" sz="4000" i="1" u="sng" dirty="0"/>
              <a:t>hidden in a field.</a:t>
            </a:r>
            <a:r>
              <a:rPr lang="en-US" sz="4000" i="1" dirty="0"/>
              <a:t>"</a:t>
            </a:r>
            <a:endParaRPr lang="en-US" sz="4000" i="1" u="sng" dirty="0"/>
          </a:p>
          <a:p>
            <a:r>
              <a:rPr lang="en-CA" sz="4000" i="1" dirty="0"/>
              <a:t>	Matthew 13:44a</a:t>
            </a:r>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4" y="653441"/>
            <a:ext cx="8861414" cy="1100190"/>
          </a:xfrm>
          <a:solidFill>
            <a:srgbClr val="7030A0"/>
          </a:solidFill>
        </p:spPr>
        <p:txBody>
          <a:bodyPr/>
          <a:lstStyle/>
          <a:p>
            <a:pPr algn="ctr"/>
            <a:r>
              <a:rPr lang="en-CA" b="1" dirty="0"/>
              <a:t>I. THE FIELD</a:t>
            </a:r>
            <a:endParaRPr lang="en-CA" dirty="0"/>
          </a:p>
        </p:txBody>
      </p:sp>
    </p:spTree>
    <p:extLst>
      <p:ext uri="{BB962C8B-B14F-4D97-AF65-F5344CB8AC3E}">
        <p14:creationId xmlns:p14="http://schemas.microsoft.com/office/powerpoint/2010/main" val="3168771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2646267"/>
            <a:ext cx="8861401" cy="2654604"/>
          </a:xfrm>
          <a:solidFill>
            <a:srgbClr val="7030A0">
              <a:alpha val="94000"/>
            </a:srgbClr>
          </a:solidFill>
        </p:spPr>
        <p:txBody>
          <a:bodyPr/>
          <a:lstStyle/>
          <a:p>
            <a:pPr algn="l"/>
            <a:r>
              <a:rPr lang="en-US" sz="4000" i="1" dirty="0"/>
              <a:t>"the field is the world"</a:t>
            </a:r>
          </a:p>
          <a:p>
            <a:endParaRPr lang="en-CA" sz="4000" i="1" dirty="0"/>
          </a:p>
          <a:p>
            <a:r>
              <a:rPr lang="en-CA" sz="4000" i="1" dirty="0"/>
              <a:t>	Matthew 13:38</a:t>
            </a:r>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4" y="653441"/>
            <a:ext cx="8861414" cy="1100190"/>
          </a:xfrm>
          <a:solidFill>
            <a:srgbClr val="7030A0"/>
          </a:solidFill>
        </p:spPr>
        <p:txBody>
          <a:bodyPr/>
          <a:lstStyle/>
          <a:p>
            <a:pPr algn="ctr"/>
            <a:r>
              <a:rPr lang="en-CA" b="1" dirty="0"/>
              <a:t>I. THE FIELD</a:t>
            </a:r>
            <a:endParaRPr lang="en-CA" dirty="0"/>
          </a:p>
        </p:txBody>
      </p:sp>
    </p:spTree>
    <p:extLst>
      <p:ext uri="{BB962C8B-B14F-4D97-AF65-F5344CB8AC3E}">
        <p14:creationId xmlns:p14="http://schemas.microsoft.com/office/powerpoint/2010/main" val="3624962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251791"/>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1267513"/>
            <a:ext cx="10040856" cy="5040521"/>
          </a:xfrm>
          <a:solidFill>
            <a:srgbClr val="7030A0">
              <a:alpha val="94000"/>
            </a:srgbClr>
          </a:solidFill>
        </p:spPr>
        <p:txBody>
          <a:bodyPr/>
          <a:lstStyle/>
          <a:p>
            <a:pPr algn="l"/>
            <a:r>
              <a:rPr lang="en-US" sz="3600" i="1" dirty="0"/>
              <a:t>"I have given them your word and the world has hated them, for they are not of the world any more that I am of the world.</a:t>
            </a:r>
          </a:p>
          <a:p>
            <a:pPr algn="l"/>
            <a:r>
              <a:rPr lang="en-US" sz="3600" i="1" dirty="0"/>
              <a:t>15. </a:t>
            </a:r>
            <a:r>
              <a:rPr lang="en-US" sz="3600" i="1" u="sng" dirty="0"/>
              <a:t>My prayer is not that you take them out of the world but that you protect them from the evil one.</a:t>
            </a:r>
            <a:endParaRPr lang="en-US" sz="3600" i="1" dirty="0"/>
          </a:p>
          <a:p>
            <a:pPr algn="l"/>
            <a:r>
              <a:rPr lang="en-US" sz="3600" i="1" dirty="0"/>
              <a:t>16. They are not of the world, even as I am not of it.</a:t>
            </a:r>
          </a:p>
          <a:p>
            <a:pPr algn="l"/>
            <a:r>
              <a:rPr lang="en-US" sz="3600" i="1" dirty="0"/>
              <a:t>17. </a:t>
            </a:r>
            <a:r>
              <a:rPr lang="en-US" sz="3600" i="1" u="sng" dirty="0"/>
              <a:t>Sanctify them by your truth; your word is truth</a:t>
            </a:r>
            <a:r>
              <a:rPr lang="en-US" sz="3600" i="1" dirty="0"/>
              <a:t>."</a:t>
            </a:r>
          </a:p>
          <a:p>
            <a:r>
              <a:rPr lang="en-CA" sz="3600" i="1" dirty="0"/>
              <a:t>John 17:14-17</a:t>
            </a:r>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31" y="28527"/>
            <a:ext cx="8861414" cy="1100190"/>
          </a:xfrm>
          <a:solidFill>
            <a:srgbClr val="7030A0"/>
          </a:solidFill>
        </p:spPr>
        <p:txBody>
          <a:bodyPr/>
          <a:lstStyle/>
          <a:p>
            <a:pPr algn="ctr"/>
            <a:r>
              <a:rPr lang="en-CA" b="1" dirty="0"/>
              <a:t>I. THE FIELD</a:t>
            </a:r>
            <a:endParaRPr lang="en-CA" dirty="0"/>
          </a:p>
        </p:txBody>
      </p:sp>
    </p:spTree>
    <p:extLst>
      <p:ext uri="{BB962C8B-B14F-4D97-AF65-F5344CB8AC3E}">
        <p14:creationId xmlns:p14="http://schemas.microsoft.com/office/powerpoint/2010/main" val="2940948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251791"/>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1267514"/>
            <a:ext cx="10040856" cy="2747896"/>
          </a:xfrm>
          <a:solidFill>
            <a:srgbClr val="7030A0">
              <a:alpha val="94000"/>
            </a:srgbClr>
          </a:solidFill>
        </p:spPr>
        <p:txBody>
          <a:bodyPr/>
          <a:lstStyle/>
          <a:p>
            <a:pPr algn="l"/>
            <a:r>
              <a:rPr lang="en-US" sz="4000" i="1" dirty="0"/>
              <a:t>"My kingdom is not of this world."</a:t>
            </a:r>
          </a:p>
          <a:p>
            <a:pPr algn="l"/>
            <a:r>
              <a:rPr lang="en-CA" sz="4000" i="1" dirty="0"/>
              <a:t>			</a:t>
            </a:r>
          </a:p>
          <a:p>
            <a:pPr algn="l"/>
            <a:r>
              <a:rPr lang="en-CA" sz="4000" i="1" dirty="0"/>
              <a:t>							John 18:36</a:t>
            </a:r>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31" y="28527"/>
            <a:ext cx="8861414" cy="1100190"/>
          </a:xfrm>
          <a:solidFill>
            <a:srgbClr val="7030A0"/>
          </a:solidFill>
        </p:spPr>
        <p:txBody>
          <a:bodyPr/>
          <a:lstStyle/>
          <a:p>
            <a:pPr algn="ctr"/>
            <a:r>
              <a:rPr lang="en-CA" b="1" dirty="0"/>
              <a:t>I. THE FIELD</a:t>
            </a:r>
            <a:endParaRPr lang="en-CA" dirty="0"/>
          </a:p>
        </p:txBody>
      </p:sp>
    </p:spTree>
    <p:extLst>
      <p:ext uri="{BB962C8B-B14F-4D97-AF65-F5344CB8AC3E}">
        <p14:creationId xmlns:p14="http://schemas.microsoft.com/office/powerpoint/2010/main" val="3344805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251791"/>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1267513"/>
            <a:ext cx="10040856" cy="4470677"/>
          </a:xfrm>
          <a:solidFill>
            <a:srgbClr val="7030A0">
              <a:alpha val="94000"/>
            </a:srgbClr>
          </a:solidFill>
        </p:spPr>
        <p:txBody>
          <a:bodyPr/>
          <a:lstStyle/>
          <a:p>
            <a:pPr algn="l"/>
            <a:r>
              <a:rPr lang="en-US" sz="4000" i="1" dirty="0"/>
              <a:t>"</a:t>
            </a:r>
            <a:r>
              <a:rPr lang="en-US" sz="4000" i="1" u="sng" dirty="0"/>
              <a:t>for everyone born of God overcomes the world. This is the victory that has overcome the world, even our faith.</a:t>
            </a:r>
            <a:endParaRPr lang="en-US" sz="4000" i="1" dirty="0"/>
          </a:p>
          <a:p>
            <a:pPr algn="l"/>
            <a:r>
              <a:rPr lang="en-US" sz="4000" i="1" dirty="0"/>
              <a:t>5. Who is it that overcomes the world? Only he who believes that Jesus is the Son of God."</a:t>
            </a:r>
          </a:p>
          <a:p>
            <a:endParaRPr lang="en-CA" sz="4000" i="1" dirty="0"/>
          </a:p>
          <a:p>
            <a:r>
              <a:rPr lang="en-CA" sz="4000" i="1" dirty="0"/>
              <a:t>	I John 5:4,5</a:t>
            </a:r>
          </a:p>
          <a:p>
            <a:pPr algn="l"/>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31" y="28527"/>
            <a:ext cx="8861414" cy="1100190"/>
          </a:xfrm>
          <a:solidFill>
            <a:srgbClr val="7030A0"/>
          </a:solidFill>
        </p:spPr>
        <p:txBody>
          <a:bodyPr/>
          <a:lstStyle/>
          <a:p>
            <a:pPr algn="ctr"/>
            <a:r>
              <a:rPr lang="en-CA" b="1" dirty="0"/>
              <a:t>I. THE FIELD</a:t>
            </a:r>
            <a:endParaRPr lang="en-CA" dirty="0"/>
          </a:p>
        </p:txBody>
      </p:sp>
    </p:spTree>
    <p:extLst>
      <p:ext uri="{BB962C8B-B14F-4D97-AF65-F5344CB8AC3E}">
        <p14:creationId xmlns:p14="http://schemas.microsoft.com/office/powerpoint/2010/main" val="2493354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2" cstate="screen">
            <a:extLst>
              <a:ext uri="{28A0092B-C50C-407E-A947-70E740481C1C}">
                <a14:useLocalDpi xmlns:a14="http://schemas.microsoft.com/office/drawing/2010/main"/>
              </a:ext>
            </a:extLst>
          </a:blip>
          <a:srcRect l="12" r="12"/>
          <a:stretch>
            <a:fillRect/>
          </a:stretch>
        </p:blipFill>
        <p:spPr>
          <a:xfrm>
            <a:off x="0" y="0"/>
            <a:ext cx="12192000" cy="6684572"/>
          </a:xfrm>
        </p:spPr>
      </p:pic>
      <p:cxnSp>
        <p:nvCxnSpPr>
          <p:cNvPr id="15" name="Straight Connector 14" descr="Divider line">
            <a:extLst>
              <a:ext uri="{FF2B5EF4-FFF2-40B4-BE49-F238E27FC236}">
                <a16:creationId xmlns:a16="http://schemas.microsoft.com/office/drawing/2014/main" id="{E99227BA-E7FE-418C-A9C9-21C49E9DFD38}"/>
              </a:ext>
              <a:ext uri="{C183D7F6-B498-43B3-948B-1728B52AA6E4}">
                <adec:decorative xmlns:adec="http://schemas.microsoft.com/office/drawing/2017/decorative"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a:xfrm>
            <a:off x="627144" y="2646266"/>
            <a:ext cx="10683280" cy="3237699"/>
          </a:xfrm>
          <a:solidFill>
            <a:srgbClr val="7030A0">
              <a:alpha val="94000"/>
            </a:srgbClr>
          </a:solidFill>
        </p:spPr>
        <p:txBody>
          <a:bodyPr/>
          <a:lstStyle/>
          <a:p>
            <a:pPr algn="l"/>
            <a:r>
              <a:rPr lang="en-US" sz="4000" i="1" dirty="0"/>
              <a:t>"When a man found it, he hid it again, and then in his joy went and sold all he had and bought the field."</a:t>
            </a:r>
          </a:p>
          <a:p>
            <a:endParaRPr lang="en-CA" sz="4000" i="1" dirty="0"/>
          </a:p>
          <a:p>
            <a:r>
              <a:rPr lang="en-CA" sz="4000" i="1" dirty="0"/>
              <a:t>	Matthew 13:44b</a:t>
            </a:r>
            <a:endParaRPr lang="en-CA" sz="4000" dirty="0"/>
          </a:p>
          <a:p>
            <a:pPr algn="l"/>
            <a:r>
              <a:rPr lang="en-US" sz="4000" dirty="0"/>
              <a:t>			</a:t>
            </a:r>
            <a:endParaRPr lang="en-ZA" sz="4000" b="1" dirty="0">
              <a:latin typeface="+mj-lt"/>
            </a:endParaRPr>
          </a:p>
        </p:txBody>
      </p:sp>
      <p:sp>
        <p:nvSpPr>
          <p:cNvPr id="5" name="Title 4">
            <a:extLst>
              <a:ext uri="{FF2B5EF4-FFF2-40B4-BE49-F238E27FC236}">
                <a16:creationId xmlns:a16="http://schemas.microsoft.com/office/drawing/2014/main" id="{A6023805-A137-4403-919D-9B060D5087A4}"/>
              </a:ext>
            </a:extLst>
          </p:cNvPr>
          <p:cNvSpPr>
            <a:spLocks noGrp="1"/>
          </p:cNvSpPr>
          <p:nvPr>
            <p:ph type="ctrTitle"/>
          </p:nvPr>
        </p:nvSpPr>
        <p:spPr>
          <a:xfrm>
            <a:off x="627144" y="653441"/>
            <a:ext cx="7244648" cy="1100190"/>
          </a:xfrm>
          <a:solidFill>
            <a:srgbClr val="7030A0"/>
          </a:solidFill>
        </p:spPr>
        <p:txBody>
          <a:bodyPr/>
          <a:lstStyle/>
          <a:p>
            <a:r>
              <a:rPr lang="en-CA" b="1" dirty="0"/>
              <a:t>II. THE MAN</a:t>
            </a:r>
            <a:endParaRPr lang="en-CA" dirty="0"/>
          </a:p>
        </p:txBody>
      </p:sp>
    </p:spTree>
    <p:extLst>
      <p:ext uri="{BB962C8B-B14F-4D97-AF65-F5344CB8AC3E}">
        <p14:creationId xmlns:p14="http://schemas.microsoft.com/office/powerpoint/2010/main" val="2994993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theme/theme1.xml><?xml version="1.0" encoding="utf-8"?>
<a:theme xmlns:a="http://schemas.openxmlformats.org/drawingml/2006/main" name="Office Theme">
  <a:themeElements>
    <a:clrScheme name="Great Pitch Decks - Environment">
      <a:dk1>
        <a:sysClr val="windowText" lastClr="000000"/>
      </a:dk1>
      <a:lt1>
        <a:sysClr val="window" lastClr="FFFFFF"/>
      </a:lt1>
      <a:dk2>
        <a:srgbClr val="375C1E"/>
      </a:dk2>
      <a:lt2>
        <a:srgbClr val="E2DFCC"/>
      </a:lt2>
      <a:accent1>
        <a:srgbClr val="9ACB39"/>
      </a:accent1>
      <a:accent2>
        <a:srgbClr val="64C24A"/>
      </a:accent2>
      <a:accent3>
        <a:srgbClr val="297D53"/>
      </a:accent3>
      <a:accent4>
        <a:srgbClr val="FECF3F"/>
      </a:accent4>
      <a:accent5>
        <a:srgbClr val="F99D40"/>
      </a:accent5>
      <a:accent6>
        <a:srgbClr val="715C21"/>
      </a:accent6>
      <a:hlink>
        <a:srgbClr val="63A537"/>
      </a:hlink>
      <a:folHlink>
        <a:srgbClr val="63A537"/>
      </a:folHlink>
    </a:clrScheme>
    <a:fontScheme name="Custom 143">
      <a:majorFont>
        <a:latin typeface="Rockwel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smtClean="0">
            <a:solidFill>
              <a:schemeClr val="tx1">
                <a:lumMod val="75000"/>
                <a:lumOff val="25000"/>
              </a:schemeClr>
            </a:solidFill>
            <a:latin typeface="+mn-lt"/>
          </a:defRPr>
        </a:defPPr>
      </a:lstStyle>
    </a:txDef>
  </a:objectDefaults>
  <a:extraClrSchemeLst/>
  <a:extLst>
    <a:ext uri="{05A4C25C-085E-4340-85A3-A5531E510DB2}">
      <thm15:themeFamily xmlns:thm15="http://schemas.microsoft.com/office/thememl/2012/main" name="Environment Pitch Deck_01_SB - v5.potx" id="{335E21F8-9526-48A9-BC19-0B3266AD6F57}" vid="{68CAD4D2-7C02-4490-9E57-98F03D5A70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Pitch deck</Template>
  <TotalTime>0</TotalTime>
  <Words>421</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Rockwell</vt:lpstr>
      <vt:lpstr>Times New Roman</vt:lpstr>
      <vt:lpstr>Office Theme</vt:lpstr>
      <vt:lpstr>PARABLES OF THE KINGDOM - Part VI The Parable of the Treasure and the Field</vt:lpstr>
      <vt:lpstr>These next four parables "constitute the secrets of God, but they are revealed to men of faith, knowing which and understanding which, they will be strengthened and heartened and equipped for all good service."  G. Campbell Morgan “Parables &amp; Metaphors of our Lord” p. 67 </vt:lpstr>
      <vt:lpstr>The Psalmist tells how he overcame the depressive thoughts that were plaguing him,  "When I tried to understand all this it was oppressive (too painful - KJV) to me 17. till I entered the sanctuary of God; then I understood their final destiny."   Psalm 73:16,17 </vt:lpstr>
      <vt:lpstr>I. THE FIELD</vt:lpstr>
      <vt:lpstr>I. THE FIELD</vt:lpstr>
      <vt:lpstr>I. THE FIELD</vt:lpstr>
      <vt:lpstr>I. THE FIELD</vt:lpstr>
      <vt:lpstr>I. THE FIELD</vt:lpstr>
      <vt:lpstr>II. THE MAN</vt:lpstr>
      <vt:lpstr>II. THE MAN</vt:lpstr>
      <vt:lpstr>III. THE TREASURE</vt:lpstr>
      <vt:lpstr>I. THE LEAVEN</vt:lpstr>
      <vt:lpstr>III. THE TREASURE</vt:lpstr>
      <vt:lpstr>III. THE TREASURE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2019-02-01T18:33:18Z</dcterms:created>
  <dcterms:modified xsi:type="dcterms:W3CDTF">2019-02-18T00:21:32Z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2018-08-01T18:20:56.2056055Z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