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Lst>
  <p:notesMasterIdLst>
    <p:notesMasterId r:id="rId23"/>
  </p:notesMasterIdLst>
  <p:sldIdLst>
    <p:sldId id="266" r:id="rId5"/>
    <p:sldId id="257" r:id="rId6"/>
    <p:sldId id="267" r:id="rId7"/>
    <p:sldId id="268" r:id="rId8"/>
    <p:sldId id="269" r:id="rId9"/>
    <p:sldId id="270" r:id="rId10"/>
    <p:sldId id="271" r:id="rId11"/>
    <p:sldId id="272" r:id="rId12"/>
    <p:sldId id="274" r:id="rId13"/>
    <p:sldId id="275" r:id="rId14"/>
    <p:sldId id="276" r:id="rId15"/>
    <p:sldId id="277" r:id="rId16"/>
    <p:sldId id="278" r:id="rId17"/>
    <p:sldId id="279" r:id="rId18"/>
    <p:sldId id="280" r:id="rId19"/>
    <p:sldId id="281" r:id="rId20"/>
    <p:sldId id="282" r:id="rId21"/>
    <p:sldId id="28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A20905-3954-474B-A606-562BCA026DC1}"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DC13AB6D-DEA2-4CBB-AC69-1EF1A6AD1512}">
      <dgm:prSet custT="1"/>
      <dgm:spPr/>
      <dgm:t>
        <a:bodyPr/>
        <a:lstStyle/>
        <a:p>
          <a:pPr>
            <a:defRPr cap="all"/>
          </a:pPr>
          <a:r>
            <a:rPr lang="en-CA" sz="4800" dirty="0"/>
            <a:t>I. THE COMMAND OF GOD (Luke 24:49; Acts 1:4)</a:t>
          </a:r>
          <a:endParaRPr lang="en-US" sz="4800" dirty="0"/>
        </a:p>
      </dgm:t>
    </dgm:pt>
    <dgm:pt modelId="{2C752582-D9FF-4E04-A92F-827DB4BB5C48}" type="parTrans" cxnId="{4B888393-351D-4489-90C9-5A68061AB236}">
      <dgm:prSet/>
      <dgm:spPr/>
      <dgm:t>
        <a:bodyPr/>
        <a:lstStyle/>
        <a:p>
          <a:endParaRPr lang="en-US"/>
        </a:p>
      </dgm:t>
    </dgm:pt>
    <dgm:pt modelId="{9C64CC83-643C-4E12-8F97-BC19DC031190}" type="sibTrans" cxnId="{4B888393-351D-4489-90C9-5A68061AB236}">
      <dgm:prSet/>
      <dgm:spPr/>
      <dgm:t>
        <a:bodyPr/>
        <a:lstStyle/>
        <a:p>
          <a:endParaRPr lang="en-US"/>
        </a:p>
      </dgm:t>
    </dgm:pt>
    <dgm:pt modelId="{2E205DD3-A8F9-4B29-9FAD-65DE12F67D23}" type="pres">
      <dgm:prSet presAssocID="{8AA20905-3954-474B-A606-562BCA026DC1}" presName="linear" presStyleCnt="0">
        <dgm:presLayoutVars>
          <dgm:animLvl val="lvl"/>
          <dgm:resizeHandles val="exact"/>
        </dgm:presLayoutVars>
      </dgm:prSet>
      <dgm:spPr/>
    </dgm:pt>
    <dgm:pt modelId="{4D761A23-D250-4006-9251-41D7D866457B}" type="pres">
      <dgm:prSet presAssocID="{DC13AB6D-DEA2-4CBB-AC69-1EF1A6AD1512}" presName="parentText" presStyleLbl="node1" presStyleIdx="0" presStyleCnt="1">
        <dgm:presLayoutVars>
          <dgm:chMax val="0"/>
          <dgm:bulletEnabled val="1"/>
        </dgm:presLayoutVars>
      </dgm:prSet>
      <dgm:spPr/>
    </dgm:pt>
  </dgm:ptLst>
  <dgm:cxnLst>
    <dgm:cxn modelId="{D5D6A856-C18B-47B6-B523-EEAA331F6389}" type="presOf" srcId="{8AA20905-3954-474B-A606-562BCA026DC1}" destId="{2E205DD3-A8F9-4B29-9FAD-65DE12F67D23}" srcOrd="0" destOrd="0" presId="urn:microsoft.com/office/officeart/2005/8/layout/vList2"/>
    <dgm:cxn modelId="{4B888393-351D-4489-90C9-5A68061AB236}" srcId="{8AA20905-3954-474B-A606-562BCA026DC1}" destId="{DC13AB6D-DEA2-4CBB-AC69-1EF1A6AD1512}" srcOrd="0" destOrd="0" parTransId="{2C752582-D9FF-4E04-A92F-827DB4BB5C48}" sibTransId="{9C64CC83-643C-4E12-8F97-BC19DC031190}"/>
    <dgm:cxn modelId="{124891C1-1635-4129-AB0E-A498FDB956B8}" type="presOf" srcId="{DC13AB6D-DEA2-4CBB-AC69-1EF1A6AD1512}" destId="{4D761A23-D250-4006-9251-41D7D866457B}" srcOrd="0" destOrd="0" presId="urn:microsoft.com/office/officeart/2005/8/layout/vList2"/>
    <dgm:cxn modelId="{5B95EA3C-F82F-48DF-8929-EC295CFF9010}" type="presParOf" srcId="{2E205DD3-A8F9-4B29-9FAD-65DE12F67D23}" destId="{4D761A23-D250-4006-9251-41D7D866457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AA20905-3954-474B-A606-562BCA026DC1}" type="doc">
      <dgm:prSet loTypeId="urn:microsoft.com/office/officeart/2005/8/layout/vList2" loCatId="list" qsTypeId="urn:microsoft.com/office/officeart/2005/8/quickstyle/simple5" qsCatId="simple" csTypeId="urn:microsoft.com/office/officeart/2005/8/colors/accent3_2" csCatId="accent3" phldr="1"/>
      <dgm:spPr/>
      <dgm:t>
        <a:bodyPr/>
        <a:lstStyle/>
        <a:p>
          <a:endParaRPr lang="en-US"/>
        </a:p>
      </dgm:t>
    </dgm:pt>
    <dgm:pt modelId="{DC13AB6D-DEA2-4CBB-AC69-1EF1A6AD1512}">
      <dgm:prSet/>
      <dgm:spPr>
        <a:solidFill>
          <a:schemeClr val="bg2">
            <a:lumMod val="75000"/>
          </a:schemeClr>
        </a:solidFill>
      </dgm:spPr>
      <dgm:t>
        <a:bodyPr/>
        <a:lstStyle/>
        <a:p>
          <a:r>
            <a:rPr lang="en-CA" i="1" dirty="0"/>
            <a:t>“When the Counselor comes, whom I will send to you from the Father, the Spirit of truth who goes out from the Father, he will testify about me.”</a:t>
          </a:r>
        </a:p>
        <a:p>
          <a:r>
            <a:rPr lang="en-CA" i="1" dirty="0"/>
            <a:t>				John 15:26</a:t>
          </a:r>
          <a:endParaRPr lang="en-US" i="1" dirty="0"/>
        </a:p>
      </dgm:t>
    </dgm:pt>
    <dgm:pt modelId="{2C752582-D9FF-4E04-A92F-827DB4BB5C48}" type="parTrans" cxnId="{4B888393-351D-4489-90C9-5A68061AB236}">
      <dgm:prSet/>
      <dgm:spPr/>
      <dgm:t>
        <a:bodyPr/>
        <a:lstStyle/>
        <a:p>
          <a:endParaRPr lang="en-US"/>
        </a:p>
      </dgm:t>
    </dgm:pt>
    <dgm:pt modelId="{9C64CC83-643C-4E12-8F97-BC19DC031190}" type="sibTrans" cxnId="{4B888393-351D-4489-90C9-5A68061AB236}">
      <dgm:prSet/>
      <dgm:spPr/>
      <dgm:t>
        <a:bodyPr/>
        <a:lstStyle/>
        <a:p>
          <a:endParaRPr lang="en-US"/>
        </a:p>
      </dgm:t>
    </dgm:pt>
    <dgm:pt modelId="{25598C2C-4173-448D-AC7D-7FCA64929469}" type="pres">
      <dgm:prSet presAssocID="{8AA20905-3954-474B-A606-562BCA026DC1}" presName="linear" presStyleCnt="0">
        <dgm:presLayoutVars>
          <dgm:animLvl val="lvl"/>
          <dgm:resizeHandles val="exact"/>
        </dgm:presLayoutVars>
      </dgm:prSet>
      <dgm:spPr/>
    </dgm:pt>
    <dgm:pt modelId="{99048FB6-878F-4E6C-9CFA-43E10C4C71AA}" type="pres">
      <dgm:prSet presAssocID="{DC13AB6D-DEA2-4CBB-AC69-1EF1A6AD1512}" presName="parentText" presStyleLbl="node1" presStyleIdx="0" presStyleCnt="1">
        <dgm:presLayoutVars>
          <dgm:chMax val="0"/>
          <dgm:bulletEnabled val="1"/>
        </dgm:presLayoutVars>
      </dgm:prSet>
      <dgm:spPr/>
    </dgm:pt>
  </dgm:ptLst>
  <dgm:cxnLst>
    <dgm:cxn modelId="{A7F54B06-66E5-4447-8F93-3DF9612798EF}" type="presOf" srcId="{DC13AB6D-DEA2-4CBB-AC69-1EF1A6AD1512}" destId="{99048FB6-878F-4E6C-9CFA-43E10C4C71AA}" srcOrd="0" destOrd="0" presId="urn:microsoft.com/office/officeart/2005/8/layout/vList2"/>
    <dgm:cxn modelId="{4B888393-351D-4489-90C9-5A68061AB236}" srcId="{8AA20905-3954-474B-A606-562BCA026DC1}" destId="{DC13AB6D-DEA2-4CBB-AC69-1EF1A6AD1512}" srcOrd="0" destOrd="0" parTransId="{2C752582-D9FF-4E04-A92F-827DB4BB5C48}" sibTransId="{9C64CC83-643C-4E12-8F97-BC19DC031190}"/>
    <dgm:cxn modelId="{B25301C7-12BF-4CF1-9896-1275CC73AF33}" type="presOf" srcId="{8AA20905-3954-474B-A606-562BCA026DC1}" destId="{25598C2C-4173-448D-AC7D-7FCA64929469}" srcOrd="0" destOrd="0" presId="urn:microsoft.com/office/officeart/2005/8/layout/vList2"/>
    <dgm:cxn modelId="{1B00BD00-AD8E-4373-86F3-A30F214BE937}" type="presParOf" srcId="{25598C2C-4173-448D-AC7D-7FCA64929469}" destId="{99048FB6-878F-4E6C-9CFA-43E10C4C71A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AA20905-3954-474B-A606-562BCA026DC1}" type="doc">
      <dgm:prSet loTypeId="urn:microsoft.com/office/officeart/2005/8/layout/vList2" loCatId="list" qsTypeId="urn:microsoft.com/office/officeart/2005/8/quickstyle/simple5" qsCatId="simple" csTypeId="urn:microsoft.com/office/officeart/2005/8/colors/accent3_2" csCatId="accent3" phldr="1"/>
      <dgm:spPr/>
      <dgm:t>
        <a:bodyPr/>
        <a:lstStyle/>
        <a:p>
          <a:endParaRPr lang="en-US"/>
        </a:p>
      </dgm:t>
    </dgm:pt>
    <dgm:pt modelId="{DC13AB6D-DEA2-4CBB-AC69-1EF1A6AD1512}">
      <dgm:prSet custT="1"/>
      <dgm:spPr>
        <a:solidFill>
          <a:schemeClr val="bg2">
            <a:lumMod val="75000"/>
          </a:schemeClr>
        </a:solidFill>
      </dgm:spPr>
      <dgm:t>
        <a:bodyPr/>
        <a:lstStyle/>
        <a:p>
          <a:endParaRPr lang="en-CA" sz="4000" dirty="0"/>
        </a:p>
        <a:p>
          <a:r>
            <a:rPr lang="en-CA" sz="4000" i="1" dirty="0"/>
            <a:t>“But I tell you the truth: it is for your good that I am going away. Unless I go away, the Counselor will not come to you; but if I go, I will send him to you.”</a:t>
          </a:r>
        </a:p>
        <a:p>
          <a:r>
            <a:rPr lang="en-CA" sz="4000" i="1" dirty="0"/>
            <a:t>				John 16:7</a:t>
          </a:r>
        </a:p>
        <a:p>
          <a:endParaRPr lang="en-CA" sz="3300" dirty="0"/>
        </a:p>
        <a:p>
          <a:endParaRPr lang="en-US" sz="3300" dirty="0"/>
        </a:p>
      </dgm:t>
    </dgm:pt>
    <dgm:pt modelId="{2C752582-D9FF-4E04-A92F-827DB4BB5C48}" type="parTrans" cxnId="{4B888393-351D-4489-90C9-5A68061AB236}">
      <dgm:prSet/>
      <dgm:spPr/>
      <dgm:t>
        <a:bodyPr/>
        <a:lstStyle/>
        <a:p>
          <a:endParaRPr lang="en-US"/>
        </a:p>
      </dgm:t>
    </dgm:pt>
    <dgm:pt modelId="{9C64CC83-643C-4E12-8F97-BC19DC031190}" type="sibTrans" cxnId="{4B888393-351D-4489-90C9-5A68061AB236}">
      <dgm:prSet/>
      <dgm:spPr/>
      <dgm:t>
        <a:bodyPr/>
        <a:lstStyle/>
        <a:p>
          <a:endParaRPr lang="en-US"/>
        </a:p>
      </dgm:t>
    </dgm:pt>
    <dgm:pt modelId="{25598C2C-4173-448D-AC7D-7FCA64929469}" type="pres">
      <dgm:prSet presAssocID="{8AA20905-3954-474B-A606-562BCA026DC1}" presName="linear" presStyleCnt="0">
        <dgm:presLayoutVars>
          <dgm:animLvl val="lvl"/>
          <dgm:resizeHandles val="exact"/>
        </dgm:presLayoutVars>
      </dgm:prSet>
      <dgm:spPr/>
    </dgm:pt>
    <dgm:pt modelId="{99048FB6-878F-4E6C-9CFA-43E10C4C71AA}" type="pres">
      <dgm:prSet presAssocID="{DC13AB6D-DEA2-4CBB-AC69-1EF1A6AD1512}" presName="parentText" presStyleLbl="node1" presStyleIdx="0" presStyleCnt="1" custLinFactNeighborX="0" custLinFactNeighborY="4413">
        <dgm:presLayoutVars>
          <dgm:chMax val="0"/>
          <dgm:bulletEnabled val="1"/>
        </dgm:presLayoutVars>
      </dgm:prSet>
      <dgm:spPr/>
    </dgm:pt>
  </dgm:ptLst>
  <dgm:cxnLst>
    <dgm:cxn modelId="{A7F54B06-66E5-4447-8F93-3DF9612798EF}" type="presOf" srcId="{DC13AB6D-DEA2-4CBB-AC69-1EF1A6AD1512}" destId="{99048FB6-878F-4E6C-9CFA-43E10C4C71AA}" srcOrd="0" destOrd="0" presId="urn:microsoft.com/office/officeart/2005/8/layout/vList2"/>
    <dgm:cxn modelId="{4B888393-351D-4489-90C9-5A68061AB236}" srcId="{8AA20905-3954-474B-A606-562BCA026DC1}" destId="{DC13AB6D-DEA2-4CBB-AC69-1EF1A6AD1512}" srcOrd="0" destOrd="0" parTransId="{2C752582-D9FF-4E04-A92F-827DB4BB5C48}" sibTransId="{9C64CC83-643C-4E12-8F97-BC19DC031190}"/>
    <dgm:cxn modelId="{B25301C7-12BF-4CF1-9896-1275CC73AF33}" type="presOf" srcId="{8AA20905-3954-474B-A606-562BCA026DC1}" destId="{25598C2C-4173-448D-AC7D-7FCA64929469}" srcOrd="0" destOrd="0" presId="urn:microsoft.com/office/officeart/2005/8/layout/vList2"/>
    <dgm:cxn modelId="{1B00BD00-AD8E-4373-86F3-A30F214BE937}" type="presParOf" srcId="{25598C2C-4173-448D-AC7D-7FCA64929469}" destId="{99048FB6-878F-4E6C-9CFA-43E10C4C71A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AA20905-3954-474B-A606-562BCA026DC1}" type="doc">
      <dgm:prSet loTypeId="urn:microsoft.com/office/officeart/2005/8/layout/vList2" loCatId="list" qsTypeId="urn:microsoft.com/office/officeart/2005/8/quickstyle/simple5" qsCatId="simple" csTypeId="urn:microsoft.com/office/officeart/2005/8/colors/accent3_2" csCatId="accent3" phldr="1"/>
      <dgm:spPr/>
      <dgm:t>
        <a:bodyPr/>
        <a:lstStyle/>
        <a:p>
          <a:endParaRPr lang="en-US"/>
        </a:p>
      </dgm:t>
    </dgm:pt>
    <dgm:pt modelId="{DC13AB6D-DEA2-4CBB-AC69-1EF1A6AD1512}">
      <dgm:prSet custT="1"/>
      <dgm:spPr>
        <a:solidFill>
          <a:schemeClr val="bg2">
            <a:lumMod val="75000"/>
          </a:schemeClr>
        </a:solidFill>
      </dgm:spPr>
      <dgm:t>
        <a:bodyPr/>
        <a:lstStyle/>
        <a:p>
          <a:endParaRPr lang="en-CA" sz="3000" dirty="0"/>
        </a:p>
        <a:p>
          <a:r>
            <a:rPr lang="en-CA" sz="4000" i="1" dirty="0"/>
            <a:t>“But when he, the Spirit of truth, comes, he will guide you into all truth. He will not speak on his own; he will speak only what he hears, and he will tell you what is yet to come.”</a:t>
          </a:r>
        </a:p>
        <a:p>
          <a:r>
            <a:rPr lang="en-CA" sz="4000" i="1" dirty="0"/>
            <a:t>					John 16:13</a:t>
          </a:r>
        </a:p>
        <a:p>
          <a:endParaRPr lang="en-US" sz="3000" dirty="0"/>
        </a:p>
      </dgm:t>
    </dgm:pt>
    <dgm:pt modelId="{2C752582-D9FF-4E04-A92F-827DB4BB5C48}" type="parTrans" cxnId="{4B888393-351D-4489-90C9-5A68061AB236}">
      <dgm:prSet/>
      <dgm:spPr/>
      <dgm:t>
        <a:bodyPr/>
        <a:lstStyle/>
        <a:p>
          <a:endParaRPr lang="en-US"/>
        </a:p>
      </dgm:t>
    </dgm:pt>
    <dgm:pt modelId="{9C64CC83-643C-4E12-8F97-BC19DC031190}" type="sibTrans" cxnId="{4B888393-351D-4489-90C9-5A68061AB236}">
      <dgm:prSet/>
      <dgm:spPr/>
      <dgm:t>
        <a:bodyPr/>
        <a:lstStyle/>
        <a:p>
          <a:endParaRPr lang="en-US"/>
        </a:p>
      </dgm:t>
    </dgm:pt>
    <dgm:pt modelId="{25598C2C-4173-448D-AC7D-7FCA64929469}" type="pres">
      <dgm:prSet presAssocID="{8AA20905-3954-474B-A606-562BCA026DC1}" presName="linear" presStyleCnt="0">
        <dgm:presLayoutVars>
          <dgm:animLvl val="lvl"/>
          <dgm:resizeHandles val="exact"/>
        </dgm:presLayoutVars>
      </dgm:prSet>
      <dgm:spPr/>
    </dgm:pt>
    <dgm:pt modelId="{99048FB6-878F-4E6C-9CFA-43E10C4C71AA}" type="pres">
      <dgm:prSet presAssocID="{DC13AB6D-DEA2-4CBB-AC69-1EF1A6AD1512}" presName="parentText" presStyleLbl="node1" presStyleIdx="0" presStyleCnt="1">
        <dgm:presLayoutVars>
          <dgm:chMax val="0"/>
          <dgm:bulletEnabled val="1"/>
        </dgm:presLayoutVars>
      </dgm:prSet>
      <dgm:spPr/>
    </dgm:pt>
  </dgm:ptLst>
  <dgm:cxnLst>
    <dgm:cxn modelId="{A7F54B06-66E5-4447-8F93-3DF9612798EF}" type="presOf" srcId="{DC13AB6D-DEA2-4CBB-AC69-1EF1A6AD1512}" destId="{99048FB6-878F-4E6C-9CFA-43E10C4C71AA}" srcOrd="0" destOrd="0" presId="urn:microsoft.com/office/officeart/2005/8/layout/vList2"/>
    <dgm:cxn modelId="{4B888393-351D-4489-90C9-5A68061AB236}" srcId="{8AA20905-3954-474B-A606-562BCA026DC1}" destId="{DC13AB6D-DEA2-4CBB-AC69-1EF1A6AD1512}" srcOrd="0" destOrd="0" parTransId="{2C752582-D9FF-4E04-A92F-827DB4BB5C48}" sibTransId="{9C64CC83-643C-4E12-8F97-BC19DC031190}"/>
    <dgm:cxn modelId="{B25301C7-12BF-4CF1-9896-1275CC73AF33}" type="presOf" srcId="{8AA20905-3954-474B-A606-562BCA026DC1}" destId="{25598C2C-4173-448D-AC7D-7FCA64929469}" srcOrd="0" destOrd="0" presId="urn:microsoft.com/office/officeart/2005/8/layout/vList2"/>
    <dgm:cxn modelId="{1B00BD00-AD8E-4373-86F3-A30F214BE937}" type="presParOf" srcId="{25598C2C-4173-448D-AC7D-7FCA64929469}" destId="{99048FB6-878F-4E6C-9CFA-43E10C4C71A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AA20905-3954-474B-A606-562BCA026DC1}"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DC13AB6D-DEA2-4CBB-AC69-1EF1A6AD1512}">
      <dgm:prSet/>
      <dgm:spPr/>
      <dgm:t>
        <a:bodyPr/>
        <a:lstStyle/>
        <a:p>
          <a:pPr>
            <a:defRPr cap="all"/>
          </a:pPr>
          <a:r>
            <a:rPr lang="en-CA" dirty="0"/>
            <a:t>III. THE CELEBRATION OF GOD (Acts 2:11b, 42-47; 4:24, 31)</a:t>
          </a:r>
          <a:endParaRPr lang="en-US" dirty="0"/>
        </a:p>
      </dgm:t>
    </dgm:pt>
    <dgm:pt modelId="{2C752582-D9FF-4E04-A92F-827DB4BB5C48}" type="parTrans" cxnId="{4B888393-351D-4489-90C9-5A68061AB236}">
      <dgm:prSet/>
      <dgm:spPr/>
      <dgm:t>
        <a:bodyPr/>
        <a:lstStyle/>
        <a:p>
          <a:endParaRPr lang="en-US"/>
        </a:p>
      </dgm:t>
    </dgm:pt>
    <dgm:pt modelId="{9C64CC83-643C-4E12-8F97-BC19DC031190}" type="sibTrans" cxnId="{4B888393-351D-4489-90C9-5A68061AB236}">
      <dgm:prSet/>
      <dgm:spPr/>
      <dgm:t>
        <a:bodyPr/>
        <a:lstStyle/>
        <a:p>
          <a:endParaRPr lang="en-US"/>
        </a:p>
      </dgm:t>
    </dgm:pt>
    <dgm:pt modelId="{0E6A9CD6-E82A-479D-8A85-132FF2F9C2A9}" type="pres">
      <dgm:prSet presAssocID="{8AA20905-3954-474B-A606-562BCA026DC1}" presName="linear" presStyleCnt="0">
        <dgm:presLayoutVars>
          <dgm:animLvl val="lvl"/>
          <dgm:resizeHandles val="exact"/>
        </dgm:presLayoutVars>
      </dgm:prSet>
      <dgm:spPr/>
    </dgm:pt>
    <dgm:pt modelId="{356F410A-D46A-4D01-8F13-33FE15EC145A}" type="pres">
      <dgm:prSet presAssocID="{DC13AB6D-DEA2-4CBB-AC69-1EF1A6AD1512}" presName="parentText" presStyleLbl="node1" presStyleIdx="0" presStyleCnt="1">
        <dgm:presLayoutVars>
          <dgm:chMax val="0"/>
          <dgm:bulletEnabled val="1"/>
        </dgm:presLayoutVars>
      </dgm:prSet>
      <dgm:spPr/>
    </dgm:pt>
  </dgm:ptLst>
  <dgm:cxnLst>
    <dgm:cxn modelId="{4B888393-351D-4489-90C9-5A68061AB236}" srcId="{8AA20905-3954-474B-A606-562BCA026DC1}" destId="{DC13AB6D-DEA2-4CBB-AC69-1EF1A6AD1512}" srcOrd="0" destOrd="0" parTransId="{2C752582-D9FF-4E04-A92F-827DB4BB5C48}" sibTransId="{9C64CC83-643C-4E12-8F97-BC19DC031190}"/>
    <dgm:cxn modelId="{2CCF79B0-2465-49BC-BD53-94DD4B94AE12}" type="presOf" srcId="{DC13AB6D-DEA2-4CBB-AC69-1EF1A6AD1512}" destId="{356F410A-D46A-4D01-8F13-33FE15EC145A}" srcOrd="0" destOrd="0" presId="urn:microsoft.com/office/officeart/2005/8/layout/vList2"/>
    <dgm:cxn modelId="{5023D8E2-A497-4A5C-9F41-D6A3C817CE9B}" type="presOf" srcId="{8AA20905-3954-474B-A606-562BCA026DC1}" destId="{0E6A9CD6-E82A-479D-8A85-132FF2F9C2A9}" srcOrd="0" destOrd="0" presId="urn:microsoft.com/office/officeart/2005/8/layout/vList2"/>
    <dgm:cxn modelId="{4E08C350-F265-45DE-8647-13C31A480DD8}" type="presParOf" srcId="{0E6A9CD6-E82A-479D-8A85-132FF2F9C2A9}" destId="{356F410A-D46A-4D01-8F13-33FE15EC145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AA20905-3954-474B-A606-562BCA026DC1}" type="doc">
      <dgm:prSet loTypeId="urn:microsoft.com/office/officeart/2005/8/layout/vList2" loCatId="list" qsTypeId="urn:microsoft.com/office/officeart/2005/8/quickstyle/simple4" qsCatId="simple" csTypeId="urn:microsoft.com/office/officeart/2005/8/colors/accent6_2" csCatId="accent6" phldr="1"/>
      <dgm:spPr/>
      <dgm:t>
        <a:bodyPr/>
        <a:lstStyle/>
        <a:p>
          <a:endParaRPr lang="en-US"/>
        </a:p>
      </dgm:t>
    </dgm:pt>
    <dgm:pt modelId="{DC13AB6D-DEA2-4CBB-AC69-1EF1A6AD1512}">
      <dgm:prSet custT="1"/>
      <dgm:spPr/>
      <dgm:t>
        <a:bodyPr/>
        <a:lstStyle/>
        <a:p>
          <a:r>
            <a:rPr lang="en-CA" sz="4000" i="1" dirty="0"/>
            <a:t>“we hear them declaring the wonders of God in our own language.”		            Acts 2:11b</a:t>
          </a:r>
        </a:p>
      </dgm:t>
    </dgm:pt>
    <dgm:pt modelId="{2C752582-D9FF-4E04-A92F-827DB4BB5C48}" type="parTrans" cxnId="{4B888393-351D-4489-90C9-5A68061AB236}">
      <dgm:prSet/>
      <dgm:spPr/>
      <dgm:t>
        <a:bodyPr/>
        <a:lstStyle/>
        <a:p>
          <a:endParaRPr lang="en-US"/>
        </a:p>
      </dgm:t>
    </dgm:pt>
    <dgm:pt modelId="{9C64CC83-643C-4E12-8F97-BC19DC031190}" type="sibTrans" cxnId="{4B888393-351D-4489-90C9-5A68061AB236}">
      <dgm:prSet/>
      <dgm:spPr/>
      <dgm:t>
        <a:bodyPr/>
        <a:lstStyle/>
        <a:p>
          <a:endParaRPr lang="en-US"/>
        </a:p>
      </dgm:t>
    </dgm:pt>
    <dgm:pt modelId="{5D4FFAAC-44ED-4F87-BA5E-427053C51163}" type="pres">
      <dgm:prSet presAssocID="{8AA20905-3954-474B-A606-562BCA026DC1}" presName="linear" presStyleCnt="0">
        <dgm:presLayoutVars>
          <dgm:animLvl val="lvl"/>
          <dgm:resizeHandles val="exact"/>
        </dgm:presLayoutVars>
      </dgm:prSet>
      <dgm:spPr/>
    </dgm:pt>
    <dgm:pt modelId="{915B2E1F-CCEC-41D5-BF99-157359E460D0}" type="pres">
      <dgm:prSet presAssocID="{DC13AB6D-DEA2-4CBB-AC69-1EF1A6AD1512}" presName="parentText" presStyleLbl="node1" presStyleIdx="0" presStyleCnt="1">
        <dgm:presLayoutVars>
          <dgm:chMax val="0"/>
          <dgm:bulletEnabled val="1"/>
        </dgm:presLayoutVars>
      </dgm:prSet>
      <dgm:spPr/>
    </dgm:pt>
  </dgm:ptLst>
  <dgm:cxnLst>
    <dgm:cxn modelId="{C2D1F519-15B7-45FD-87B5-5E6576546C19}" type="presOf" srcId="{DC13AB6D-DEA2-4CBB-AC69-1EF1A6AD1512}" destId="{915B2E1F-CCEC-41D5-BF99-157359E460D0}" srcOrd="0" destOrd="0" presId="urn:microsoft.com/office/officeart/2005/8/layout/vList2"/>
    <dgm:cxn modelId="{4B888393-351D-4489-90C9-5A68061AB236}" srcId="{8AA20905-3954-474B-A606-562BCA026DC1}" destId="{DC13AB6D-DEA2-4CBB-AC69-1EF1A6AD1512}" srcOrd="0" destOrd="0" parTransId="{2C752582-D9FF-4E04-A92F-827DB4BB5C48}" sibTransId="{9C64CC83-643C-4E12-8F97-BC19DC031190}"/>
    <dgm:cxn modelId="{2F52589B-1C16-4127-98F9-547F379DE25B}" type="presOf" srcId="{8AA20905-3954-474B-A606-562BCA026DC1}" destId="{5D4FFAAC-44ED-4F87-BA5E-427053C51163}" srcOrd="0" destOrd="0" presId="urn:microsoft.com/office/officeart/2005/8/layout/vList2"/>
    <dgm:cxn modelId="{97D3AEB6-E30C-4357-B493-5B64A3A78980}" type="presParOf" srcId="{5D4FFAAC-44ED-4F87-BA5E-427053C51163}" destId="{915B2E1F-CCEC-41D5-BF99-157359E460D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AA20905-3954-474B-A606-562BCA026DC1}" type="doc">
      <dgm:prSet loTypeId="urn:microsoft.com/office/officeart/2005/8/layout/vList2" loCatId="list" qsTypeId="urn:microsoft.com/office/officeart/2005/8/quickstyle/simple4" qsCatId="simple" csTypeId="urn:microsoft.com/office/officeart/2005/8/colors/accent6_2" csCatId="accent6" phldr="1"/>
      <dgm:spPr/>
      <dgm:t>
        <a:bodyPr/>
        <a:lstStyle/>
        <a:p>
          <a:endParaRPr lang="en-US"/>
        </a:p>
      </dgm:t>
    </dgm:pt>
    <dgm:pt modelId="{DC13AB6D-DEA2-4CBB-AC69-1EF1A6AD1512}">
      <dgm:prSet custT="1"/>
      <dgm:spPr/>
      <dgm:t>
        <a:bodyPr/>
        <a:lstStyle/>
        <a:p>
          <a:r>
            <a:rPr lang="en-CA" sz="2300" i="1" dirty="0"/>
            <a:t>“</a:t>
          </a:r>
          <a:r>
            <a:rPr lang="en-CA" sz="4000" i="1" dirty="0"/>
            <a:t>praising God and enjoying the favor of all the people.”</a:t>
          </a:r>
        </a:p>
        <a:p>
          <a:r>
            <a:rPr lang="en-CA" sz="4000" i="1" dirty="0"/>
            <a:t>			    Acts 2:47</a:t>
          </a:r>
          <a:endParaRPr lang="en-US" sz="4000" i="1" dirty="0"/>
        </a:p>
      </dgm:t>
    </dgm:pt>
    <dgm:pt modelId="{2C752582-D9FF-4E04-A92F-827DB4BB5C48}" type="parTrans" cxnId="{4B888393-351D-4489-90C9-5A68061AB236}">
      <dgm:prSet/>
      <dgm:spPr/>
      <dgm:t>
        <a:bodyPr/>
        <a:lstStyle/>
        <a:p>
          <a:endParaRPr lang="en-US"/>
        </a:p>
      </dgm:t>
    </dgm:pt>
    <dgm:pt modelId="{9C64CC83-643C-4E12-8F97-BC19DC031190}" type="sibTrans" cxnId="{4B888393-351D-4489-90C9-5A68061AB236}">
      <dgm:prSet/>
      <dgm:spPr/>
      <dgm:t>
        <a:bodyPr/>
        <a:lstStyle/>
        <a:p>
          <a:endParaRPr lang="en-US"/>
        </a:p>
      </dgm:t>
    </dgm:pt>
    <dgm:pt modelId="{5D4FFAAC-44ED-4F87-BA5E-427053C51163}" type="pres">
      <dgm:prSet presAssocID="{8AA20905-3954-474B-A606-562BCA026DC1}" presName="linear" presStyleCnt="0">
        <dgm:presLayoutVars>
          <dgm:animLvl val="lvl"/>
          <dgm:resizeHandles val="exact"/>
        </dgm:presLayoutVars>
      </dgm:prSet>
      <dgm:spPr/>
    </dgm:pt>
    <dgm:pt modelId="{915B2E1F-CCEC-41D5-BF99-157359E460D0}" type="pres">
      <dgm:prSet presAssocID="{DC13AB6D-DEA2-4CBB-AC69-1EF1A6AD1512}" presName="parentText" presStyleLbl="node1" presStyleIdx="0" presStyleCnt="1">
        <dgm:presLayoutVars>
          <dgm:chMax val="0"/>
          <dgm:bulletEnabled val="1"/>
        </dgm:presLayoutVars>
      </dgm:prSet>
      <dgm:spPr/>
    </dgm:pt>
  </dgm:ptLst>
  <dgm:cxnLst>
    <dgm:cxn modelId="{C2D1F519-15B7-45FD-87B5-5E6576546C19}" type="presOf" srcId="{DC13AB6D-DEA2-4CBB-AC69-1EF1A6AD1512}" destId="{915B2E1F-CCEC-41D5-BF99-157359E460D0}" srcOrd="0" destOrd="0" presId="urn:microsoft.com/office/officeart/2005/8/layout/vList2"/>
    <dgm:cxn modelId="{4B888393-351D-4489-90C9-5A68061AB236}" srcId="{8AA20905-3954-474B-A606-562BCA026DC1}" destId="{DC13AB6D-DEA2-4CBB-AC69-1EF1A6AD1512}" srcOrd="0" destOrd="0" parTransId="{2C752582-D9FF-4E04-A92F-827DB4BB5C48}" sibTransId="{9C64CC83-643C-4E12-8F97-BC19DC031190}"/>
    <dgm:cxn modelId="{2F52589B-1C16-4127-98F9-547F379DE25B}" type="presOf" srcId="{8AA20905-3954-474B-A606-562BCA026DC1}" destId="{5D4FFAAC-44ED-4F87-BA5E-427053C51163}" srcOrd="0" destOrd="0" presId="urn:microsoft.com/office/officeart/2005/8/layout/vList2"/>
    <dgm:cxn modelId="{97D3AEB6-E30C-4357-B493-5B64A3A78980}" type="presParOf" srcId="{5D4FFAAC-44ED-4F87-BA5E-427053C51163}" destId="{915B2E1F-CCEC-41D5-BF99-157359E460D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AA20905-3954-474B-A606-562BCA026DC1}" type="doc">
      <dgm:prSet loTypeId="urn:microsoft.com/office/officeart/2005/8/layout/vList2" loCatId="list" qsTypeId="urn:microsoft.com/office/officeart/2005/8/quickstyle/simple4" qsCatId="simple" csTypeId="urn:microsoft.com/office/officeart/2005/8/colors/accent6_2" csCatId="accent6" phldr="1"/>
      <dgm:spPr/>
      <dgm:t>
        <a:bodyPr/>
        <a:lstStyle/>
        <a:p>
          <a:endParaRPr lang="en-US"/>
        </a:p>
      </dgm:t>
    </dgm:pt>
    <dgm:pt modelId="{DC13AB6D-DEA2-4CBB-AC69-1EF1A6AD1512}">
      <dgm:prSet custT="1"/>
      <dgm:spPr/>
      <dgm:t>
        <a:bodyPr/>
        <a:lstStyle/>
        <a:p>
          <a:r>
            <a:rPr lang="en-CA" sz="3200" b="0" i="1" dirty="0"/>
            <a:t>“When they heard this, they raised their voices together in prayer to God. “Sovereign Lord,” they said, “you made the heavens and the earth and the sea, and everything in them.”</a:t>
          </a:r>
        </a:p>
        <a:p>
          <a:r>
            <a:rPr lang="en-CA" sz="3200" b="0" i="1" dirty="0"/>
            <a:t>		        Acts 4:24</a:t>
          </a:r>
          <a:endParaRPr lang="en-US" sz="3200" i="1" dirty="0"/>
        </a:p>
      </dgm:t>
    </dgm:pt>
    <dgm:pt modelId="{2C752582-D9FF-4E04-A92F-827DB4BB5C48}" type="parTrans" cxnId="{4B888393-351D-4489-90C9-5A68061AB236}">
      <dgm:prSet/>
      <dgm:spPr/>
      <dgm:t>
        <a:bodyPr/>
        <a:lstStyle/>
        <a:p>
          <a:endParaRPr lang="en-US"/>
        </a:p>
      </dgm:t>
    </dgm:pt>
    <dgm:pt modelId="{9C64CC83-643C-4E12-8F97-BC19DC031190}" type="sibTrans" cxnId="{4B888393-351D-4489-90C9-5A68061AB236}">
      <dgm:prSet/>
      <dgm:spPr/>
      <dgm:t>
        <a:bodyPr/>
        <a:lstStyle/>
        <a:p>
          <a:endParaRPr lang="en-US"/>
        </a:p>
      </dgm:t>
    </dgm:pt>
    <dgm:pt modelId="{5D4FFAAC-44ED-4F87-BA5E-427053C51163}" type="pres">
      <dgm:prSet presAssocID="{8AA20905-3954-474B-A606-562BCA026DC1}" presName="linear" presStyleCnt="0">
        <dgm:presLayoutVars>
          <dgm:animLvl val="lvl"/>
          <dgm:resizeHandles val="exact"/>
        </dgm:presLayoutVars>
      </dgm:prSet>
      <dgm:spPr/>
    </dgm:pt>
    <dgm:pt modelId="{915B2E1F-CCEC-41D5-BF99-157359E460D0}" type="pres">
      <dgm:prSet presAssocID="{DC13AB6D-DEA2-4CBB-AC69-1EF1A6AD1512}" presName="parentText" presStyleLbl="node1" presStyleIdx="0" presStyleCnt="1">
        <dgm:presLayoutVars>
          <dgm:chMax val="0"/>
          <dgm:bulletEnabled val="1"/>
        </dgm:presLayoutVars>
      </dgm:prSet>
      <dgm:spPr/>
    </dgm:pt>
  </dgm:ptLst>
  <dgm:cxnLst>
    <dgm:cxn modelId="{C2D1F519-15B7-45FD-87B5-5E6576546C19}" type="presOf" srcId="{DC13AB6D-DEA2-4CBB-AC69-1EF1A6AD1512}" destId="{915B2E1F-CCEC-41D5-BF99-157359E460D0}" srcOrd="0" destOrd="0" presId="urn:microsoft.com/office/officeart/2005/8/layout/vList2"/>
    <dgm:cxn modelId="{4B888393-351D-4489-90C9-5A68061AB236}" srcId="{8AA20905-3954-474B-A606-562BCA026DC1}" destId="{DC13AB6D-DEA2-4CBB-AC69-1EF1A6AD1512}" srcOrd="0" destOrd="0" parTransId="{2C752582-D9FF-4E04-A92F-827DB4BB5C48}" sibTransId="{9C64CC83-643C-4E12-8F97-BC19DC031190}"/>
    <dgm:cxn modelId="{2F52589B-1C16-4127-98F9-547F379DE25B}" type="presOf" srcId="{8AA20905-3954-474B-A606-562BCA026DC1}" destId="{5D4FFAAC-44ED-4F87-BA5E-427053C51163}" srcOrd="0" destOrd="0" presId="urn:microsoft.com/office/officeart/2005/8/layout/vList2"/>
    <dgm:cxn modelId="{97D3AEB6-E30C-4357-B493-5B64A3A78980}" type="presParOf" srcId="{5D4FFAAC-44ED-4F87-BA5E-427053C51163}" destId="{915B2E1F-CCEC-41D5-BF99-157359E460D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AA20905-3954-474B-A606-562BCA026DC1}" type="doc">
      <dgm:prSet loTypeId="urn:microsoft.com/office/officeart/2005/8/layout/vList2" loCatId="list" qsTypeId="urn:microsoft.com/office/officeart/2005/8/quickstyle/simple4" qsCatId="simple" csTypeId="urn:microsoft.com/office/officeart/2005/8/colors/accent6_2" csCatId="accent6" phldr="1"/>
      <dgm:spPr/>
      <dgm:t>
        <a:bodyPr/>
        <a:lstStyle/>
        <a:p>
          <a:endParaRPr lang="en-US"/>
        </a:p>
      </dgm:t>
    </dgm:pt>
    <dgm:pt modelId="{DC13AB6D-DEA2-4CBB-AC69-1EF1A6AD1512}">
      <dgm:prSet custT="1"/>
      <dgm:spPr/>
      <dgm:t>
        <a:bodyPr/>
        <a:lstStyle/>
        <a:p>
          <a:r>
            <a:rPr lang="en-CA" sz="3600" b="0" i="1" dirty="0"/>
            <a:t>“After they prayed, the place where they were meeting was shaken. And they were all filled with the Holy Spirit and spoke the word of God boldly.”</a:t>
          </a:r>
        </a:p>
        <a:p>
          <a:r>
            <a:rPr lang="en-CA" sz="3600" b="0" i="1" dirty="0"/>
            <a:t>		  Acts 4:31</a:t>
          </a:r>
          <a:endParaRPr lang="en-US" sz="3600" i="1" dirty="0"/>
        </a:p>
      </dgm:t>
    </dgm:pt>
    <dgm:pt modelId="{2C752582-D9FF-4E04-A92F-827DB4BB5C48}" type="parTrans" cxnId="{4B888393-351D-4489-90C9-5A68061AB236}">
      <dgm:prSet/>
      <dgm:spPr/>
      <dgm:t>
        <a:bodyPr/>
        <a:lstStyle/>
        <a:p>
          <a:endParaRPr lang="en-US"/>
        </a:p>
      </dgm:t>
    </dgm:pt>
    <dgm:pt modelId="{9C64CC83-643C-4E12-8F97-BC19DC031190}" type="sibTrans" cxnId="{4B888393-351D-4489-90C9-5A68061AB236}">
      <dgm:prSet/>
      <dgm:spPr/>
      <dgm:t>
        <a:bodyPr/>
        <a:lstStyle/>
        <a:p>
          <a:endParaRPr lang="en-US"/>
        </a:p>
      </dgm:t>
    </dgm:pt>
    <dgm:pt modelId="{5D4FFAAC-44ED-4F87-BA5E-427053C51163}" type="pres">
      <dgm:prSet presAssocID="{8AA20905-3954-474B-A606-562BCA026DC1}" presName="linear" presStyleCnt="0">
        <dgm:presLayoutVars>
          <dgm:animLvl val="lvl"/>
          <dgm:resizeHandles val="exact"/>
        </dgm:presLayoutVars>
      </dgm:prSet>
      <dgm:spPr/>
    </dgm:pt>
    <dgm:pt modelId="{915B2E1F-CCEC-41D5-BF99-157359E460D0}" type="pres">
      <dgm:prSet presAssocID="{DC13AB6D-DEA2-4CBB-AC69-1EF1A6AD1512}" presName="parentText" presStyleLbl="node1" presStyleIdx="0" presStyleCnt="1">
        <dgm:presLayoutVars>
          <dgm:chMax val="0"/>
          <dgm:bulletEnabled val="1"/>
        </dgm:presLayoutVars>
      </dgm:prSet>
      <dgm:spPr/>
    </dgm:pt>
  </dgm:ptLst>
  <dgm:cxnLst>
    <dgm:cxn modelId="{C2D1F519-15B7-45FD-87B5-5E6576546C19}" type="presOf" srcId="{DC13AB6D-DEA2-4CBB-AC69-1EF1A6AD1512}" destId="{915B2E1F-CCEC-41D5-BF99-157359E460D0}" srcOrd="0" destOrd="0" presId="urn:microsoft.com/office/officeart/2005/8/layout/vList2"/>
    <dgm:cxn modelId="{4B888393-351D-4489-90C9-5A68061AB236}" srcId="{8AA20905-3954-474B-A606-562BCA026DC1}" destId="{DC13AB6D-DEA2-4CBB-AC69-1EF1A6AD1512}" srcOrd="0" destOrd="0" parTransId="{2C752582-D9FF-4E04-A92F-827DB4BB5C48}" sibTransId="{9C64CC83-643C-4E12-8F97-BC19DC031190}"/>
    <dgm:cxn modelId="{2F52589B-1C16-4127-98F9-547F379DE25B}" type="presOf" srcId="{8AA20905-3954-474B-A606-562BCA026DC1}" destId="{5D4FFAAC-44ED-4F87-BA5E-427053C51163}" srcOrd="0" destOrd="0" presId="urn:microsoft.com/office/officeart/2005/8/layout/vList2"/>
    <dgm:cxn modelId="{97D3AEB6-E30C-4357-B493-5B64A3A78980}" type="presParOf" srcId="{5D4FFAAC-44ED-4F87-BA5E-427053C51163}" destId="{915B2E1F-CCEC-41D5-BF99-157359E460D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A20905-3954-474B-A606-562BCA026DC1}" type="doc">
      <dgm:prSet loTypeId="urn:microsoft.com/office/officeart/2008/layout/LinedList" loCatId="list" qsTypeId="urn:microsoft.com/office/officeart/2005/8/quickstyle/simple5" qsCatId="simple" csTypeId="urn:microsoft.com/office/officeart/2005/8/colors/accent2_2" csCatId="accent2" phldr="1"/>
      <dgm:spPr/>
      <dgm:t>
        <a:bodyPr/>
        <a:lstStyle/>
        <a:p>
          <a:endParaRPr lang="en-US"/>
        </a:p>
      </dgm:t>
    </dgm:pt>
    <dgm:pt modelId="{DC13AB6D-DEA2-4CBB-AC69-1EF1A6AD1512}">
      <dgm:prSet/>
      <dgm:spPr/>
      <dgm:t>
        <a:bodyPr/>
        <a:lstStyle/>
        <a:p>
          <a:r>
            <a:rPr lang="en-CA" i="1" dirty="0"/>
            <a:t>“I am going to send you what the Father has promised; but stay in the city until you have been clothed with power from on high.”</a:t>
          </a:r>
        </a:p>
        <a:p>
          <a:r>
            <a:rPr lang="en-CA" i="1" dirty="0"/>
            <a:t>		       Luke 24:49</a:t>
          </a:r>
        </a:p>
        <a:p>
          <a:pPr>
            <a:defRPr cap="all"/>
          </a:pPr>
          <a:endParaRPr lang="en-US" sz="2800" dirty="0"/>
        </a:p>
      </dgm:t>
    </dgm:pt>
    <dgm:pt modelId="{2C752582-D9FF-4E04-A92F-827DB4BB5C48}" type="parTrans" cxnId="{4B888393-351D-4489-90C9-5A68061AB236}">
      <dgm:prSet/>
      <dgm:spPr/>
      <dgm:t>
        <a:bodyPr/>
        <a:lstStyle/>
        <a:p>
          <a:endParaRPr lang="en-US"/>
        </a:p>
      </dgm:t>
    </dgm:pt>
    <dgm:pt modelId="{9C64CC83-643C-4E12-8F97-BC19DC031190}" type="sibTrans" cxnId="{4B888393-351D-4489-90C9-5A68061AB236}">
      <dgm:prSet/>
      <dgm:spPr/>
      <dgm:t>
        <a:bodyPr/>
        <a:lstStyle/>
        <a:p>
          <a:endParaRPr lang="en-US"/>
        </a:p>
      </dgm:t>
    </dgm:pt>
    <dgm:pt modelId="{708F59B9-4CFA-4B5A-BBEA-3BE01D53EF97}" type="pres">
      <dgm:prSet presAssocID="{8AA20905-3954-474B-A606-562BCA026DC1}" presName="vert0" presStyleCnt="0">
        <dgm:presLayoutVars>
          <dgm:dir/>
          <dgm:animOne val="branch"/>
          <dgm:animLvl val="lvl"/>
        </dgm:presLayoutVars>
      </dgm:prSet>
      <dgm:spPr/>
    </dgm:pt>
    <dgm:pt modelId="{7077FF4E-7FE4-42EF-914F-A296FF0142AF}" type="pres">
      <dgm:prSet presAssocID="{DC13AB6D-DEA2-4CBB-AC69-1EF1A6AD1512}" presName="thickLine" presStyleLbl="alignNode1" presStyleIdx="0" presStyleCnt="1"/>
      <dgm:spPr/>
    </dgm:pt>
    <dgm:pt modelId="{23756961-5806-445A-9D9C-481C48578D85}" type="pres">
      <dgm:prSet presAssocID="{DC13AB6D-DEA2-4CBB-AC69-1EF1A6AD1512}" presName="horz1" presStyleCnt="0"/>
      <dgm:spPr/>
    </dgm:pt>
    <dgm:pt modelId="{D97F029E-D730-4936-B408-D5643588A92A}" type="pres">
      <dgm:prSet presAssocID="{DC13AB6D-DEA2-4CBB-AC69-1EF1A6AD1512}" presName="tx1" presStyleLbl="revTx" presStyleIdx="0" presStyleCnt="1"/>
      <dgm:spPr/>
    </dgm:pt>
    <dgm:pt modelId="{EF9B456E-8849-4C51-BAB2-2B3784AC3C0C}" type="pres">
      <dgm:prSet presAssocID="{DC13AB6D-DEA2-4CBB-AC69-1EF1A6AD1512}" presName="vert1" presStyleCnt="0"/>
      <dgm:spPr/>
    </dgm:pt>
  </dgm:ptLst>
  <dgm:cxnLst>
    <dgm:cxn modelId="{7C3D5048-A562-4919-91D0-5057E6529048}" type="presOf" srcId="{DC13AB6D-DEA2-4CBB-AC69-1EF1A6AD1512}" destId="{D97F029E-D730-4936-B408-D5643588A92A}" srcOrd="0" destOrd="0" presId="urn:microsoft.com/office/officeart/2008/layout/LinedList"/>
    <dgm:cxn modelId="{4B888393-351D-4489-90C9-5A68061AB236}" srcId="{8AA20905-3954-474B-A606-562BCA026DC1}" destId="{DC13AB6D-DEA2-4CBB-AC69-1EF1A6AD1512}" srcOrd="0" destOrd="0" parTransId="{2C752582-D9FF-4E04-A92F-827DB4BB5C48}" sibTransId="{9C64CC83-643C-4E12-8F97-BC19DC031190}"/>
    <dgm:cxn modelId="{AE29ABAE-5944-4CBB-AF49-CA992A9675D1}" type="presOf" srcId="{8AA20905-3954-474B-A606-562BCA026DC1}" destId="{708F59B9-4CFA-4B5A-BBEA-3BE01D53EF97}" srcOrd="0" destOrd="0" presId="urn:microsoft.com/office/officeart/2008/layout/LinedList"/>
    <dgm:cxn modelId="{116B8B4B-E19C-411D-8CCA-3D3566854659}" type="presParOf" srcId="{708F59B9-4CFA-4B5A-BBEA-3BE01D53EF97}" destId="{7077FF4E-7FE4-42EF-914F-A296FF0142AF}" srcOrd="0" destOrd="0" presId="urn:microsoft.com/office/officeart/2008/layout/LinedList"/>
    <dgm:cxn modelId="{009E6986-CF06-454A-8F64-0D96CC734977}" type="presParOf" srcId="{708F59B9-4CFA-4B5A-BBEA-3BE01D53EF97}" destId="{23756961-5806-445A-9D9C-481C48578D85}" srcOrd="1" destOrd="0" presId="urn:microsoft.com/office/officeart/2008/layout/LinedList"/>
    <dgm:cxn modelId="{9A6C9253-25AA-429F-A344-909E31DE23F2}" type="presParOf" srcId="{23756961-5806-445A-9D9C-481C48578D85}" destId="{D97F029E-D730-4936-B408-D5643588A92A}" srcOrd="0" destOrd="0" presId="urn:microsoft.com/office/officeart/2008/layout/LinedList"/>
    <dgm:cxn modelId="{726A3595-F070-49CC-8981-1F80A95BD348}" type="presParOf" srcId="{23756961-5806-445A-9D9C-481C48578D85}" destId="{EF9B456E-8849-4C51-BAB2-2B3784AC3C0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A20905-3954-474B-A606-562BCA026DC1}" type="doc">
      <dgm:prSet loTypeId="urn:microsoft.com/office/officeart/2008/layout/LinedList" loCatId="list" qsTypeId="urn:microsoft.com/office/officeart/2005/8/quickstyle/simple5" qsCatId="simple" csTypeId="urn:microsoft.com/office/officeart/2005/8/colors/accent2_2" csCatId="accent2" phldr="1"/>
      <dgm:spPr/>
      <dgm:t>
        <a:bodyPr/>
        <a:lstStyle/>
        <a:p>
          <a:endParaRPr lang="en-US"/>
        </a:p>
      </dgm:t>
    </dgm:pt>
    <dgm:pt modelId="{DC13AB6D-DEA2-4CBB-AC69-1EF1A6AD1512}">
      <dgm:prSet custT="1"/>
      <dgm:spPr/>
      <dgm:t>
        <a:bodyPr/>
        <a:lstStyle/>
        <a:p>
          <a:r>
            <a:rPr lang="en-CA" sz="2800" i="1" dirty="0"/>
            <a:t>“On one occasion, while he was eating with them, he gave them this </a:t>
          </a:r>
          <a:r>
            <a:rPr lang="en-CA" sz="2800" b="1" i="1" u="sng" dirty="0"/>
            <a:t>command</a:t>
          </a:r>
          <a:r>
            <a:rPr lang="en-CA" sz="2800" i="1" dirty="0"/>
            <a:t>: “Do not leave Jerusalem, but wait for the gift my Father promised, which you have heard me speak about.</a:t>
          </a:r>
        </a:p>
        <a:p>
          <a:r>
            <a:rPr lang="en-CA" sz="2800" i="1" dirty="0"/>
            <a:t>5. For John baptized with water, but in a few days you will be baptized with the Holy Spirit.”</a:t>
          </a:r>
        </a:p>
        <a:p>
          <a:r>
            <a:rPr lang="en-CA" sz="2800" i="1" dirty="0"/>
            <a:t>			           Acts 1:4,5</a:t>
          </a:r>
        </a:p>
        <a:p>
          <a:pPr>
            <a:defRPr cap="all"/>
          </a:pPr>
          <a:endParaRPr lang="en-US" sz="2800" dirty="0"/>
        </a:p>
      </dgm:t>
    </dgm:pt>
    <dgm:pt modelId="{2C752582-D9FF-4E04-A92F-827DB4BB5C48}" type="parTrans" cxnId="{4B888393-351D-4489-90C9-5A68061AB236}">
      <dgm:prSet/>
      <dgm:spPr/>
      <dgm:t>
        <a:bodyPr/>
        <a:lstStyle/>
        <a:p>
          <a:endParaRPr lang="en-US"/>
        </a:p>
      </dgm:t>
    </dgm:pt>
    <dgm:pt modelId="{9C64CC83-643C-4E12-8F97-BC19DC031190}" type="sibTrans" cxnId="{4B888393-351D-4489-90C9-5A68061AB236}">
      <dgm:prSet/>
      <dgm:spPr/>
      <dgm:t>
        <a:bodyPr/>
        <a:lstStyle/>
        <a:p>
          <a:endParaRPr lang="en-US"/>
        </a:p>
      </dgm:t>
    </dgm:pt>
    <dgm:pt modelId="{708F59B9-4CFA-4B5A-BBEA-3BE01D53EF97}" type="pres">
      <dgm:prSet presAssocID="{8AA20905-3954-474B-A606-562BCA026DC1}" presName="vert0" presStyleCnt="0">
        <dgm:presLayoutVars>
          <dgm:dir/>
          <dgm:animOne val="branch"/>
          <dgm:animLvl val="lvl"/>
        </dgm:presLayoutVars>
      </dgm:prSet>
      <dgm:spPr/>
    </dgm:pt>
    <dgm:pt modelId="{7077FF4E-7FE4-42EF-914F-A296FF0142AF}" type="pres">
      <dgm:prSet presAssocID="{DC13AB6D-DEA2-4CBB-AC69-1EF1A6AD1512}" presName="thickLine" presStyleLbl="alignNode1" presStyleIdx="0" presStyleCnt="1"/>
      <dgm:spPr/>
    </dgm:pt>
    <dgm:pt modelId="{23756961-5806-445A-9D9C-481C48578D85}" type="pres">
      <dgm:prSet presAssocID="{DC13AB6D-DEA2-4CBB-AC69-1EF1A6AD1512}" presName="horz1" presStyleCnt="0"/>
      <dgm:spPr/>
    </dgm:pt>
    <dgm:pt modelId="{D97F029E-D730-4936-B408-D5643588A92A}" type="pres">
      <dgm:prSet presAssocID="{DC13AB6D-DEA2-4CBB-AC69-1EF1A6AD1512}" presName="tx1" presStyleLbl="revTx" presStyleIdx="0" presStyleCnt="1"/>
      <dgm:spPr/>
    </dgm:pt>
    <dgm:pt modelId="{EF9B456E-8849-4C51-BAB2-2B3784AC3C0C}" type="pres">
      <dgm:prSet presAssocID="{DC13AB6D-DEA2-4CBB-AC69-1EF1A6AD1512}" presName="vert1" presStyleCnt="0"/>
      <dgm:spPr/>
    </dgm:pt>
  </dgm:ptLst>
  <dgm:cxnLst>
    <dgm:cxn modelId="{7C3D5048-A562-4919-91D0-5057E6529048}" type="presOf" srcId="{DC13AB6D-DEA2-4CBB-AC69-1EF1A6AD1512}" destId="{D97F029E-D730-4936-B408-D5643588A92A}" srcOrd="0" destOrd="0" presId="urn:microsoft.com/office/officeart/2008/layout/LinedList"/>
    <dgm:cxn modelId="{4B888393-351D-4489-90C9-5A68061AB236}" srcId="{8AA20905-3954-474B-A606-562BCA026DC1}" destId="{DC13AB6D-DEA2-4CBB-AC69-1EF1A6AD1512}" srcOrd="0" destOrd="0" parTransId="{2C752582-D9FF-4E04-A92F-827DB4BB5C48}" sibTransId="{9C64CC83-643C-4E12-8F97-BC19DC031190}"/>
    <dgm:cxn modelId="{AE29ABAE-5944-4CBB-AF49-CA992A9675D1}" type="presOf" srcId="{8AA20905-3954-474B-A606-562BCA026DC1}" destId="{708F59B9-4CFA-4B5A-BBEA-3BE01D53EF97}" srcOrd="0" destOrd="0" presId="urn:microsoft.com/office/officeart/2008/layout/LinedList"/>
    <dgm:cxn modelId="{116B8B4B-E19C-411D-8CCA-3D3566854659}" type="presParOf" srcId="{708F59B9-4CFA-4B5A-BBEA-3BE01D53EF97}" destId="{7077FF4E-7FE4-42EF-914F-A296FF0142AF}" srcOrd="0" destOrd="0" presId="urn:microsoft.com/office/officeart/2008/layout/LinedList"/>
    <dgm:cxn modelId="{009E6986-CF06-454A-8F64-0D96CC734977}" type="presParOf" srcId="{708F59B9-4CFA-4B5A-BBEA-3BE01D53EF97}" destId="{23756961-5806-445A-9D9C-481C48578D85}" srcOrd="1" destOrd="0" presId="urn:microsoft.com/office/officeart/2008/layout/LinedList"/>
    <dgm:cxn modelId="{9A6C9253-25AA-429F-A344-909E31DE23F2}" type="presParOf" srcId="{23756961-5806-445A-9D9C-481C48578D85}" destId="{D97F029E-D730-4936-B408-D5643588A92A}" srcOrd="0" destOrd="0" presId="urn:microsoft.com/office/officeart/2008/layout/LinedList"/>
    <dgm:cxn modelId="{726A3595-F070-49CC-8981-1F80A95BD348}" type="presParOf" srcId="{23756961-5806-445A-9D9C-481C48578D85}" destId="{EF9B456E-8849-4C51-BAB2-2B3784AC3C0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A20905-3954-474B-A606-562BCA026DC1}" type="doc">
      <dgm:prSet loTypeId="urn:microsoft.com/office/officeart/2008/layout/LinedList" loCatId="list" qsTypeId="urn:microsoft.com/office/officeart/2005/8/quickstyle/simple5" qsCatId="simple" csTypeId="urn:microsoft.com/office/officeart/2005/8/colors/accent2_2" csCatId="accent2" phldr="1"/>
      <dgm:spPr/>
      <dgm:t>
        <a:bodyPr/>
        <a:lstStyle/>
        <a:p>
          <a:endParaRPr lang="en-US"/>
        </a:p>
      </dgm:t>
    </dgm:pt>
    <dgm:pt modelId="{DC13AB6D-DEA2-4CBB-AC69-1EF1A6AD1512}">
      <dgm:prSet custT="1"/>
      <dgm:spPr/>
      <dgm:t>
        <a:bodyPr/>
        <a:lstStyle/>
        <a:p>
          <a:r>
            <a:rPr lang="en-CA" sz="3200" dirty="0"/>
            <a:t>The English word </a:t>
          </a:r>
          <a:r>
            <a:rPr lang="en-CA" sz="3200" b="1" dirty="0"/>
            <a:t>“command” </a:t>
          </a:r>
          <a:r>
            <a:rPr lang="en-CA" sz="3200" dirty="0"/>
            <a:t>comes from the Greek word </a:t>
          </a:r>
          <a:r>
            <a:rPr lang="en-CA" sz="3200" b="1" dirty="0"/>
            <a:t>“πα</a:t>
          </a:r>
          <a:r>
            <a:rPr lang="en-CA" sz="3200" b="1" dirty="0" err="1"/>
            <a:t>ρηγγείλ</a:t>
          </a:r>
          <a:r>
            <a:rPr lang="en-CA" sz="3200" b="1" dirty="0"/>
            <a:t>αμεν” “parēngeilamen” </a:t>
          </a:r>
          <a:r>
            <a:rPr lang="en-CA" sz="3200" dirty="0"/>
            <a:t>It was a command that Jesus gave His disciples while He sat among them at a mealtime. </a:t>
          </a:r>
        </a:p>
        <a:p>
          <a:r>
            <a:rPr lang="en-CA" sz="3200" i="1" dirty="0"/>
            <a:t>“</a:t>
          </a:r>
          <a:r>
            <a:rPr lang="en-CA" sz="3200" i="1" u="sng" dirty="0"/>
            <a:t>to give someone strict orders</a:t>
          </a:r>
          <a:r>
            <a:rPr lang="en-CA" sz="3200" i="1" dirty="0"/>
            <a:t>.” </a:t>
          </a:r>
          <a:endParaRPr lang="en-US" sz="3200" i="1" dirty="0"/>
        </a:p>
      </dgm:t>
    </dgm:pt>
    <dgm:pt modelId="{2C752582-D9FF-4E04-A92F-827DB4BB5C48}" type="parTrans" cxnId="{4B888393-351D-4489-90C9-5A68061AB236}">
      <dgm:prSet/>
      <dgm:spPr/>
      <dgm:t>
        <a:bodyPr/>
        <a:lstStyle/>
        <a:p>
          <a:endParaRPr lang="en-US"/>
        </a:p>
      </dgm:t>
    </dgm:pt>
    <dgm:pt modelId="{9C64CC83-643C-4E12-8F97-BC19DC031190}" type="sibTrans" cxnId="{4B888393-351D-4489-90C9-5A68061AB236}">
      <dgm:prSet/>
      <dgm:spPr/>
      <dgm:t>
        <a:bodyPr/>
        <a:lstStyle/>
        <a:p>
          <a:endParaRPr lang="en-US"/>
        </a:p>
      </dgm:t>
    </dgm:pt>
    <dgm:pt modelId="{708F59B9-4CFA-4B5A-BBEA-3BE01D53EF97}" type="pres">
      <dgm:prSet presAssocID="{8AA20905-3954-474B-A606-562BCA026DC1}" presName="vert0" presStyleCnt="0">
        <dgm:presLayoutVars>
          <dgm:dir/>
          <dgm:animOne val="branch"/>
          <dgm:animLvl val="lvl"/>
        </dgm:presLayoutVars>
      </dgm:prSet>
      <dgm:spPr/>
    </dgm:pt>
    <dgm:pt modelId="{7077FF4E-7FE4-42EF-914F-A296FF0142AF}" type="pres">
      <dgm:prSet presAssocID="{DC13AB6D-DEA2-4CBB-AC69-1EF1A6AD1512}" presName="thickLine" presStyleLbl="alignNode1" presStyleIdx="0" presStyleCnt="1"/>
      <dgm:spPr/>
    </dgm:pt>
    <dgm:pt modelId="{23756961-5806-445A-9D9C-481C48578D85}" type="pres">
      <dgm:prSet presAssocID="{DC13AB6D-DEA2-4CBB-AC69-1EF1A6AD1512}" presName="horz1" presStyleCnt="0"/>
      <dgm:spPr/>
    </dgm:pt>
    <dgm:pt modelId="{D97F029E-D730-4936-B408-D5643588A92A}" type="pres">
      <dgm:prSet presAssocID="{DC13AB6D-DEA2-4CBB-AC69-1EF1A6AD1512}" presName="tx1" presStyleLbl="revTx" presStyleIdx="0" presStyleCnt="1"/>
      <dgm:spPr/>
    </dgm:pt>
    <dgm:pt modelId="{EF9B456E-8849-4C51-BAB2-2B3784AC3C0C}" type="pres">
      <dgm:prSet presAssocID="{DC13AB6D-DEA2-4CBB-AC69-1EF1A6AD1512}" presName="vert1" presStyleCnt="0"/>
      <dgm:spPr/>
    </dgm:pt>
  </dgm:ptLst>
  <dgm:cxnLst>
    <dgm:cxn modelId="{7C3D5048-A562-4919-91D0-5057E6529048}" type="presOf" srcId="{DC13AB6D-DEA2-4CBB-AC69-1EF1A6AD1512}" destId="{D97F029E-D730-4936-B408-D5643588A92A}" srcOrd="0" destOrd="0" presId="urn:microsoft.com/office/officeart/2008/layout/LinedList"/>
    <dgm:cxn modelId="{4B888393-351D-4489-90C9-5A68061AB236}" srcId="{8AA20905-3954-474B-A606-562BCA026DC1}" destId="{DC13AB6D-DEA2-4CBB-AC69-1EF1A6AD1512}" srcOrd="0" destOrd="0" parTransId="{2C752582-D9FF-4E04-A92F-827DB4BB5C48}" sibTransId="{9C64CC83-643C-4E12-8F97-BC19DC031190}"/>
    <dgm:cxn modelId="{AE29ABAE-5944-4CBB-AF49-CA992A9675D1}" type="presOf" srcId="{8AA20905-3954-474B-A606-562BCA026DC1}" destId="{708F59B9-4CFA-4B5A-BBEA-3BE01D53EF97}" srcOrd="0" destOrd="0" presId="urn:microsoft.com/office/officeart/2008/layout/LinedList"/>
    <dgm:cxn modelId="{116B8B4B-E19C-411D-8CCA-3D3566854659}" type="presParOf" srcId="{708F59B9-4CFA-4B5A-BBEA-3BE01D53EF97}" destId="{7077FF4E-7FE4-42EF-914F-A296FF0142AF}" srcOrd="0" destOrd="0" presId="urn:microsoft.com/office/officeart/2008/layout/LinedList"/>
    <dgm:cxn modelId="{009E6986-CF06-454A-8F64-0D96CC734977}" type="presParOf" srcId="{708F59B9-4CFA-4B5A-BBEA-3BE01D53EF97}" destId="{23756961-5806-445A-9D9C-481C48578D85}" srcOrd="1" destOrd="0" presId="urn:microsoft.com/office/officeart/2008/layout/LinedList"/>
    <dgm:cxn modelId="{9A6C9253-25AA-429F-A344-909E31DE23F2}" type="presParOf" srcId="{23756961-5806-445A-9D9C-481C48578D85}" destId="{D97F029E-D730-4936-B408-D5643588A92A}" srcOrd="0" destOrd="0" presId="urn:microsoft.com/office/officeart/2008/layout/LinedList"/>
    <dgm:cxn modelId="{726A3595-F070-49CC-8981-1F80A95BD348}" type="presParOf" srcId="{23756961-5806-445A-9D9C-481C48578D85}" destId="{EF9B456E-8849-4C51-BAB2-2B3784AC3C0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A20905-3954-474B-A606-562BCA026DC1}" type="doc">
      <dgm:prSet loTypeId="urn:microsoft.com/office/officeart/2008/layout/LinedList" loCatId="list" qsTypeId="urn:microsoft.com/office/officeart/2005/8/quickstyle/simple5" qsCatId="simple" csTypeId="urn:microsoft.com/office/officeart/2005/8/colors/accent2_2" csCatId="accent2" phldr="1"/>
      <dgm:spPr/>
      <dgm:t>
        <a:bodyPr/>
        <a:lstStyle/>
        <a:p>
          <a:endParaRPr lang="en-US"/>
        </a:p>
      </dgm:t>
    </dgm:pt>
    <dgm:pt modelId="{DC13AB6D-DEA2-4CBB-AC69-1EF1A6AD1512}">
      <dgm:prSet custT="1"/>
      <dgm:spPr/>
      <dgm:t>
        <a:bodyPr/>
        <a:lstStyle/>
        <a:p>
          <a:r>
            <a:rPr lang="en-CA" sz="3200" i="1" dirty="0"/>
            <a:t>“</a:t>
          </a:r>
          <a:r>
            <a:rPr lang="en-CA" sz="3200" b="1" i="1" u="sng" dirty="0"/>
            <a:t>We gave you strict orders </a:t>
          </a:r>
          <a:r>
            <a:rPr lang="en-CA" sz="3200" i="1" dirty="0"/>
            <a:t>not to teach in this name,” he said. “Yet you have filled Jerusalem with your teaching and are determined to make us guilty of this man’s blood.” (Cf. Matthew 27:25)</a:t>
          </a:r>
        </a:p>
        <a:p>
          <a:r>
            <a:rPr lang="en-CA" sz="3200" i="1" dirty="0"/>
            <a:t>			Acts 5:28</a:t>
          </a:r>
          <a:endParaRPr lang="en-US" sz="3200" i="1" dirty="0"/>
        </a:p>
      </dgm:t>
    </dgm:pt>
    <dgm:pt modelId="{2C752582-D9FF-4E04-A92F-827DB4BB5C48}" type="parTrans" cxnId="{4B888393-351D-4489-90C9-5A68061AB236}">
      <dgm:prSet/>
      <dgm:spPr/>
      <dgm:t>
        <a:bodyPr/>
        <a:lstStyle/>
        <a:p>
          <a:endParaRPr lang="en-US"/>
        </a:p>
      </dgm:t>
    </dgm:pt>
    <dgm:pt modelId="{9C64CC83-643C-4E12-8F97-BC19DC031190}" type="sibTrans" cxnId="{4B888393-351D-4489-90C9-5A68061AB236}">
      <dgm:prSet/>
      <dgm:spPr/>
      <dgm:t>
        <a:bodyPr/>
        <a:lstStyle/>
        <a:p>
          <a:endParaRPr lang="en-US"/>
        </a:p>
      </dgm:t>
    </dgm:pt>
    <dgm:pt modelId="{708F59B9-4CFA-4B5A-BBEA-3BE01D53EF97}" type="pres">
      <dgm:prSet presAssocID="{8AA20905-3954-474B-A606-562BCA026DC1}" presName="vert0" presStyleCnt="0">
        <dgm:presLayoutVars>
          <dgm:dir/>
          <dgm:animOne val="branch"/>
          <dgm:animLvl val="lvl"/>
        </dgm:presLayoutVars>
      </dgm:prSet>
      <dgm:spPr/>
    </dgm:pt>
    <dgm:pt modelId="{7077FF4E-7FE4-42EF-914F-A296FF0142AF}" type="pres">
      <dgm:prSet presAssocID="{DC13AB6D-DEA2-4CBB-AC69-1EF1A6AD1512}" presName="thickLine" presStyleLbl="alignNode1" presStyleIdx="0" presStyleCnt="1"/>
      <dgm:spPr/>
    </dgm:pt>
    <dgm:pt modelId="{23756961-5806-445A-9D9C-481C48578D85}" type="pres">
      <dgm:prSet presAssocID="{DC13AB6D-DEA2-4CBB-AC69-1EF1A6AD1512}" presName="horz1" presStyleCnt="0"/>
      <dgm:spPr/>
    </dgm:pt>
    <dgm:pt modelId="{D97F029E-D730-4936-B408-D5643588A92A}" type="pres">
      <dgm:prSet presAssocID="{DC13AB6D-DEA2-4CBB-AC69-1EF1A6AD1512}" presName="tx1" presStyleLbl="revTx" presStyleIdx="0" presStyleCnt="1"/>
      <dgm:spPr/>
    </dgm:pt>
    <dgm:pt modelId="{EF9B456E-8849-4C51-BAB2-2B3784AC3C0C}" type="pres">
      <dgm:prSet presAssocID="{DC13AB6D-DEA2-4CBB-AC69-1EF1A6AD1512}" presName="vert1" presStyleCnt="0"/>
      <dgm:spPr/>
    </dgm:pt>
  </dgm:ptLst>
  <dgm:cxnLst>
    <dgm:cxn modelId="{7C3D5048-A562-4919-91D0-5057E6529048}" type="presOf" srcId="{DC13AB6D-DEA2-4CBB-AC69-1EF1A6AD1512}" destId="{D97F029E-D730-4936-B408-D5643588A92A}" srcOrd="0" destOrd="0" presId="urn:microsoft.com/office/officeart/2008/layout/LinedList"/>
    <dgm:cxn modelId="{4B888393-351D-4489-90C9-5A68061AB236}" srcId="{8AA20905-3954-474B-A606-562BCA026DC1}" destId="{DC13AB6D-DEA2-4CBB-AC69-1EF1A6AD1512}" srcOrd="0" destOrd="0" parTransId="{2C752582-D9FF-4E04-A92F-827DB4BB5C48}" sibTransId="{9C64CC83-643C-4E12-8F97-BC19DC031190}"/>
    <dgm:cxn modelId="{AE29ABAE-5944-4CBB-AF49-CA992A9675D1}" type="presOf" srcId="{8AA20905-3954-474B-A606-562BCA026DC1}" destId="{708F59B9-4CFA-4B5A-BBEA-3BE01D53EF97}" srcOrd="0" destOrd="0" presId="urn:microsoft.com/office/officeart/2008/layout/LinedList"/>
    <dgm:cxn modelId="{116B8B4B-E19C-411D-8CCA-3D3566854659}" type="presParOf" srcId="{708F59B9-4CFA-4B5A-BBEA-3BE01D53EF97}" destId="{7077FF4E-7FE4-42EF-914F-A296FF0142AF}" srcOrd="0" destOrd="0" presId="urn:microsoft.com/office/officeart/2008/layout/LinedList"/>
    <dgm:cxn modelId="{009E6986-CF06-454A-8F64-0D96CC734977}" type="presParOf" srcId="{708F59B9-4CFA-4B5A-BBEA-3BE01D53EF97}" destId="{23756961-5806-445A-9D9C-481C48578D85}" srcOrd="1" destOrd="0" presId="urn:microsoft.com/office/officeart/2008/layout/LinedList"/>
    <dgm:cxn modelId="{9A6C9253-25AA-429F-A344-909E31DE23F2}" type="presParOf" srcId="{23756961-5806-445A-9D9C-481C48578D85}" destId="{D97F029E-D730-4936-B408-D5643588A92A}" srcOrd="0" destOrd="0" presId="urn:microsoft.com/office/officeart/2008/layout/LinedList"/>
    <dgm:cxn modelId="{726A3595-F070-49CC-8981-1F80A95BD348}" type="presParOf" srcId="{23756961-5806-445A-9D9C-481C48578D85}" destId="{EF9B456E-8849-4C51-BAB2-2B3784AC3C0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AA20905-3954-474B-A606-562BCA026DC1}" type="doc">
      <dgm:prSet loTypeId="urn:microsoft.com/office/officeart/2008/layout/LinedList" loCatId="list" qsTypeId="urn:microsoft.com/office/officeart/2005/8/quickstyle/simple5" qsCatId="simple" csTypeId="urn:microsoft.com/office/officeart/2005/8/colors/accent2_2" csCatId="accent2" phldr="1"/>
      <dgm:spPr/>
      <dgm:t>
        <a:bodyPr/>
        <a:lstStyle/>
        <a:p>
          <a:endParaRPr lang="en-US"/>
        </a:p>
      </dgm:t>
    </dgm:pt>
    <dgm:pt modelId="{DC13AB6D-DEA2-4CBB-AC69-1EF1A6AD1512}">
      <dgm:prSet custT="1"/>
      <dgm:spPr/>
      <dgm:t>
        <a:bodyPr/>
        <a:lstStyle/>
        <a:p>
          <a:r>
            <a:rPr lang="en-CA" sz="2600" i="1" dirty="0"/>
            <a:t>“The crowd joined in the attack against Paul and Silas, and the magistrates ordered them to be stripped and beaten.</a:t>
          </a:r>
        </a:p>
        <a:p>
          <a:r>
            <a:rPr lang="en-CA" sz="2600" i="1" dirty="0"/>
            <a:t>23. After they had been severely flogged, they were thrown into prison, and the jailer </a:t>
          </a:r>
          <a:r>
            <a:rPr lang="en-CA" sz="2600" b="1" i="1" u="sng" dirty="0"/>
            <a:t>was commanded </a:t>
          </a:r>
          <a:r>
            <a:rPr lang="en-CA" sz="2600" i="1" dirty="0"/>
            <a:t>to guard them carefully.</a:t>
          </a:r>
        </a:p>
        <a:p>
          <a:r>
            <a:rPr lang="en-CA" sz="2600" i="1" dirty="0"/>
            <a:t>24. Upon receiving such orders, he put them in the inner cell and fastened their feet in stocks.”</a:t>
          </a:r>
        </a:p>
        <a:p>
          <a:r>
            <a:rPr lang="en-CA" sz="2600" i="1" dirty="0"/>
            <a:t>				Acts 16:24</a:t>
          </a:r>
        </a:p>
        <a:p>
          <a:endParaRPr lang="en-US" sz="3200" i="1" dirty="0"/>
        </a:p>
      </dgm:t>
    </dgm:pt>
    <dgm:pt modelId="{2C752582-D9FF-4E04-A92F-827DB4BB5C48}" type="parTrans" cxnId="{4B888393-351D-4489-90C9-5A68061AB236}">
      <dgm:prSet/>
      <dgm:spPr/>
      <dgm:t>
        <a:bodyPr/>
        <a:lstStyle/>
        <a:p>
          <a:endParaRPr lang="en-US"/>
        </a:p>
      </dgm:t>
    </dgm:pt>
    <dgm:pt modelId="{9C64CC83-643C-4E12-8F97-BC19DC031190}" type="sibTrans" cxnId="{4B888393-351D-4489-90C9-5A68061AB236}">
      <dgm:prSet/>
      <dgm:spPr/>
      <dgm:t>
        <a:bodyPr/>
        <a:lstStyle/>
        <a:p>
          <a:endParaRPr lang="en-US"/>
        </a:p>
      </dgm:t>
    </dgm:pt>
    <dgm:pt modelId="{708F59B9-4CFA-4B5A-BBEA-3BE01D53EF97}" type="pres">
      <dgm:prSet presAssocID="{8AA20905-3954-474B-A606-562BCA026DC1}" presName="vert0" presStyleCnt="0">
        <dgm:presLayoutVars>
          <dgm:dir/>
          <dgm:animOne val="branch"/>
          <dgm:animLvl val="lvl"/>
        </dgm:presLayoutVars>
      </dgm:prSet>
      <dgm:spPr/>
    </dgm:pt>
    <dgm:pt modelId="{7077FF4E-7FE4-42EF-914F-A296FF0142AF}" type="pres">
      <dgm:prSet presAssocID="{DC13AB6D-DEA2-4CBB-AC69-1EF1A6AD1512}" presName="thickLine" presStyleLbl="alignNode1" presStyleIdx="0" presStyleCnt="1"/>
      <dgm:spPr/>
    </dgm:pt>
    <dgm:pt modelId="{23756961-5806-445A-9D9C-481C48578D85}" type="pres">
      <dgm:prSet presAssocID="{DC13AB6D-DEA2-4CBB-AC69-1EF1A6AD1512}" presName="horz1" presStyleCnt="0"/>
      <dgm:spPr/>
    </dgm:pt>
    <dgm:pt modelId="{D97F029E-D730-4936-B408-D5643588A92A}" type="pres">
      <dgm:prSet presAssocID="{DC13AB6D-DEA2-4CBB-AC69-1EF1A6AD1512}" presName="tx1" presStyleLbl="revTx" presStyleIdx="0" presStyleCnt="1"/>
      <dgm:spPr/>
    </dgm:pt>
    <dgm:pt modelId="{EF9B456E-8849-4C51-BAB2-2B3784AC3C0C}" type="pres">
      <dgm:prSet presAssocID="{DC13AB6D-DEA2-4CBB-AC69-1EF1A6AD1512}" presName="vert1" presStyleCnt="0"/>
      <dgm:spPr/>
    </dgm:pt>
  </dgm:ptLst>
  <dgm:cxnLst>
    <dgm:cxn modelId="{7C3D5048-A562-4919-91D0-5057E6529048}" type="presOf" srcId="{DC13AB6D-DEA2-4CBB-AC69-1EF1A6AD1512}" destId="{D97F029E-D730-4936-B408-D5643588A92A}" srcOrd="0" destOrd="0" presId="urn:microsoft.com/office/officeart/2008/layout/LinedList"/>
    <dgm:cxn modelId="{4B888393-351D-4489-90C9-5A68061AB236}" srcId="{8AA20905-3954-474B-A606-562BCA026DC1}" destId="{DC13AB6D-DEA2-4CBB-AC69-1EF1A6AD1512}" srcOrd="0" destOrd="0" parTransId="{2C752582-D9FF-4E04-A92F-827DB4BB5C48}" sibTransId="{9C64CC83-643C-4E12-8F97-BC19DC031190}"/>
    <dgm:cxn modelId="{AE29ABAE-5944-4CBB-AF49-CA992A9675D1}" type="presOf" srcId="{8AA20905-3954-474B-A606-562BCA026DC1}" destId="{708F59B9-4CFA-4B5A-BBEA-3BE01D53EF97}" srcOrd="0" destOrd="0" presId="urn:microsoft.com/office/officeart/2008/layout/LinedList"/>
    <dgm:cxn modelId="{116B8B4B-E19C-411D-8CCA-3D3566854659}" type="presParOf" srcId="{708F59B9-4CFA-4B5A-BBEA-3BE01D53EF97}" destId="{7077FF4E-7FE4-42EF-914F-A296FF0142AF}" srcOrd="0" destOrd="0" presId="urn:microsoft.com/office/officeart/2008/layout/LinedList"/>
    <dgm:cxn modelId="{009E6986-CF06-454A-8F64-0D96CC734977}" type="presParOf" srcId="{708F59B9-4CFA-4B5A-BBEA-3BE01D53EF97}" destId="{23756961-5806-445A-9D9C-481C48578D85}" srcOrd="1" destOrd="0" presId="urn:microsoft.com/office/officeart/2008/layout/LinedList"/>
    <dgm:cxn modelId="{9A6C9253-25AA-429F-A344-909E31DE23F2}" type="presParOf" srcId="{23756961-5806-445A-9D9C-481C48578D85}" destId="{D97F029E-D730-4936-B408-D5643588A92A}" srcOrd="0" destOrd="0" presId="urn:microsoft.com/office/officeart/2008/layout/LinedList"/>
    <dgm:cxn modelId="{726A3595-F070-49CC-8981-1F80A95BD348}" type="presParOf" srcId="{23756961-5806-445A-9D9C-481C48578D85}" destId="{EF9B456E-8849-4C51-BAB2-2B3784AC3C0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A20905-3954-474B-A606-562BCA026DC1}" type="doc">
      <dgm:prSet loTypeId="urn:microsoft.com/office/officeart/2008/layout/LinedList" loCatId="list" qsTypeId="urn:microsoft.com/office/officeart/2005/8/quickstyle/simple5" qsCatId="simple" csTypeId="urn:microsoft.com/office/officeart/2005/8/colors/accent2_2" csCatId="accent2" phldr="1"/>
      <dgm:spPr/>
      <dgm:t>
        <a:bodyPr/>
        <a:lstStyle/>
        <a:p>
          <a:endParaRPr lang="en-US"/>
        </a:p>
      </dgm:t>
    </dgm:pt>
    <dgm:pt modelId="{DC13AB6D-DEA2-4CBB-AC69-1EF1A6AD1512}">
      <dgm:prSet custT="1"/>
      <dgm:spPr/>
      <dgm:t>
        <a:bodyPr/>
        <a:lstStyle/>
        <a:p>
          <a:r>
            <a:rPr lang="en-CA" sz="2600" i="1" dirty="0"/>
            <a:t>“The crowd joined in the attack against Paul and Silas, and the magistrates ordered them to be stripped and beaten.</a:t>
          </a:r>
        </a:p>
        <a:p>
          <a:r>
            <a:rPr lang="en-CA" sz="2600" i="1" dirty="0"/>
            <a:t>23. After they had been severely flogged, they were thrown into prison, and the jailer </a:t>
          </a:r>
          <a:r>
            <a:rPr lang="en-CA" sz="2600" b="1" i="1" u="sng" dirty="0"/>
            <a:t>was commanded </a:t>
          </a:r>
          <a:r>
            <a:rPr lang="en-CA" sz="2600" i="1" dirty="0"/>
            <a:t>to guard them carefully.</a:t>
          </a:r>
        </a:p>
        <a:p>
          <a:r>
            <a:rPr lang="en-CA" sz="2600" i="1" dirty="0"/>
            <a:t>24. Upon receiving such orders, he put them in the inner cell and fastened their feet in stocks.”</a:t>
          </a:r>
        </a:p>
        <a:p>
          <a:r>
            <a:rPr lang="en-CA" sz="2600" i="1" dirty="0"/>
            <a:t>				Acts 16:24</a:t>
          </a:r>
        </a:p>
        <a:p>
          <a:endParaRPr lang="en-US" sz="3200" i="1" dirty="0"/>
        </a:p>
      </dgm:t>
    </dgm:pt>
    <dgm:pt modelId="{2C752582-D9FF-4E04-A92F-827DB4BB5C48}" type="parTrans" cxnId="{4B888393-351D-4489-90C9-5A68061AB236}">
      <dgm:prSet/>
      <dgm:spPr/>
      <dgm:t>
        <a:bodyPr/>
        <a:lstStyle/>
        <a:p>
          <a:endParaRPr lang="en-US"/>
        </a:p>
      </dgm:t>
    </dgm:pt>
    <dgm:pt modelId="{9C64CC83-643C-4E12-8F97-BC19DC031190}" type="sibTrans" cxnId="{4B888393-351D-4489-90C9-5A68061AB236}">
      <dgm:prSet/>
      <dgm:spPr/>
      <dgm:t>
        <a:bodyPr/>
        <a:lstStyle/>
        <a:p>
          <a:endParaRPr lang="en-US"/>
        </a:p>
      </dgm:t>
    </dgm:pt>
    <dgm:pt modelId="{708F59B9-4CFA-4B5A-BBEA-3BE01D53EF97}" type="pres">
      <dgm:prSet presAssocID="{8AA20905-3954-474B-A606-562BCA026DC1}" presName="vert0" presStyleCnt="0">
        <dgm:presLayoutVars>
          <dgm:dir/>
          <dgm:animOne val="branch"/>
          <dgm:animLvl val="lvl"/>
        </dgm:presLayoutVars>
      </dgm:prSet>
      <dgm:spPr/>
    </dgm:pt>
    <dgm:pt modelId="{7077FF4E-7FE4-42EF-914F-A296FF0142AF}" type="pres">
      <dgm:prSet presAssocID="{DC13AB6D-DEA2-4CBB-AC69-1EF1A6AD1512}" presName="thickLine" presStyleLbl="alignNode1" presStyleIdx="0" presStyleCnt="1"/>
      <dgm:spPr/>
    </dgm:pt>
    <dgm:pt modelId="{23756961-5806-445A-9D9C-481C48578D85}" type="pres">
      <dgm:prSet presAssocID="{DC13AB6D-DEA2-4CBB-AC69-1EF1A6AD1512}" presName="horz1" presStyleCnt="0"/>
      <dgm:spPr/>
    </dgm:pt>
    <dgm:pt modelId="{D97F029E-D730-4936-B408-D5643588A92A}" type="pres">
      <dgm:prSet presAssocID="{DC13AB6D-DEA2-4CBB-AC69-1EF1A6AD1512}" presName="tx1" presStyleLbl="revTx" presStyleIdx="0" presStyleCnt="1"/>
      <dgm:spPr/>
    </dgm:pt>
    <dgm:pt modelId="{EF9B456E-8849-4C51-BAB2-2B3784AC3C0C}" type="pres">
      <dgm:prSet presAssocID="{DC13AB6D-DEA2-4CBB-AC69-1EF1A6AD1512}" presName="vert1" presStyleCnt="0"/>
      <dgm:spPr/>
    </dgm:pt>
  </dgm:ptLst>
  <dgm:cxnLst>
    <dgm:cxn modelId="{7C3D5048-A562-4919-91D0-5057E6529048}" type="presOf" srcId="{DC13AB6D-DEA2-4CBB-AC69-1EF1A6AD1512}" destId="{D97F029E-D730-4936-B408-D5643588A92A}" srcOrd="0" destOrd="0" presId="urn:microsoft.com/office/officeart/2008/layout/LinedList"/>
    <dgm:cxn modelId="{4B888393-351D-4489-90C9-5A68061AB236}" srcId="{8AA20905-3954-474B-A606-562BCA026DC1}" destId="{DC13AB6D-DEA2-4CBB-AC69-1EF1A6AD1512}" srcOrd="0" destOrd="0" parTransId="{2C752582-D9FF-4E04-A92F-827DB4BB5C48}" sibTransId="{9C64CC83-643C-4E12-8F97-BC19DC031190}"/>
    <dgm:cxn modelId="{AE29ABAE-5944-4CBB-AF49-CA992A9675D1}" type="presOf" srcId="{8AA20905-3954-474B-A606-562BCA026DC1}" destId="{708F59B9-4CFA-4B5A-BBEA-3BE01D53EF97}" srcOrd="0" destOrd="0" presId="urn:microsoft.com/office/officeart/2008/layout/LinedList"/>
    <dgm:cxn modelId="{116B8B4B-E19C-411D-8CCA-3D3566854659}" type="presParOf" srcId="{708F59B9-4CFA-4B5A-BBEA-3BE01D53EF97}" destId="{7077FF4E-7FE4-42EF-914F-A296FF0142AF}" srcOrd="0" destOrd="0" presId="urn:microsoft.com/office/officeart/2008/layout/LinedList"/>
    <dgm:cxn modelId="{009E6986-CF06-454A-8F64-0D96CC734977}" type="presParOf" srcId="{708F59B9-4CFA-4B5A-BBEA-3BE01D53EF97}" destId="{23756961-5806-445A-9D9C-481C48578D85}" srcOrd="1" destOrd="0" presId="urn:microsoft.com/office/officeart/2008/layout/LinedList"/>
    <dgm:cxn modelId="{9A6C9253-25AA-429F-A344-909E31DE23F2}" type="presParOf" srcId="{23756961-5806-445A-9D9C-481C48578D85}" destId="{D97F029E-D730-4936-B408-D5643588A92A}" srcOrd="0" destOrd="0" presId="urn:microsoft.com/office/officeart/2008/layout/LinedList"/>
    <dgm:cxn modelId="{726A3595-F070-49CC-8981-1F80A95BD348}" type="presParOf" srcId="{23756961-5806-445A-9D9C-481C48578D85}" destId="{EF9B456E-8849-4C51-BAB2-2B3784AC3C0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AA20905-3954-474B-A606-562BCA026DC1}" type="doc">
      <dgm:prSet loTypeId="urn:microsoft.com/office/officeart/2005/8/layout/vList2" loCatId="list" qsTypeId="urn:microsoft.com/office/officeart/2005/8/quickstyle/simple5" qsCatId="simple" csTypeId="urn:microsoft.com/office/officeart/2005/8/colors/accent0_3" csCatId="mainScheme" phldr="1"/>
      <dgm:spPr/>
      <dgm:t>
        <a:bodyPr/>
        <a:lstStyle/>
        <a:p>
          <a:endParaRPr lang="en-US"/>
        </a:p>
      </dgm:t>
    </dgm:pt>
    <dgm:pt modelId="{DC13AB6D-DEA2-4CBB-AC69-1EF1A6AD1512}">
      <dgm:prSet/>
      <dgm:spPr/>
      <dgm:t>
        <a:bodyPr/>
        <a:lstStyle/>
        <a:p>
          <a:pPr>
            <a:defRPr cap="all"/>
          </a:pPr>
          <a:r>
            <a:rPr lang="en-CA" dirty="0"/>
            <a:t>II. THE COMING OF GOD (John 14:15-17, 26; 15:26; 16:7,13; Acts 2:32-33)</a:t>
          </a:r>
          <a:endParaRPr lang="en-US" dirty="0"/>
        </a:p>
      </dgm:t>
    </dgm:pt>
    <dgm:pt modelId="{2C752582-D9FF-4E04-A92F-827DB4BB5C48}" type="parTrans" cxnId="{4B888393-351D-4489-90C9-5A68061AB236}">
      <dgm:prSet/>
      <dgm:spPr/>
      <dgm:t>
        <a:bodyPr/>
        <a:lstStyle/>
        <a:p>
          <a:endParaRPr lang="en-US"/>
        </a:p>
      </dgm:t>
    </dgm:pt>
    <dgm:pt modelId="{9C64CC83-643C-4E12-8F97-BC19DC031190}" type="sibTrans" cxnId="{4B888393-351D-4489-90C9-5A68061AB236}">
      <dgm:prSet/>
      <dgm:spPr/>
      <dgm:t>
        <a:bodyPr/>
        <a:lstStyle/>
        <a:p>
          <a:endParaRPr lang="en-US"/>
        </a:p>
      </dgm:t>
    </dgm:pt>
    <dgm:pt modelId="{2D99C41D-6393-4342-967E-DA544850202E}" type="pres">
      <dgm:prSet presAssocID="{8AA20905-3954-474B-A606-562BCA026DC1}" presName="linear" presStyleCnt="0">
        <dgm:presLayoutVars>
          <dgm:animLvl val="lvl"/>
          <dgm:resizeHandles val="exact"/>
        </dgm:presLayoutVars>
      </dgm:prSet>
      <dgm:spPr/>
    </dgm:pt>
    <dgm:pt modelId="{4C846AD0-08FE-40F7-8654-9149A4D21AA3}" type="pres">
      <dgm:prSet presAssocID="{DC13AB6D-DEA2-4CBB-AC69-1EF1A6AD1512}" presName="parentText" presStyleLbl="node1" presStyleIdx="0" presStyleCnt="1">
        <dgm:presLayoutVars>
          <dgm:chMax val="0"/>
          <dgm:bulletEnabled val="1"/>
        </dgm:presLayoutVars>
      </dgm:prSet>
      <dgm:spPr/>
    </dgm:pt>
  </dgm:ptLst>
  <dgm:cxnLst>
    <dgm:cxn modelId="{75FF334C-5E99-4029-9718-B0D19B15EE13}" type="presOf" srcId="{8AA20905-3954-474B-A606-562BCA026DC1}" destId="{2D99C41D-6393-4342-967E-DA544850202E}" srcOrd="0" destOrd="0" presId="urn:microsoft.com/office/officeart/2005/8/layout/vList2"/>
    <dgm:cxn modelId="{4B888393-351D-4489-90C9-5A68061AB236}" srcId="{8AA20905-3954-474B-A606-562BCA026DC1}" destId="{DC13AB6D-DEA2-4CBB-AC69-1EF1A6AD1512}" srcOrd="0" destOrd="0" parTransId="{2C752582-D9FF-4E04-A92F-827DB4BB5C48}" sibTransId="{9C64CC83-643C-4E12-8F97-BC19DC031190}"/>
    <dgm:cxn modelId="{FBDF2DBE-6FF1-4751-A49F-EB3E6889C561}" type="presOf" srcId="{DC13AB6D-DEA2-4CBB-AC69-1EF1A6AD1512}" destId="{4C846AD0-08FE-40F7-8654-9149A4D21AA3}" srcOrd="0" destOrd="0" presId="urn:microsoft.com/office/officeart/2005/8/layout/vList2"/>
    <dgm:cxn modelId="{54D568D1-9E45-47C8-8F30-E5674ADD9460}" type="presParOf" srcId="{2D99C41D-6393-4342-967E-DA544850202E}" destId="{4C846AD0-08FE-40F7-8654-9149A4D21AA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AA20905-3954-474B-A606-562BCA026DC1}" type="doc">
      <dgm:prSet loTypeId="urn:microsoft.com/office/officeart/2005/8/layout/vList2" loCatId="list" qsTypeId="urn:microsoft.com/office/officeart/2005/8/quickstyle/simple5" qsCatId="simple" csTypeId="urn:microsoft.com/office/officeart/2005/8/colors/accent3_2" csCatId="accent3" phldr="1"/>
      <dgm:spPr/>
      <dgm:t>
        <a:bodyPr/>
        <a:lstStyle/>
        <a:p>
          <a:endParaRPr lang="en-US"/>
        </a:p>
      </dgm:t>
    </dgm:pt>
    <dgm:pt modelId="{DC13AB6D-DEA2-4CBB-AC69-1EF1A6AD1512}">
      <dgm:prSet custT="1"/>
      <dgm:spPr>
        <a:solidFill>
          <a:schemeClr val="bg2">
            <a:lumMod val="75000"/>
          </a:schemeClr>
        </a:solidFill>
      </dgm:spPr>
      <dgm:t>
        <a:bodyPr/>
        <a:lstStyle/>
        <a:p>
          <a:r>
            <a:rPr lang="en-CA" sz="3200" i="1" dirty="0"/>
            <a:t>“And I will ask the Father, and he will give you another Counselor to be with you forever . . .</a:t>
          </a:r>
        </a:p>
        <a:p>
          <a:r>
            <a:rPr lang="en-CA" sz="3200" i="1" dirty="0"/>
            <a:t>26. But the Counselor, the Holy Spirit, whom the Father will send in my name, will teach you all things and will remind you of everything I have said to you.”</a:t>
          </a:r>
        </a:p>
        <a:p>
          <a:r>
            <a:rPr lang="en-CA" sz="3200" i="1" dirty="0"/>
            <a:t>					John 14:16,26</a:t>
          </a:r>
        </a:p>
        <a:p>
          <a:endParaRPr lang="en-CA" sz="2900" dirty="0"/>
        </a:p>
      </dgm:t>
    </dgm:pt>
    <dgm:pt modelId="{2C752582-D9FF-4E04-A92F-827DB4BB5C48}" type="parTrans" cxnId="{4B888393-351D-4489-90C9-5A68061AB236}">
      <dgm:prSet/>
      <dgm:spPr/>
      <dgm:t>
        <a:bodyPr/>
        <a:lstStyle/>
        <a:p>
          <a:endParaRPr lang="en-US"/>
        </a:p>
      </dgm:t>
    </dgm:pt>
    <dgm:pt modelId="{9C64CC83-643C-4E12-8F97-BC19DC031190}" type="sibTrans" cxnId="{4B888393-351D-4489-90C9-5A68061AB236}">
      <dgm:prSet/>
      <dgm:spPr/>
      <dgm:t>
        <a:bodyPr/>
        <a:lstStyle/>
        <a:p>
          <a:endParaRPr lang="en-US"/>
        </a:p>
      </dgm:t>
    </dgm:pt>
    <dgm:pt modelId="{25598C2C-4173-448D-AC7D-7FCA64929469}" type="pres">
      <dgm:prSet presAssocID="{8AA20905-3954-474B-A606-562BCA026DC1}" presName="linear" presStyleCnt="0">
        <dgm:presLayoutVars>
          <dgm:animLvl val="lvl"/>
          <dgm:resizeHandles val="exact"/>
        </dgm:presLayoutVars>
      </dgm:prSet>
      <dgm:spPr/>
    </dgm:pt>
    <dgm:pt modelId="{99048FB6-878F-4E6C-9CFA-43E10C4C71AA}" type="pres">
      <dgm:prSet presAssocID="{DC13AB6D-DEA2-4CBB-AC69-1EF1A6AD1512}" presName="parentText" presStyleLbl="node1" presStyleIdx="0" presStyleCnt="1">
        <dgm:presLayoutVars>
          <dgm:chMax val="0"/>
          <dgm:bulletEnabled val="1"/>
        </dgm:presLayoutVars>
      </dgm:prSet>
      <dgm:spPr/>
    </dgm:pt>
  </dgm:ptLst>
  <dgm:cxnLst>
    <dgm:cxn modelId="{A7F54B06-66E5-4447-8F93-3DF9612798EF}" type="presOf" srcId="{DC13AB6D-DEA2-4CBB-AC69-1EF1A6AD1512}" destId="{99048FB6-878F-4E6C-9CFA-43E10C4C71AA}" srcOrd="0" destOrd="0" presId="urn:microsoft.com/office/officeart/2005/8/layout/vList2"/>
    <dgm:cxn modelId="{4B888393-351D-4489-90C9-5A68061AB236}" srcId="{8AA20905-3954-474B-A606-562BCA026DC1}" destId="{DC13AB6D-DEA2-4CBB-AC69-1EF1A6AD1512}" srcOrd="0" destOrd="0" parTransId="{2C752582-D9FF-4E04-A92F-827DB4BB5C48}" sibTransId="{9C64CC83-643C-4E12-8F97-BC19DC031190}"/>
    <dgm:cxn modelId="{B25301C7-12BF-4CF1-9896-1275CC73AF33}" type="presOf" srcId="{8AA20905-3954-474B-A606-562BCA026DC1}" destId="{25598C2C-4173-448D-AC7D-7FCA64929469}" srcOrd="0" destOrd="0" presId="urn:microsoft.com/office/officeart/2005/8/layout/vList2"/>
    <dgm:cxn modelId="{1B00BD00-AD8E-4373-86F3-A30F214BE937}" type="presParOf" srcId="{25598C2C-4173-448D-AC7D-7FCA64929469}" destId="{99048FB6-878F-4E6C-9CFA-43E10C4C71A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61A23-D250-4006-9251-41D7D866457B}">
      <dsp:nvSpPr>
        <dsp:cNvPr id="0" name=""/>
        <dsp:cNvSpPr/>
      </dsp:nvSpPr>
      <dsp:spPr>
        <a:xfrm>
          <a:off x="0" y="504214"/>
          <a:ext cx="6368142" cy="266175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defRPr cap="all"/>
          </a:pPr>
          <a:r>
            <a:rPr lang="en-CA" sz="4800" kern="1200" dirty="0"/>
            <a:t>I. THE COMMAND OF GOD (Luke 24:49; Acts 1:4)</a:t>
          </a:r>
          <a:endParaRPr lang="en-US" sz="4800" kern="1200" dirty="0"/>
        </a:p>
      </dsp:txBody>
      <dsp:txXfrm>
        <a:off x="129936" y="634150"/>
        <a:ext cx="6108270" cy="240187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48FB6-878F-4E6C-9CFA-43E10C4C71AA}">
      <dsp:nvSpPr>
        <dsp:cNvPr id="0" name=""/>
        <dsp:cNvSpPr/>
      </dsp:nvSpPr>
      <dsp:spPr>
        <a:xfrm>
          <a:off x="0" y="139679"/>
          <a:ext cx="10058399" cy="3744000"/>
        </a:xfrm>
        <a:prstGeom prst="roundRect">
          <a:avLst/>
        </a:prstGeom>
        <a:solidFill>
          <a:schemeClr val="bg2">
            <a:lumMod val="75000"/>
          </a:schemeClr>
        </a:soli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CA" sz="4000" i="1" kern="1200" dirty="0"/>
            <a:t>“When the Counselor comes, whom I will send to you from the Father, the Spirit of truth who goes out from the Father, he will testify about me.”</a:t>
          </a:r>
        </a:p>
        <a:p>
          <a:pPr marL="0" lvl="0" indent="0" algn="l" defTabSz="1778000">
            <a:lnSpc>
              <a:spcPct val="90000"/>
            </a:lnSpc>
            <a:spcBef>
              <a:spcPct val="0"/>
            </a:spcBef>
            <a:spcAft>
              <a:spcPct val="35000"/>
            </a:spcAft>
            <a:buNone/>
          </a:pPr>
          <a:r>
            <a:rPr lang="en-CA" sz="4000" i="1" kern="1200" dirty="0"/>
            <a:t>				John 15:26</a:t>
          </a:r>
          <a:endParaRPr lang="en-US" sz="4000" i="1" kern="1200" dirty="0"/>
        </a:p>
      </dsp:txBody>
      <dsp:txXfrm>
        <a:off x="182767" y="322446"/>
        <a:ext cx="9692865" cy="337846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48FB6-878F-4E6C-9CFA-43E10C4C71AA}">
      <dsp:nvSpPr>
        <dsp:cNvPr id="0" name=""/>
        <dsp:cNvSpPr/>
      </dsp:nvSpPr>
      <dsp:spPr>
        <a:xfrm>
          <a:off x="0" y="4410"/>
          <a:ext cx="10058399" cy="4018950"/>
        </a:xfrm>
        <a:prstGeom prst="roundRect">
          <a:avLst/>
        </a:prstGeom>
        <a:solidFill>
          <a:schemeClr val="bg2">
            <a:lumMod val="75000"/>
          </a:schemeClr>
        </a:soli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endParaRPr lang="en-CA" sz="4000" kern="1200" dirty="0"/>
        </a:p>
        <a:p>
          <a:pPr marL="0" lvl="0" indent="0" algn="l" defTabSz="1778000">
            <a:lnSpc>
              <a:spcPct val="90000"/>
            </a:lnSpc>
            <a:spcBef>
              <a:spcPct val="0"/>
            </a:spcBef>
            <a:spcAft>
              <a:spcPct val="35000"/>
            </a:spcAft>
            <a:buNone/>
          </a:pPr>
          <a:r>
            <a:rPr lang="en-CA" sz="4000" i="1" kern="1200" dirty="0"/>
            <a:t>“But I tell you the truth: it is for your good that I am going away. Unless I go away, the Counselor will not come to you; but if I go, I will send him to you.”</a:t>
          </a:r>
        </a:p>
        <a:p>
          <a:pPr marL="0" lvl="0" indent="0" algn="l" defTabSz="1778000">
            <a:lnSpc>
              <a:spcPct val="90000"/>
            </a:lnSpc>
            <a:spcBef>
              <a:spcPct val="0"/>
            </a:spcBef>
            <a:spcAft>
              <a:spcPct val="35000"/>
            </a:spcAft>
            <a:buNone/>
          </a:pPr>
          <a:r>
            <a:rPr lang="en-CA" sz="4000" i="1" kern="1200" dirty="0"/>
            <a:t>				John 16:7</a:t>
          </a:r>
        </a:p>
        <a:p>
          <a:pPr marL="0" lvl="0" indent="0" algn="l" defTabSz="1778000">
            <a:lnSpc>
              <a:spcPct val="90000"/>
            </a:lnSpc>
            <a:spcBef>
              <a:spcPct val="0"/>
            </a:spcBef>
            <a:spcAft>
              <a:spcPct val="35000"/>
            </a:spcAft>
            <a:buNone/>
          </a:pPr>
          <a:endParaRPr lang="en-CA" sz="3300" kern="1200" dirty="0"/>
        </a:p>
        <a:p>
          <a:pPr marL="0" lvl="0" indent="0" algn="l" defTabSz="1778000">
            <a:lnSpc>
              <a:spcPct val="90000"/>
            </a:lnSpc>
            <a:spcBef>
              <a:spcPct val="0"/>
            </a:spcBef>
            <a:spcAft>
              <a:spcPct val="35000"/>
            </a:spcAft>
            <a:buNone/>
          </a:pPr>
          <a:endParaRPr lang="en-US" sz="3300" kern="1200" dirty="0"/>
        </a:p>
      </dsp:txBody>
      <dsp:txXfrm>
        <a:off x="196189" y="200599"/>
        <a:ext cx="9666021" cy="362657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48FB6-878F-4E6C-9CFA-43E10C4C71AA}">
      <dsp:nvSpPr>
        <dsp:cNvPr id="0" name=""/>
        <dsp:cNvSpPr/>
      </dsp:nvSpPr>
      <dsp:spPr>
        <a:xfrm>
          <a:off x="0" y="1199"/>
          <a:ext cx="10058399" cy="4020960"/>
        </a:xfrm>
        <a:prstGeom prst="roundRect">
          <a:avLst/>
        </a:prstGeom>
        <a:solidFill>
          <a:schemeClr val="bg2">
            <a:lumMod val="75000"/>
          </a:schemeClr>
        </a:soli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endParaRPr lang="en-CA" sz="3000" kern="1200" dirty="0"/>
        </a:p>
        <a:p>
          <a:pPr marL="0" lvl="0" indent="0" algn="l" defTabSz="1333500">
            <a:lnSpc>
              <a:spcPct val="90000"/>
            </a:lnSpc>
            <a:spcBef>
              <a:spcPct val="0"/>
            </a:spcBef>
            <a:spcAft>
              <a:spcPct val="35000"/>
            </a:spcAft>
            <a:buNone/>
          </a:pPr>
          <a:r>
            <a:rPr lang="en-CA" sz="4000" i="1" kern="1200" dirty="0"/>
            <a:t>“But when he, the Spirit of truth, comes, he will guide you into all truth. He will not speak on his own; he will speak only what he hears, and he will tell you what is yet to come.”</a:t>
          </a:r>
        </a:p>
        <a:p>
          <a:pPr marL="0" lvl="0" indent="0" algn="l" defTabSz="1333500">
            <a:lnSpc>
              <a:spcPct val="90000"/>
            </a:lnSpc>
            <a:spcBef>
              <a:spcPct val="0"/>
            </a:spcBef>
            <a:spcAft>
              <a:spcPct val="35000"/>
            </a:spcAft>
            <a:buNone/>
          </a:pPr>
          <a:r>
            <a:rPr lang="en-CA" sz="4000" i="1" kern="1200" dirty="0"/>
            <a:t>					John 16:13</a:t>
          </a:r>
        </a:p>
        <a:p>
          <a:pPr marL="0" lvl="0" indent="0" algn="l" defTabSz="1333500">
            <a:lnSpc>
              <a:spcPct val="90000"/>
            </a:lnSpc>
            <a:spcBef>
              <a:spcPct val="0"/>
            </a:spcBef>
            <a:spcAft>
              <a:spcPct val="35000"/>
            </a:spcAft>
            <a:buNone/>
          </a:pPr>
          <a:endParaRPr lang="en-US" sz="3000" kern="1200" dirty="0"/>
        </a:p>
      </dsp:txBody>
      <dsp:txXfrm>
        <a:off x="196287" y="197486"/>
        <a:ext cx="9665825" cy="362838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6F410A-D46A-4D01-8F13-33FE15EC145A}">
      <dsp:nvSpPr>
        <dsp:cNvPr id="0" name=""/>
        <dsp:cNvSpPr/>
      </dsp:nvSpPr>
      <dsp:spPr>
        <a:xfrm>
          <a:off x="0" y="195899"/>
          <a:ext cx="3084844" cy="29437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defRPr cap="all"/>
          </a:pPr>
          <a:r>
            <a:rPr lang="en-CA" sz="3400" kern="1200" dirty="0"/>
            <a:t>III. THE CELEBRATION OF GOD (Acts 2:11b, 42-47; 4:24, 31)</a:t>
          </a:r>
          <a:endParaRPr lang="en-US" sz="3400" kern="1200" dirty="0"/>
        </a:p>
      </dsp:txBody>
      <dsp:txXfrm>
        <a:off x="143701" y="339600"/>
        <a:ext cx="2797442" cy="265631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B2E1F-CCEC-41D5-BF99-157359E460D0}">
      <dsp:nvSpPr>
        <dsp:cNvPr id="0" name=""/>
        <dsp:cNvSpPr/>
      </dsp:nvSpPr>
      <dsp:spPr>
        <a:xfrm>
          <a:off x="0" y="419408"/>
          <a:ext cx="5977938" cy="2813849"/>
        </a:xfrm>
        <a:prstGeom prst="roundRect">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CA" sz="4000" i="1" kern="1200" dirty="0"/>
            <a:t>“we hear them declaring the wonders of God in our own language.”		            Acts 2:11b</a:t>
          </a:r>
        </a:p>
      </dsp:txBody>
      <dsp:txXfrm>
        <a:off x="137361" y="556769"/>
        <a:ext cx="5703216" cy="253912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B2E1F-CCEC-41D5-BF99-157359E460D0}">
      <dsp:nvSpPr>
        <dsp:cNvPr id="0" name=""/>
        <dsp:cNvSpPr/>
      </dsp:nvSpPr>
      <dsp:spPr>
        <a:xfrm>
          <a:off x="0" y="343358"/>
          <a:ext cx="5977938" cy="2965949"/>
        </a:xfrm>
        <a:prstGeom prst="roundRect">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CA" sz="2300" i="1" kern="1200" dirty="0"/>
            <a:t>“</a:t>
          </a:r>
          <a:r>
            <a:rPr lang="en-CA" sz="4000" i="1" kern="1200" dirty="0"/>
            <a:t>praising God and enjoying the favor of all the people.”</a:t>
          </a:r>
        </a:p>
        <a:p>
          <a:pPr marL="0" lvl="0" indent="0" algn="l" defTabSz="1022350">
            <a:lnSpc>
              <a:spcPct val="90000"/>
            </a:lnSpc>
            <a:spcBef>
              <a:spcPct val="0"/>
            </a:spcBef>
            <a:spcAft>
              <a:spcPct val="35000"/>
            </a:spcAft>
            <a:buNone/>
          </a:pPr>
          <a:r>
            <a:rPr lang="en-CA" sz="4000" i="1" kern="1200" dirty="0"/>
            <a:t>			    Acts 2:47</a:t>
          </a:r>
          <a:endParaRPr lang="en-US" sz="4000" i="1" kern="1200" dirty="0"/>
        </a:p>
      </dsp:txBody>
      <dsp:txXfrm>
        <a:off x="144786" y="488144"/>
        <a:ext cx="5688366" cy="267637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B2E1F-CCEC-41D5-BF99-157359E460D0}">
      <dsp:nvSpPr>
        <dsp:cNvPr id="0" name=""/>
        <dsp:cNvSpPr/>
      </dsp:nvSpPr>
      <dsp:spPr>
        <a:xfrm>
          <a:off x="0" y="859"/>
          <a:ext cx="5977938" cy="3650948"/>
        </a:xfrm>
        <a:prstGeom prst="roundRect">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CA" sz="3200" b="0" i="1" kern="1200" dirty="0"/>
            <a:t>“When they heard this, they raised their voices together in prayer to God. “Sovereign Lord,” they said, “you made the heavens and the earth and the sea, and everything in them.”</a:t>
          </a:r>
        </a:p>
        <a:p>
          <a:pPr marL="0" lvl="0" indent="0" algn="l" defTabSz="1422400">
            <a:lnSpc>
              <a:spcPct val="90000"/>
            </a:lnSpc>
            <a:spcBef>
              <a:spcPct val="0"/>
            </a:spcBef>
            <a:spcAft>
              <a:spcPct val="35000"/>
            </a:spcAft>
            <a:buNone/>
          </a:pPr>
          <a:r>
            <a:rPr lang="en-CA" sz="3200" b="0" i="1" kern="1200" dirty="0"/>
            <a:t>		        Acts 4:24</a:t>
          </a:r>
          <a:endParaRPr lang="en-US" sz="3200" i="1" kern="1200" dirty="0"/>
        </a:p>
      </dsp:txBody>
      <dsp:txXfrm>
        <a:off x="178225" y="179084"/>
        <a:ext cx="5621488" cy="329449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B2E1F-CCEC-41D5-BF99-157359E460D0}">
      <dsp:nvSpPr>
        <dsp:cNvPr id="0" name=""/>
        <dsp:cNvSpPr/>
      </dsp:nvSpPr>
      <dsp:spPr>
        <a:xfrm>
          <a:off x="0" y="1133"/>
          <a:ext cx="5977938" cy="3650400"/>
        </a:xfrm>
        <a:prstGeom prst="roundRect">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CA" sz="3600" b="0" i="1" kern="1200" dirty="0"/>
            <a:t>“After they prayed, the place where they were meeting was shaken. And they were all filled with the Holy Spirit and spoke the word of God boldly.”</a:t>
          </a:r>
        </a:p>
        <a:p>
          <a:pPr marL="0" lvl="0" indent="0" algn="l" defTabSz="1600200">
            <a:lnSpc>
              <a:spcPct val="90000"/>
            </a:lnSpc>
            <a:spcBef>
              <a:spcPct val="0"/>
            </a:spcBef>
            <a:spcAft>
              <a:spcPct val="35000"/>
            </a:spcAft>
            <a:buNone/>
          </a:pPr>
          <a:r>
            <a:rPr lang="en-CA" sz="3600" b="0" i="1" kern="1200" dirty="0"/>
            <a:t>		  Acts 4:31</a:t>
          </a:r>
          <a:endParaRPr lang="en-US" sz="3600" i="1" kern="1200" dirty="0"/>
        </a:p>
      </dsp:txBody>
      <dsp:txXfrm>
        <a:off x="178198" y="179331"/>
        <a:ext cx="5621542" cy="32940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7FF4E-7FE4-42EF-914F-A296FF0142AF}">
      <dsp:nvSpPr>
        <dsp:cNvPr id="0" name=""/>
        <dsp:cNvSpPr/>
      </dsp:nvSpPr>
      <dsp:spPr>
        <a:xfrm>
          <a:off x="0" y="0"/>
          <a:ext cx="5531500" cy="0"/>
        </a:xfrm>
        <a:prstGeom prst="lin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D97F029E-D730-4936-B408-D5643588A92A}">
      <dsp:nvSpPr>
        <dsp:cNvPr id="0" name=""/>
        <dsp:cNvSpPr/>
      </dsp:nvSpPr>
      <dsp:spPr>
        <a:xfrm>
          <a:off x="0" y="0"/>
          <a:ext cx="5531500" cy="367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CA" sz="3100" i="1" kern="1200" dirty="0"/>
            <a:t>“I am going to send you what the Father has promised; but stay in the city until you have been clothed with power from on high.”</a:t>
          </a:r>
        </a:p>
        <a:p>
          <a:pPr marL="0" lvl="0" indent="0" algn="l" defTabSz="1377950">
            <a:lnSpc>
              <a:spcPct val="90000"/>
            </a:lnSpc>
            <a:spcBef>
              <a:spcPct val="0"/>
            </a:spcBef>
            <a:spcAft>
              <a:spcPct val="35000"/>
            </a:spcAft>
            <a:buNone/>
          </a:pPr>
          <a:r>
            <a:rPr lang="en-CA" sz="3100" i="1" kern="1200" dirty="0"/>
            <a:t>		       Luke 24:49</a:t>
          </a:r>
        </a:p>
        <a:p>
          <a:pPr marL="0" lvl="0" indent="0" algn="l" defTabSz="1377950">
            <a:lnSpc>
              <a:spcPct val="90000"/>
            </a:lnSpc>
            <a:spcBef>
              <a:spcPct val="0"/>
            </a:spcBef>
            <a:spcAft>
              <a:spcPct val="35000"/>
            </a:spcAft>
            <a:buNone/>
            <a:defRPr cap="all"/>
          </a:pPr>
          <a:endParaRPr lang="en-US" sz="3100" kern="1200" dirty="0"/>
        </a:p>
      </dsp:txBody>
      <dsp:txXfrm>
        <a:off x="0" y="0"/>
        <a:ext cx="5531500" cy="36701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7FF4E-7FE4-42EF-914F-A296FF0142AF}">
      <dsp:nvSpPr>
        <dsp:cNvPr id="0" name=""/>
        <dsp:cNvSpPr/>
      </dsp:nvSpPr>
      <dsp:spPr>
        <a:xfrm>
          <a:off x="0" y="2033"/>
          <a:ext cx="6507332" cy="0"/>
        </a:xfrm>
        <a:prstGeom prst="lin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D97F029E-D730-4936-B408-D5643588A92A}">
      <dsp:nvSpPr>
        <dsp:cNvPr id="0" name=""/>
        <dsp:cNvSpPr/>
      </dsp:nvSpPr>
      <dsp:spPr>
        <a:xfrm>
          <a:off x="0" y="2033"/>
          <a:ext cx="6507332" cy="4160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CA" sz="2800" i="1" kern="1200" dirty="0"/>
            <a:t>“On one occasion, while he was eating with them, he gave them this </a:t>
          </a:r>
          <a:r>
            <a:rPr lang="en-CA" sz="2800" b="1" i="1" u="sng" kern="1200" dirty="0"/>
            <a:t>command</a:t>
          </a:r>
          <a:r>
            <a:rPr lang="en-CA" sz="2800" i="1" kern="1200" dirty="0"/>
            <a:t>: “Do not leave Jerusalem, but wait for the gift my Father promised, which you have heard me speak about.</a:t>
          </a:r>
        </a:p>
        <a:p>
          <a:pPr marL="0" lvl="0" indent="0" algn="l" defTabSz="1244600">
            <a:lnSpc>
              <a:spcPct val="90000"/>
            </a:lnSpc>
            <a:spcBef>
              <a:spcPct val="0"/>
            </a:spcBef>
            <a:spcAft>
              <a:spcPct val="35000"/>
            </a:spcAft>
            <a:buNone/>
          </a:pPr>
          <a:r>
            <a:rPr lang="en-CA" sz="2800" i="1" kern="1200" dirty="0"/>
            <a:t>5. For John baptized with water, but in a few days you will be baptized with the Holy Spirit.”</a:t>
          </a:r>
        </a:p>
        <a:p>
          <a:pPr marL="0" lvl="0" indent="0" algn="l" defTabSz="1244600">
            <a:lnSpc>
              <a:spcPct val="90000"/>
            </a:lnSpc>
            <a:spcBef>
              <a:spcPct val="0"/>
            </a:spcBef>
            <a:spcAft>
              <a:spcPct val="35000"/>
            </a:spcAft>
            <a:buNone/>
          </a:pPr>
          <a:r>
            <a:rPr lang="en-CA" sz="2800" i="1" kern="1200" dirty="0"/>
            <a:t>			           Acts 1:4,5</a:t>
          </a:r>
        </a:p>
        <a:p>
          <a:pPr marL="0" lvl="0" indent="0" algn="l" defTabSz="1244600">
            <a:lnSpc>
              <a:spcPct val="90000"/>
            </a:lnSpc>
            <a:spcBef>
              <a:spcPct val="0"/>
            </a:spcBef>
            <a:spcAft>
              <a:spcPct val="35000"/>
            </a:spcAft>
            <a:buNone/>
            <a:defRPr cap="all"/>
          </a:pPr>
          <a:endParaRPr lang="en-US" sz="2800" kern="1200" dirty="0"/>
        </a:p>
      </dsp:txBody>
      <dsp:txXfrm>
        <a:off x="0" y="2033"/>
        <a:ext cx="6507332" cy="41607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7FF4E-7FE4-42EF-914F-A296FF0142AF}">
      <dsp:nvSpPr>
        <dsp:cNvPr id="0" name=""/>
        <dsp:cNvSpPr/>
      </dsp:nvSpPr>
      <dsp:spPr>
        <a:xfrm>
          <a:off x="0" y="0"/>
          <a:ext cx="6507332" cy="0"/>
        </a:xfrm>
        <a:prstGeom prst="lin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D97F029E-D730-4936-B408-D5643588A92A}">
      <dsp:nvSpPr>
        <dsp:cNvPr id="0" name=""/>
        <dsp:cNvSpPr/>
      </dsp:nvSpPr>
      <dsp:spPr>
        <a:xfrm>
          <a:off x="0" y="0"/>
          <a:ext cx="6507332" cy="4164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CA" sz="3200" kern="1200" dirty="0"/>
            <a:t>The English word </a:t>
          </a:r>
          <a:r>
            <a:rPr lang="en-CA" sz="3200" b="1" kern="1200" dirty="0"/>
            <a:t>“command” </a:t>
          </a:r>
          <a:r>
            <a:rPr lang="en-CA" sz="3200" kern="1200" dirty="0"/>
            <a:t>comes from the Greek word </a:t>
          </a:r>
          <a:r>
            <a:rPr lang="en-CA" sz="3200" b="1" kern="1200" dirty="0"/>
            <a:t>“πα</a:t>
          </a:r>
          <a:r>
            <a:rPr lang="en-CA" sz="3200" b="1" kern="1200" dirty="0" err="1"/>
            <a:t>ρηγγείλ</a:t>
          </a:r>
          <a:r>
            <a:rPr lang="en-CA" sz="3200" b="1" kern="1200" dirty="0"/>
            <a:t>αμεν” “parēngeilamen” </a:t>
          </a:r>
          <a:r>
            <a:rPr lang="en-CA" sz="3200" kern="1200" dirty="0"/>
            <a:t>It was a command that Jesus gave His disciples while He sat among them at a mealtime. </a:t>
          </a:r>
        </a:p>
        <a:p>
          <a:pPr marL="0" lvl="0" indent="0" algn="l" defTabSz="1422400">
            <a:lnSpc>
              <a:spcPct val="90000"/>
            </a:lnSpc>
            <a:spcBef>
              <a:spcPct val="0"/>
            </a:spcBef>
            <a:spcAft>
              <a:spcPct val="35000"/>
            </a:spcAft>
            <a:buNone/>
          </a:pPr>
          <a:r>
            <a:rPr lang="en-CA" sz="3200" i="1" kern="1200" dirty="0"/>
            <a:t>“</a:t>
          </a:r>
          <a:r>
            <a:rPr lang="en-CA" sz="3200" i="1" u="sng" kern="1200" dirty="0"/>
            <a:t>to give someone strict orders</a:t>
          </a:r>
          <a:r>
            <a:rPr lang="en-CA" sz="3200" i="1" kern="1200" dirty="0"/>
            <a:t>.” </a:t>
          </a:r>
          <a:endParaRPr lang="en-US" sz="3200" i="1" kern="1200" dirty="0"/>
        </a:p>
      </dsp:txBody>
      <dsp:txXfrm>
        <a:off x="0" y="0"/>
        <a:ext cx="6507332" cy="41647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7FF4E-7FE4-42EF-914F-A296FF0142AF}">
      <dsp:nvSpPr>
        <dsp:cNvPr id="0" name=""/>
        <dsp:cNvSpPr/>
      </dsp:nvSpPr>
      <dsp:spPr>
        <a:xfrm>
          <a:off x="0" y="0"/>
          <a:ext cx="6507332" cy="0"/>
        </a:xfrm>
        <a:prstGeom prst="lin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D97F029E-D730-4936-B408-D5643588A92A}">
      <dsp:nvSpPr>
        <dsp:cNvPr id="0" name=""/>
        <dsp:cNvSpPr/>
      </dsp:nvSpPr>
      <dsp:spPr>
        <a:xfrm>
          <a:off x="0" y="0"/>
          <a:ext cx="6507332" cy="4164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CA" sz="3200" i="1" kern="1200" dirty="0"/>
            <a:t>“</a:t>
          </a:r>
          <a:r>
            <a:rPr lang="en-CA" sz="3200" b="1" i="1" u="sng" kern="1200" dirty="0"/>
            <a:t>We gave you strict orders </a:t>
          </a:r>
          <a:r>
            <a:rPr lang="en-CA" sz="3200" i="1" kern="1200" dirty="0"/>
            <a:t>not to teach in this name,” he said. “Yet you have filled Jerusalem with your teaching and are determined to make us guilty of this man’s blood.” (Cf. Matthew 27:25)</a:t>
          </a:r>
        </a:p>
        <a:p>
          <a:pPr marL="0" lvl="0" indent="0" algn="l" defTabSz="1422400">
            <a:lnSpc>
              <a:spcPct val="90000"/>
            </a:lnSpc>
            <a:spcBef>
              <a:spcPct val="0"/>
            </a:spcBef>
            <a:spcAft>
              <a:spcPct val="35000"/>
            </a:spcAft>
            <a:buNone/>
          </a:pPr>
          <a:r>
            <a:rPr lang="en-CA" sz="3200" i="1" kern="1200" dirty="0"/>
            <a:t>			Acts 5:28</a:t>
          </a:r>
          <a:endParaRPr lang="en-US" sz="3200" i="1" kern="1200" dirty="0"/>
        </a:p>
      </dsp:txBody>
      <dsp:txXfrm>
        <a:off x="0" y="0"/>
        <a:ext cx="6507332" cy="41647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7FF4E-7FE4-42EF-914F-A296FF0142AF}">
      <dsp:nvSpPr>
        <dsp:cNvPr id="0" name=""/>
        <dsp:cNvSpPr/>
      </dsp:nvSpPr>
      <dsp:spPr>
        <a:xfrm>
          <a:off x="0" y="2033"/>
          <a:ext cx="6507332" cy="0"/>
        </a:xfrm>
        <a:prstGeom prst="lin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D97F029E-D730-4936-B408-D5643588A92A}">
      <dsp:nvSpPr>
        <dsp:cNvPr id="0" name=""/>
        <dsp:cNvSpPr/>
      </dsp:nvSpPr>
      <dsp:spPr>
        <a:xfrm>
          <a:off x="0" y="2033"/>
          <a:ext cx="6507332" cy="4160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CA" sz="2600" i="1" kern="1200" dirty="0"/>
            <a:t>“The crowd joined in the attack against Paul and Silas, and the magistrates ordered them to be stripped and beaten.</a:t>
          </a:r>
        </a:p>
        <a:p>
          <a:pPr marL="0" lvl="0" indent="0" algn="l" defTabSz="1155700">
            <a:lnSpc>
              <a:spcPct val="90000"/>
            </a:lnSpc>
            <a:spcBef>
              <a:spcPct val="0"/>
            </a:spcBef>
            <a:spcAft>
              <a:spcPct val="35000"/>
            </a:spcAft>
            <a:buNone/>
          </a:pPr>
          <a:r>
            <a:rPr lang="en-CA" sz="2600" i="1" kern="1200" dirty="0"/>
            <a:t>23. After they had been severely flogged, they were thrown into prison, and the jailer </a:t>
          </a:r>
          <a:r>
            <a:rPr lang="en-CA" sz="2600" b="1" i="1" u="sng" kern="1200" dirty="0"/>
            <a:t>was commanded </a:t>
          </a:r>
          <a:r>
            <a:rPr lang="en-CA" sz="2600" i="1" kern="1200" dirty="0"/>
            <a:t>to guard them carefully.</a:t>
          </a:r>
        </a:p>
        <a:p>
          <a:pPr marL="0" lvl="0" indent="0" algn="l" defTabSz="1155700">
            <a:lnSpc>
              <a:spcPct val="90000"/>
            </a:lnSpc>
            <a:spcBef>
              <a:spcPct val="0"/>
            </a:spcBef>
            <a:spcAft>
              <a:spcPct val="35000"/>
            </a:spcAft>
            <a:buNone/>
          </a:pPr>
          <a:r>
            <a:rPr lang="en-CA" sz="2600" i="1" kern="1200" dirty="0"/>
            <a:t>24. Upon receiving such orders, he put them in the inner cell and fastened their feet in stocks.”</a:t>
          </a:r>
        </a:p>
        <a:p>
          <a:pPr marL="0" lvl="0" indent="0" algn="l" defTabSz="1155700">
            <a:lnSpc>
              <a:spcPct val="90000"/>
            </a:lnSpc>
            <a:spcBef>
              <a:spcPct val="0"/>
            </a:spcBef>
            <a:spcAft>
              <a:spcPct val="35000"/>
            </a:spcAft>
            <a:buNone/>
          </a:pPr>
          <a:r>
            <a:rPr lang="en-CA" sz="2600" i="1" kern="1200" dirty="0"/>
            <a:t>				Acts 16:24</a:t>
          </a:r>
        </a:p>
        <a:p>
          <a:pPr marL="0" lvl="0" indent="0" algn="l" defTabSz="1155700">
            <a:lnSpc>
              <a:spcPct val="90000"/>
            </a:lnSpc>
            <a:spcBef>
              <a:spcPct val="0"/>
            </a:spcBef>
            <a:spcAft>
              <a:spcPct val="35000"/>
            </a:spcAft>
            <a:buNone/>
          </a:pPr>
          <a:endParaRPr lang="en-US" sz="3200" i="1" kern="1200" dirty="0"/>
        </a:p>
      </dsp:txBody>
      <dsp:txXfrm>
        <a:off x="0" y="2033"/>
        <a:ext cx="6507332" cy="41607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7FF4E-7FE4-42EF-914F-A296FF0142AF}">
      <dsp:nvSpPr>
        <dsp:cNvPr id="0" name=""/>
        <dsp:cNvSpPr/>
      </dsp:nvSpPr>
      <dsp:spPr>
        <a:xfrm>
          <a:off x="0" y="2033"/>
          <a:ext cx="6507332" cy="0"/>
        </a:xfrm>
        <a:prstGeom prst="lin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D97F029E-D730-4936-B408-D5643588A92A}">
      <dsp:nvSpPr>
        <dsp:cNvPr id="0" name=""/>
        <dsp:cNvSpPr/>
      </dsp:nvSpPr>
      <dsp:spPr>
        <a:xfrm>
          <a:off x="0" y="2033"/>
          <a:ext cx="6507332" cy="4160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CA" sz="2600" i="1" kern="1200" dirty="0"/>
            <a:t>“The crowd joined in the attack against Paul and Silas, and the magistrates ordered them to be stripped and beaten.</a:t>
          </a:r>
        </a:p>
        <a:p>
          <a:pPr marL="0" lvl="0" indent="0" algn="l" defTabSz="1155700">
            <a:lnSpc>
              <a:spcPct val="90000"/>
            </a:lnSpc>
            <a:spcBef>
              <a:spcPct val="0"/>
            </a:spcBef>
            <a:spcAft>
              <a:spcPct val="35000"/>
            </a:spcAft>
            <a:buNone/>
          </a:pPr>
          <a:r>
            <a:rPr lang="en-CA" sz="2600" i="1" kern="1200" dirty="0"/>
            <a:t>23. After they had been severely flogged, they were thrown into prison, and the jailer </a:t>
          </a:r>
          <a:r>
            <a:rPr lang="en-CA" sz="2600" b="1" i="1" u="sng" kern="1200" dirty="0"/>
            <a:t>was commanded </a:t>
          </a:r>
          <a:r>
            <a:rPr lang="en-CA" sz="2600" i="1" kern="1200" dirty="0"/>
            <a:t>to guard them carefully.</a:t>
          </a:r>
        </a:p>
        <a:p>
          <a:pPr marL="0" lvl="0" indent="0" algn="l" defTabSz="1155700">
            <a:lnSpc>
              <a:spcPct val="90000"/>
            </a:lnSpc>
            <a:spcBef>
              <a:spcPct val="0"/>
            </a:spcBef>
            <a:spcAft>
              <a:spcPct val="35000"/>
            </a:spcAft>
            <a:buNone/>
          </a:pPr>
          <a:r>
            <a:rPr lang="en-CA" sz="2600" i="1" kern="1200" dirty="0"/>
            <a:t>24. Upon receiving such orders, he put them in the inner cell and fastened their feet in stocks.”</a:t>
          </a:r>
        </a:p>
        <a:p>
          <a:pPr marL="0" lvl="0" indent="0" algn="l" defTabSz="1155700">
            <a:lnSpc>
              <a:spcPct val="90000"/>
            </a:lnSpc>
            <a:spcBef>
              <a:spcPct val="0"/>
            </a:spcBef>
            <a:spcAft>
              <a:spcPct val="35000"/>
            </a:spcAft>
            <a:buNone/>
          </a:pPr>
          <a:r>
            <a:rPr lang="en-CA" sz="2600" i="1" kern="1200" dirty="0"/>
            <a:t>				Acts 16:24</a:t>
          </a:r>
        </a:p>
        <a:p>
          <a:pPr marL="0" lvl="0" indent="0" algn="l" defTabSz="1155700">
            <a:lnSpc>
              <a:spcPct val="90000"/>
            </a:lnSpc>
            <a:spcBef>
              <a:spcPct val="0"/>
            </a:spcBef>
            <a:spcAft>
              <a:spcPct val="35000"/>
            </a:spcAft>
            <a:buNone/>
          </a:pPr>
          <a:endParaRPr lang="en-US" sz="3200" i="1" kern="1200" dirty="0"/>
        </a:p>
      </dsp:txBody>
      <dsp:txXfrm>
        <a:off x="0" y="2033"/>
        <a:ext cx="6507332" cy="41607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846AD0-08FE-40F7-8654-9149A4D21AA3}">
      <dsp:nvSpPr>
        <dsp:cNvPr id="0" name=""/>
        <dsp:cNvSpPr/>
      </dsp:nvSpPr>
      <dsp:spPr>
        <a:xfrm>
          <a:off x="0" y="191745"/>
          <a:ext cx="6454987" cy="3639870"/>
        </a:xfrm>
        <a:prstGeom prst="roundRect">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defRPr cap="all"/>
          </a:pPr>
          <a:r>
            <a:rPr lang="en-CA" sz="5100" kern="1200" dirty="0"/>
            <a:t>II. THE COMING OF GOD (John 14:15-17, 26; 15:26; 16:7,13; Acts 2:32-33)</a:t>
          </a:r>
          <a:endParaRPr lang="en-US" sz="5100" kern="1200" dirty="0"/>
        </a:p>
      </dsp:txBody>
      <dsp:txXfrm>
        <a:off x="177684" y="369429"/>
        <a:ext cx="6099619" cy="32845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48FB6-878F-4E6C-9CFA-43E10C4C71AA}">
      <dsp:nvSpPr>
        <dsp:cNvPr id="0" name=""/>
        <dsp:cNvSpPr/>
      </dsp:nvSpPr>
      <dsp:spPr>
        <a:xfrm>
          <a:off x="0" y="148"/>
          <a:ext cx="10058399" cy="4023063"/>
        </a:xfrm>
        <a:prstGeom prst="roundRect">
          <a:avLst/>
        </a:prstGeom>
        <a:solidFill>
          <a:schemeClr val="bg2">
            <a:lumMod val="75000"/>
          </a:schemeClr>
        </a:soli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CA" sz="3200" i="1" kern="1200" dirty="0"/>
            <a:t>“And I will ask the Father, and he will give you another Counselor to be with you forever . . .</a:t>
          </a:r>
        </a:p>
        <a:p>
          <a:pPr marL="0" lvl="0" indent="0" algn="l" defTabSz="1422400">
            <a:lnSpc>
              <a:spcPct val="90000"/>
            </a:lnSpc>
            <a:spcBef>
              <a:spcPct val="0"/>
            </a:spcBef>
            <a:spcAft>
              <a:spcPct val="35000"/>
            </a:spcAft>
            <a:buNone/>
          </a:pPr>
          <a:r>
            <a:rPr lang="en-CA" sz="3200" i="1" kern="1200" dirty="0"/>
            <a:t>26. But the Counselor, the Holy Spirit, whom the Father will send in my name, will teach you all things and will remind you of everything I have said to you.”</a:t>
          </a:r>
        </a:p>
        <a:p>
          <a:pPr marL="0" lvl="0" indent="0" algn="l" defTabSz="1422400">
            <a:lnSpc>
              <a:spcPct val="90000"/>
            </a:lnSpc>
            <a:spcBef>
              <a:spcPct val="0"/>
            </a:spcBef>
            <a:spcAft>
              <a:spcPct val="35000"/>
            </a:spcAft>
            <a:buNone/>
          </a:pPr>
          <a:r>
            <a:rPr lang="en-CA" sz="3200" i="1" kern="1200" dirty="0"/>
            <a:t>					John 14:16,26</a:t>
          </a:r>
        </a:p>
        <a:p>
          <a:pPr marL="0" lvl="0" indent="0" algn="l" defTabSz="1422400">
            <a:lnSpc>
              <a:spcPct val="90000"/>
            </a:lnSpc>
            <a:spcBef>
              <a:spcPct val="0"/>
            </a:spcBef>
            <a:spcAft>
              <a:spcPct val="35000"/>
            </a:spcAft>
            <a:buNone/>
          </a:pPr>
          <a:endParaRPr lang="en-CA" sz="2900" kern="1200" dirty="0"/>
        </a:p>
      </dsp:txBody>
      <dsp:txXfrm>
        <a:off x="196390" y="196538"/>
        <a:ext cx="9665619" cy="363028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DB6F77-31B3-44A6-9538-7D3B84B14A3E}" type="datetimeFigureOut">
              <a:rPr lang="en-US" smtClean="0"/>
              <a:t>5/30/2020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BEC92D-C8E2-4A8F-BF2D-75109D630128}" type="slidenum">
              <a:rPr lang="en-US" smtClean="0"/>
              <a:t>‹#›</a:t>
            </a:fld>
            <a:endParaRPr lang="en-US" dirty="0"/>
          </a:p>
        </p:txBody>
      </p:sp>
    </p:spTree>
    <p:extLst>
      <p:ext uri="{BB962C8B-B14F-4D97-AF65-F5344CB8AC3E}">
        <p14:creationId xmlns:p14="http://schemas.microsoft.com/office/powerpoint/2010/main" val="3804819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B24132-C908-474C-84C6-F33F0E9C2824}" type="datetime1">
              <a:rPr lang="en-US" smtClean="0"/>
              <a:t>5/30/2020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A0D6BE-6A5B-4B1A-AB35-D5FFCCF5138B}" type="datetime1">
              <a:rPr lang="en-US" smtClean="0"/>
              <a:t>5/30/2020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E8BD5B-87CC-4318-9824-F4CA83CB0BAF}" type="datetime1">
              <a:rPr lang="en-US" smtClean="0"/>
              <a:t>5/30/2020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E2AA5E-62DB-4209-84D2-A3A9C66875BD}" type="datetime1">
              <a:rPr lang="en-US" smtClean="0"/>
              <a:t>5/30/2020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B8EF27-61CD-4273-9CC6-8B5AB469D6E9}" type="datetime1">
              <a:rPr lang="en-US" smtClean="0"/>
              <a:t>5/30/2020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614D88-E4A3-4915-A946-C7B143E0147E}" type="datetime1">
              <a:rPr lang="en-US" smtClean="0"/>
              <a:t>5/30/2020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C41193-F002-4F22-ACB4-105512D85B33}" type="datetime1">
              <a:rPr lang="en-US" smtClean="0"/>
              <a:t>5/30/2020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B2B57F-0B3C-4FE7-8F56-8C4115027F2E}" type="datetime1">
              <a:rPr lang="en-US" smtClean="0"/>
              <a:t>5/30/2020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0E8098D-3BCA-4496-B67F-08ABED3A79F9}" type="datetime1">
              <a:rPr lang="en-US" smtClean="0"/>
              <a:t>5/30/2020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F4F9A14-79CD-4DBB-8A95-93FAB90953CE}" type="datetime1">
              <a:rPr lang="en-US" smtClean="0"/>
              <a:t>5/30/2020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FCCA62-85F4-4E91-8034-B3A4AEB2ACA5}" type="datetime1">
              <a:rPr lang="en-US" smtClean="0"/>
              <a:t>5/30/2020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7739FE2-C7BB-439D-8EFA-EB059A6AF0B6}" type="datetime1">
              <a:rPr lang="en-US" smtClean="0"/>
              <a:t>5/30/2020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blur">
            <a:extLst>
              <a:ext uri="{FF2B5EF4-FFF2-40B4-BE49-F238E27FC236}">
                <a16:creationId xmlns:a16="http://schemas.microsoft.com/office/drawing/2014/main" id="{ECC95573-2971-40CA-8931-174ACDF3E94F}"/>
              </a:ext>
              <a:ext uri="{C183D7F6-B498-43B3-948B-1728B52AA6E4}">
                <adec:decorative xmlns:adec="http://schemas.microsoft.com/office/drawing/2017/decorative" val="0"/>
              </a:ext>
            </a:extLst>
          </p:cNvPr>
          <p:cNvPicPr>
            <a:picLocks noChangeAspect="1"/>
          </p:cNvPicPr>
          <p:nvPr/>
        </p:nvPicPr>
        <p:blipFill rotWithShape="1">
          <a:blip r:embed="rId2"/>
          <a:srcRect t="39378"/>
          <a:stretch/>
        </p:blipFill>
        <p:spPr>
          <a:xfrm>
            <a:off x="-32" y="10"/>
            <a:ext cx="12192031" cy="4915066"/>
          </a:xfrm>
          <a:prstGeom prst="rect">
            <a:avLst/>
          </a:prstGeom>
        </p:spPr>
      </p:pic>
      <p:sp>
        <p:nvSpPr>
          <p:cNvPr id="22" name="Rectangle 21">
            <a:extLst>
              <a:ext uri="{FF2B5EF4-FFF2-40B4-BE49-F238E27FC236}">
                <a16:creationId xmlns:a16="http://schemas.microsoft.com/office/drawing/2014/main" id="{B76D919A-FC3E-4B4E-BAF0-ED6CFB8DC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8F66ACBD-1C82-4782-AA7C-05504DD7D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B56D9213-457A-41C4-A541-31109E0D1385}"/>
              </a:ext>
            </a:extLst>
          </p:cNvPr>
          <p:cNvSpPr txBox="1"/>
          <p:nvPr/>
        </p:nvSpPr>
        <p:spPr>
          <a:xfrm>
            <a:off x="438539" y="370887"/>
            <a:ext cx="7865706" cy="2862322"/>
          </a:xfrm>
          <a:prstGeom prst="rect">
            <a:avLst/>
          </a:prstGeom>
          <a:noFill/>
        </p:spPr>
        <p:txBody>
          <a:bodyPr wrap="square" rtlCol="0">
            <a:spAutoFit/>
          </a:bodyPr>
          <a:lstStyle/>
          <a:p>
            <a:r>
              <a:rPr lang="en-CA" sz="6000" b="1" dirty="0">
                <a:solidFill>
                  <a:schemeClr val="accent1">
                    <a:lumMod val="20000"/>
                    <a:lumOff val="80000"/>
                  </a:schemeClr>
                </a:solidFill>
              </a:rPr>
              <a:t>PENTECOST – </a:t>
            </a:r>
          </a:p>
          <a:p>
            <a:r>
              <a:rPr lang="en-CA" sz="6000" b="1" dirty="0">
                <a:solidFill>
                  <a:schemeClr val="accent1">
                    <a:lumMod val="20000"/>
                    <a:lumOff val="80000"/>
                  </a:schemeClr>
                </a:solidFill>
              </a:rPr>
              <a:t>A LIFE-CHANGING ENCOUNTER WITH GOD</a:t>
            </a:r>
            <a:endParaRPr lang="en-CA" sz="6000" dirty="0">
              <a:solidFill>
                <a:schemeClr val="accent1">
                  <a:lumMod val="20000"/>
                  <a:lumOff val="80000"/>
                </a:schemeClr>
              </a:solidFill>
            </a:endParaRPr>
          </a:p>
        </p:txBody>
      </p:sp>
      <p:sp>
        <p:nvSpPr>
          <p:cNvPr id="7" name="Subtitle 6">
            <a:extLst>
              <a:ext uri="{FF2B5EF4-FFF2-40B4-BE49-F238E27FC236}">
                <a16:creationId xmlns:a16="http://schemas.microsoft.com/office/drawing/2014/main" id="{BF87B4B4-DD80-4132-9FEA-7720DEA6004E}"/>
              </a:ext>
            </a:extLst>
          </p:cNvPr>
          <p:cNvSpPr>
            <a:spLocks noGrp="1"/>
          </p:cNvSpPr>
          <p:nvPr>
            <p:ph type="subTitle" idx="1"/>
          </p:nvPr>
        </p:nvSpPr>
        <p:spPr>
          <a:xfrm>
            <a:off x="960092" y="5344113"/>
            <a:ext cx="10058400" cy="1143000"/>
          </a:xfrm>
        </p:spPr>
        <p:txBody>
          <a:bodyPr>
            <a:normAutofit/>
          </a:bodyPr>
          <a:lstStyle/>
          <a:p>
            <a:pPr algn="ctr"/>
            <a:r>
              <a:rPr lang="en-US" sz="4000" b="1" dirty="0">
                <a:solidFill>
                  <a:schemeClr val="accent1">
                    <a:lumMod val="20000"/>
                    <a:lumOff val="80000"/>
                  </a:schemeClr>
                </a:solidFill>
              </a:rPr>
              <a:t>Text: Luke 24:49</a:t>
            </a:r>
            <a:endParaRPr lang="en-CA" sz="4000" dirty="0">
              <a:solidFill>
                <a:schemeClr val="accent1">
                  <a:lumMod val="20000"/>
                  <a:lumOff val="80000"/>
                </a:schemeClr>
              </a:solidFill>
            </a:endParaRPr>
          </a:p>
        </p:txBody>
      </p:sp>
    </p:spTree>
    <p:extLst>
      <p:ext uri="{BB962C8B-B14F-4D97-AF65-F5344CB8AC3E}">
        <p14:creationId xmlns:p14="http://schemas.microsoft.com/office/powerpoint/2010/main" val="1394415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4" name="Picture 3" descr="A picture containing blur">
            <a:extLst>
              <a:ext uri="{FF2B5EF4-FFF2-40B4-BE49-F238E27FC236}">
                <a16:creationId xmlns:a16="http://schemas.microsoft.com/office/drawing/2014/main" id="{51D0BB9D-60FE-41CF-87D6-6A4361394E66}"/>
              </a:ext>
            </a:extLst>
          </p:cNvPr>
          <p:cNvPicPr>
            <a:picLocks noChangeAspect="1"/>
          </p:cNvPicPr>
          <p:nvPr/>
        </p:nvPicPr>
        <p:blipFill rotWithShape="1">
          <a:blip r:embed="rId2">
            <a:alphaModFix amt="35000"/>
          </a:blip>
          <a:srcRect t="15413"/>
          <a:stretch/>
        </p:blipFill>
        <p:spPr>
          <a:xfrm>
            <a:off x="20" y="10"/>
            <a:ext cx="12191980" cy="6857990"/>
          </a:xfrm>
          <a:prstGeom prst="rect">
            <a:avLst/>
          </a:prstGeom>
        </p:spPr>
      </p:pic>
      <p:cxnSp>
        <p:nvCxnSpPr>
          <p:cNvPr id="11" name="Straight Connector 10">
            <a:extLst>
              <a:ext uri="{FF2B5EF4-FFF2-40B4-BE49-F238E27FC236}">
                <a16:creationId xmlns:a16="http://schemas.microsoft.com/office/drawing/2014/main" id="{45549E29-E797-4A00-B030-3AB01640C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8939E06-B884-48E2-A024-042AA6CB08FA}"/>
              </a:ext>
            </a:extLst>
          </p:cNvPr>
          <p:cNvSpPr>
            <a:spLocks noGrp="1"/>
          </p:cNvSpPr>
          <p:nvPr>
            <p:ph type="title"/>
          </p:nvPr>
        </p:nvSpPr>
        <p:spPr>
          <a:xfrm>
            <a:off x="1097280" y="286603"/>
            <a:ext cx="10058400" cy="1450757"/>
          </a:xfrm>
        </p:spPr>
        <p:txBody>
          <a:bodyPr>
            <a:normAutofit/>
          </a:bodyPr>
          <a:lstStyle/>
          <a:p>
            <a:pPr lvl="0">
              <a:defRPr cap="all"/>
            </a:pPr>
            <a:r>
              <a:rPr lang="en-CA" sz="4400" dirty="0"/>
              <a:t>II. THE COMING OF GOD (John 14:16, 26; 15:26; 16:7,13; Acts 2:32-33)</a:t>
            </a:r>
            <a:endParaRPr lang="en-US" sz="4400" dirty="0"/>
          </a:p>
        </p:txBody>
      </p:sp>
      <p:sp>
        <p:nvSpPr>
          <p:cNvPr id="13" name="Rectangle 12">
            <a:extLst>
              <a:ext uri="{FF2B5EF4-FFF2-40B4-BE49-F238E27FC236}">
                <a16:creationId xmlns:a16="http://schemas.microsoft.com/office/drawing/2014/main" id="{C609E9FA-BDDE-45C4-8F5E-974D4208D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7737E529-E43B-4948-B3C4-7F6B806FC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 name="Content Placeholder 2" descr="icon circle label list SmartArt">
            <a:extLst>
              <a:ext uri="{FF2B5EF4-FFF2-40B4-BE49-F238E27FC236}">
                <a16:creationId xmlns:a16="http://schemas.microsoft.com/office/drawing/2014/main" id="{6AD0D85D-BF36-4325-B97D-1085C7E5B130}"/>
              </a:ext>
            </a:extLst>
          </p:cNvPr>
          <p:cNvGraphicFramePr>
            <a:graphicFrameLocks noGrp="1"/>
          </p:cNvGraphicFramePr>
          <p:nvPr>
            <p:ph idx="1"/>
            <p:extLst>
              <p:ext uri="{D42A27DB-BD31-4B8C-83A1-F6EECF244321}">
                <p14:modId xmlns:p14="http://schemas.microsoft.com/office/powerpoint/2010/main" val="3466864442"/>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8684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4" name="Picture 3" descr="A picture containing blur">
            <a:extLst>
              <a:ext uri="{FF2B5EF4-FFF2-40B4-BE49-F238E27FC236}">
                <a16:creationId xmlns:a16="http://schemas.microsoft.com/office/drawing/2014/main" id="{51D0BB9D-60FE-41CF-87D6-6A4361394E66}"/>
              </a:ext>
            </a:extLst>
          </p:cNvPr>
          <p:cNvPicPr>
            <a:picLocks noChangeAspect="1"/>
          </p:cNvPicPr>
          <p:nvPr/>
        </p:nvPicPr>
        <p:blipFill rotWithShape="1">
          <a:blip r:embed="rId2">
            <a:alphaModFix amt="35000"/>
          </a:blip>
          <a:srcRect t="15413"/>
          <a:stretch/>
        </p:blipFill>
        <p:spPr>
          <a:xfrm>
            <a:off x="20" y="10"/>
            <a:ext cx="12191980" cy="6857990"/>
          </a:xfrm>
          <a:prstGeom prst="rect">
            <a:avLst/>
          </a:prstGeom>
        </p:spPr>
      </p:pic>
      <p:cxnSp>
        <p:nvCxnSpPr>
          <p:cNvPr id="11" name="Straight Connector 10">
            <a:extLst>
              <a:ext uri="{FF2B5EF4-FFF2-40B4-BE49-F238E27FC236}">
                <a16:creationId xmlns:a16="http://schemas.microsoft.com/office/drawing/2014/main" id="{45549E29-E797-4A00-B030-3AB01640C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8939E06-B884-48E2-A024-042AA6CB08FA}"/>
              </a:ext>
            </a:extLst>
          </p:cNvPr>
          <p:cNvSpPr>
            <a:spLocks noGrp="1"/>
          </p:cNvSpPr>
          <p:nvPr>
            <p:ph type="title"/>
          </p:nvPr>
        </p:nvSpPr>
        <p:spPr>
          <a:xfrm>
            <a:off x="1097280" y="286603"/>
            <a:ext cx="10058400" cy="1450757"/>
          </a:xfrm>
        </p:spPr>
        <p:txBody>
          <a:bodyPr>
            <a:normAutofit/>
          </a:bodyPr>
          <a:lstStyle/>
          <a:p>
            <a:pPr lvl="0">
              <a:defRPr cap="all"/>
            </a:pPr>
            <a:r>
              <a:rPr lang="en-CA" sz="4400" dirty="0"/>
              <a:t>II. THE COMING OF GOD (John 14:14, 26; 15:26; 16:7,13; Acts 2:32-33)</a:t>
            </a:r>
            <a:endParaRPr lang="en-US" sz="4400" dirty="0"/>
          </a:p>
        </p:txBody>
      </p:sp>
      <p:sp>
        <p:nvSpPr>
          <p:cNvPr id="13" name="Rectangle 12">
            <a:extLst>
              <a:ext uri="{FF2B5EF4-FFF2-40B4-BE49-F238E27FC236}">
                <a16:creationId xmlns:a16="http://schemas.microsoft.com/office/drawing/2014/main" id="{C609E9FA-BDDE-45C4-8F5E-974D4208D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7737E529-E43B-4948-B3C4-7F6B806FC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 name="Content Placeholder 2" descr="icon circle label list SmartArt">
            <a:extLst>
              <a:ext uri="{FF2B5EF4-FFF2-40B4-BE49-F238E27FC236}">
                <a16:creationId xmlns:a16="http://schemas.microsoft.com/office/drawing/2014/main" id="{6AD0D85D-BF36-4325-B97D-1085C7E5B130}"/>
              </a:ext>
            </a:extLst>
          </p:cNvPr>
          <p:cNvGraphicFramePr>
            <a:graphicFrameLocks noGrp="1"/>
          </p:cNvGraphicFramePr>
          <p:nvPr>
            <p:ph idx="1"/>
            <p:extLst>
              <p:ext uri="{D42A27DB-BD31-4B8C-83A1-F6EECF244321}">
                <p14:modId xmlns:p14="http://schemas.microsoft.com/office/powerpoint/2010/main" val="400513305"/>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90533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4" name="Picture 3" descr="A picture containing blur">
            <a:extLst>
              <a:ext uri="{FF2B5EF4-FFF2-40B4-BE49-F238E27FC236}">
                <a16:creationId xmlns:a16="http://schemas.microsoft.com/office/drawing/2014/main" id="{51D0BB9D-60FE-41CF-87D6-6A4361394E66}"/>
              </a:ext>
            </a:extLst>
          </p:cNvPr>
          <p:cNvPicPr>
            <a:picLocks noChangeAspect="1"/>
          </p:cNvPicPr>
          <p:nvPr/>
        </p:nvPicPr>
        <p:blipFill rotWithShape="1">
          <a:blip r:embed="rId2">
            <a:alphaModFix amt="35000"/>
          </a:blip>
          <a:srcRect t="15413"/>
          <a:stretch/>
        </p:blipFill>
        <p:spPr>
          <a:xfrm>
            <a:off x="20" y="10"/>
            <a:ext cx="12191980" cy="6857990"/>
          </a:xfrm>
          <a:prstGeom prst="rect">
            <a:avLst/>
          </a:prstGeom>
        </p:spPr>
      </p:pic>
      <p:cxnSp>
        <p:nvCxnSpPr>
          <p:cNvPr id="11" name="Straight Connector 10">
            <a:extLst>
              <a:ext uri="{FF2B5EF4-FFF2-40B4-BE49-F238E27FC236}">
                <a16:creationId xmlns:a16="http://schemas.microsoft.com/office/drawing/2014/main" id="{45549E29-E797-4A00-B030-3AB01640C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8939E06-B884-48E2-A024-042AA6CB08FA}"/>
              </a:ext>
            </a:extLst>
          </p:cNvPr>
          <p:cNvSpPr>
            <a:spLocks noGrp="1"/>
          </p:cNvSpPr>
          <p:nvPr>
            <p:ph type="title"/>
          </p:nvPr>
        </p:nvSpPr>
        <p:spPr>
          <a:xfrm>
            <a:off x="1097280" y="286603"/>
            <a:ext cx="10058400" cy="1450757"/>
          </a:xfrm>
        </p:spPr>
        <p:txBody>
          <a:bodyPr>
            <a:normAutofit/>
          </a:bodyPr>
          <a:lstStyle/>
          <a:p>
            <a:pPr lvl="0">
              <a:defRPr cap="all"/>
            </a:pPr>
            <a:r>
              <a:rPr lang="en-CA" sz="4400" dirty="0"/>
              <a:t>II. THE COMING OF GOD (John 14:14, 26; 15:26; 16:7,13; Acts 2:32-33)</a:t>
            </a:r>
            <a:endParaRPr lang="en-US" sz="4400" dirty="0"/>
          </a:p>
        </p:txBody>
      </p:sp>
      <p:sp>
        <p:nvSpPr>
          <p:cNvPr id="13" name="Rectangle 12">
            <a:extLst>
              <a:ext uri="{FF2B5EF4-FFF2-40B4-BE49-F238E27FC236}">
                <a16:creationId xmlns:a16="http://schemas.microsoft.com/office/drawing/2014/main" id="{C609E9FA-BDDE-45C4-8F5E-974D4208D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7737E529-E43B-4948-B3C4-7F6B806FC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 name="Content Placeholder 2" descr="icon circle label list SmartArt">
            <a:extLst>
              <a:ext uri="{FF2B5EF4-FFF2-40B4-BE49-F238E27FC236}">
                <a16:creationId xmlns:a16="http://schemas.microsoft.com/office/drawing/2014/main" id="{6AD0D85D-BF36-4325-B97D-1085C7E5B130}"/>
              </a:ext>
            </a:extLst>
          </p:cNvPr>
          <p:cNvGraphicFramePr>
            <a:graphicFrameLocks noGrp="1"/>
          </p:cNvGraphicFramePr>
          <p:nvPr>
            <p:ph idx="1"/>
            <p:extLst>
              <p:ext uri="{D42A27DB-BD31-4B8C-83A1-F6EECF244321}">
                <p14:modId xmlns:p14="http://schemas.microsoft.com/office/powerpoint/2010/main" val="3820639616"/>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18742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4" name="Picture 3" descr="A picture containing blur">
            <a:extLst>
              <a:ext uri="{FF2B5EF4-FFF2-40B4-BE49-F238E27FC236}">
                <a16:creationId xmlns:a16="http://schemas.microsoft.com/office/drawing/2014/main" id="{51D0BB9D-60FE-41CF-87D6-6A4361394E66}"/>
              </a:ext>
            </a:extLst>
          </p:cNvPr>
          <p:cNvPicPr>
            <a:picLocks noChangeAspect="1"/>
          </p:cNvPicPr>
          <p:nvPr/>
        </p:nvPicPr>
        <p:blipFill rotWithShape="1">
          <a:blip r:embed="rId2">
            <a:alphaModFix amt="35000"/>
          </a:blip>
          <a:srcRect t="15413"/>
          <a:stretch/>
        </p:blipFill>
        <p:spPr>
          <a:xfrm>
            <a:off x="20" y="10"/>
            <a:ext cx="12191980" cy="6857990"/>
          </a:xfrm>
          <a:prstGeom prst="rect">
            <a:avLst/>
          </a:prstGeom>
        </p:spPr>
      </p:pic>
      <p:cxnSp>
        <p:nvCxnSpPr>
          <p:cNvPr id="11" name="Straight Connector 10">
            <a:extLst>
              <a:ext uri="{FF2B5EF4-FFF2-40B4-BE49-F238E27FC236}">
                <a16:creationId xmlns:a16="http://schemas.microsoft.com/office/drawing/2014/main" id="{45549E29-E797-4A00-B030-3AB01640C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8939E06-B884-48E2-A024-042AA6CB08FA}"/>
              </a:ext>
            </a:extLst>
          </p:cNvPr>
          <p:cNvSpPr>
            <a:spLocks noGrp="1"/>
          </p:cNvSpPr>
          <p:nvPr>
            <p:ph type="title"/>
          </p:nvPr>
        </p:nvSpPr>
        <p:spPr>
          <a:xfrm>
            <a:off x="1097280" y="286603"/>
            <a:ext cx="10058400" cy="1450757"/>
          </a:xfrm>
        </p:spPr>
        <p:txBody>
          <a:bodyPr>
            <a:normAutofit/>
          </a:bodyPr>
          <a:lstStyle/>
          <a:p>
            <a:pPr lvl="0">
              <a:defRPr cap="all"/>
            </a:pPr>
            <a:r>
              <a:rPr lang="en-CA" sz="4400" dirty="0"/>
              <a:t>II. THE COMING OF GOD (John 14:14, 26; 15:26; 16:7,13; Acts 2:32-33)</a:t>
            </a:r>
            <a:endParaRPr lang="en-US" sz="4400" dirty="0"/>
          </a:p>
        </p:txBody>
      </p:sp>
      <p:sp>
        <p:nvSpPr>
          <p:cNvPr id="13" name="Rectangle 12">
            <a:extLst>
              <a:ext uri="{FF2B5EF4-FFF2-40B4-BE49-F238E27FC236}">
                <a16:creationId xmlns:a16="http://schemas.microsoft.com/office/drawing/2014/main" id="{C609E9FA-BDDE-45C4-8F5E-974D4208D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7737E529-E43B-4948-B3C4-7F6B806FC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 name="Content Placeholder 2" descr="icon circle label list SmartArt">
            <a:extLst>
              <a:ext uri="{FF2B5EF4-FFF2-40B4-BE49-F238E27FC236}">
                <a16:creationId xmlns:a16="http://schemas.microsoft.com/office/drawing/2014/main" id="{6AD0D85D-BF36-4325-B97D-1085C7E5B130}"/>
              </a:ext>
            </a:extLst>
          </p:cNvPr>
          <p:cNvGraphicFramePr>
            <a:graphicFrameLocks noGrp="1"/>
          </p:cNvGraphicFramePr>
          <p:nvPr>
            <p:ph idx="1"/>
            <p:extLst>
              <p:ext uri="{D42A27DB-BD31-4B8C-83A1-F6EECF244321}">
                <p14:modId xmlns:p14="http://schemas.microsoft.com/office/powerpoint/2010/main" val="3384439895"/>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35776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8939E06-B884-48E2-A024-042AA6CB08FA}"/>
              </a:ext>
            </a:extLst>
          </p:cNvPr>
          <p:cNvSpPr>
            <a:spLocks noGrp="1"/>
          </p:cNvSpPr>
          <p:nvPr>
            <p:ph type="title"/>
          </p:nvPr>
        </p:nvSpPr>
        <p:spPr>
          <a:xfrm>
            <a:off x="492370" y="516835"/>
            <a:ext cx="3084844" cy="2103875"/>
          </a:xfrm>
        </p:spPr>
        <p:txBody>
          <a:bodyPr>
            <a:normAutofit/>
          </a:bodyPr>
          <a:lstStyle/>
          <a:p>
            <a:r>
              <a:rPr lang="en-CA" sz="3300" b="1">
                <a:solidFill>
                  <a:srgbClr val="FFFFFF"/>
                </a:solidFill>
              </a:rPr>
              <a:t>PENTECOST – </a:t>
            </a:r>
            <a:br>
              <a:rPr lang="en-CA" sz="3300" b="1">
                <a:solidFill>
                  <a:srgbClr val="FFFFFF"/>
                </a:solidFill>
              </a:rPr>
            </a:br>
            <a:r>
              <a:rPr lang="en-CA" sz="3300" b="1">
                <a:solidFill>
                  <a:srgbClr val="FFFFFF"/>
                </a:solidFill>
              </a:rPr>
              <a:t>A LIFE-CHANGING ENCOUNTER WITH GOD</a:t>
            </a:r>
            <a:endParaRPr lang="en-US" sz="3300">
              <a:solidFill>
                <a:srgbClr val="FFFFFF"/>
              </a:solidFill>
            </a:endParaRPr>
          </a:p>
        </p:txBody>
      </p:sp>
      <p:pic>
        <p:nvPicPr>
          <p:cNvPr id="4" name="Picture 3" descr="A picture containing blur">
            <a:extLst>
              <a:ext uri="{FF2B5EF4-FFF2-40B4-BE49-F238E27FC236}">
                <a16:creationId xmlns:a16="http://schemas.microsoft.com/office/drawing/2014/main" id="{51D0BB9D-60FE-41CF-87D6-6A4361394E66}"/>
              </a:ext>
            </a:extLst>
          </p:cNvPr>
          <p:cNvPicPr>
            <a:picLocks noChangeAspect="1"/>
          </p:cNvPicPr>
          <p:nvPr/>
        </p:nvPicPr>
        <p:blipFill rotWithShape="1">
          <a:blip r:embed="rId2"/>
          <a:srcRect l="13438" r="7910"/>
          <a:stretch/>
        </p:blipFill>
        <p:spPr>
          <a:xfrm>
            <a:off x="4075043" y="10"/>
            <a:ext cx="8111272" cy="6857990"/>
          </a:xfrm>
          <a:prstGeom prst="rect">
            <a:avLst/>
          </a:prstGeom>
        </p:spPr>
      </p:pic>
      <p:sp>
        <p:nvSpPr>
          <p:cNvPr id="15" name="Rectangle 14">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 name="Content Placeholder 2" descr="icon circle label list SmartArt">
            <a:extLst>
              <a:ext uri="{FF2B5EF4-FFF2-40B4-BE49-F238E27FC236}">
                <a16:creationId xmlns:a16="http://schemas.microsoft.com/office/drawing/2014/main" id="{6AD0D85D-BF36-4325-B97D-1085C7E5B130}"/>
              </a:ext>
            </a:extLst>
          </p:cNvPr>
          <p:cNvGraphicFramePr>
            <a:graphicFrameLocks noGrp="1"/>
          </p:cNvGraphicFramePr>
          <p:nvPr>
            <p:ph idx="1"/>
            <p:extLst>
              <p:ext uri="{D42A27DB-BD31-4B8C-83A1-F6EECF244321}">
                <p14:modId xmlns:p14="http://schemas.microsoft.com/office/powerpoint/2010/main" val="2285468612"/>
              </p:ext>
            </p:extLst>
          </p:nvPr>
        </p:nvGraphicFramePr>
        <p:xfrm>
          <a:off x="492371" y="2653800"/>
          <a:ext cx="3084844" cy="33355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603864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32D3FD4-6F71-43DF-93B9-87279519C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8939E06-B884-48E2-A024-042AA6CB08FA}"/>
              </a:ext>
            </a:extLst>
          </p:cNvPr>
          <p:cNvSpPr>
            <a:spLocks noGrp="1"/>
          </p:cNvSpPr>
          <p:nvPr>
            <p:ph type="title"/>
          </p:nvPr>
        </p:nvSpPr>
        <p:spPr>
          <a:xfrm>
            <a:off x="935045" y="361875"/>
            <a:ext cx="5977937" cy="1214307"/>
          </a:xfrm>
        </p:spPr>
        <p:txBody>
          <a:bodyPr>
            <a:normAutofit fontScale="90000"/>
          </a:bodyPr>
          <a:lstStyle/>
          <a:p>
            <a:pPr lvl="0">
              <a:defRPr cap="all"/>
            </a:pPr>
            <a:r>
              <a:rPr lang="en-CA" sz="4000" dirty="0">
                <a:solidFill>
                  <a:schemeClr val="bg1"/>
                </a:solidFill>
              </a:rPr>
              <a:t>III. THE CELEBRATION OF GOD (Acts 2:11b, 42-47; 4:24)</a:t>
            </a:r>
            <a:endParaRPr lang="en-US" sz="4000" dirty="0">
              <a:solidFill>
                <a:schemeClr val="bg1"/>
              </a:solidFill>
            </a:endParaRPr>
          </a:p>
        </p:txBody>
      </p:sp>
      <p:sp>
        <p:nvSpPr>
          <p:cNvPr id="22" name="Rectangle 21">
            <a:extLst>
              <a:ext uri="{FF2B5EF4-FFF2-40B4-BE49-F238E27FC236}">
                <a16:creationId xmlns:a16="http://schemas.microsoft.com/office/drawing/2014/main" id="{36F207B4-66C3-4A76-8D54-C2871CF80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A picture containing blur">
            <a:extLst>
              <a:ext uri="{FF2B5EF4-FFF2-40B4-BE49-F238E27FC236}">
                <a16:creationId xmlns:a16="http://schemas.microsoft.com/office/drawing/2014/main" id="{51D0BB9D-60FE-41CF-87D6-6A4361394E66}"/>
              </a:ext>
            </a:extLst>
          </p:cNvPr>
          <p:cNvPicPr>
            <a:picLocks noChangeAspect="1"/>
          </p:cNvPicPr>
          <p:nvPr/>
        </p:nvPicPr>
        <p:blipFill rotWithShape="1">
          <a:blip r:embed="rId2"/>
          <a:srcRect l="30559" r="25030"/>
          <a:stretch/>
        </p:blipFill>
        <p:spPr>
          <a:xfrm>
            <a:off x="7611902" y="10"/>
            <a:ext cx="4580097" cy="6857990"/>
          </a:xfrm>
          <a:prstGeom prst="rect">
            <a:avLst/>
          </a:prstGeom>
        </p:spPr>
      </p:pic>
      <p:graphicFrame>
        <p:nvGraphicFramePr>
          <p:cNvPr id="6" name="Content Placeholder 2" descr="icon circle label list SmartArt">
            <a:extLst>
              <a:ext uri="{FF2B5EF4-FFF2-40B4-BE49-F238E27FC236}">
                <a16:creationId xmlns:a16="http://schemas.microsoft.com/office/drawing/2014/main" id="{6AD0D85D-BF36-4325-B97D-1085C7E5B130}"/>
              </a:ext>
            </a:extLst>
          </p:cNvPr>
          <p:cNvGraphicFramePr>
            <a:graphicFrameLocks noGrp="1"/>
          </p:cNvGraphicFramePr>
          <p:nvPr>
            <p:ph idx="1"/>
            <p:extLst>
              <p:ext uri="{D42A27DB-BD31-4B8C-83A1-F6EECF244321}">
                <p14:modId xmlns:p14="http://schemas.microsoft.com/office/powerpoint/2010/main" val="1428790654"/>
              </p:ext>
            </p:extLst>
          </p:nvPr>
        </p:nvGraphicFramePr>
        <p:xfrm>
          <a:off x="1097279" y="2236304"/>
          <a:ext cx="5977938" cy="365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38460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32D3FD4-6F71-43DF-93B9-87279519C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8939E06-B884-48E2-A024-042AA6CB08FA}"/>
              </a:ext>
            </a:extLst>
          </p:cNvPr>
          <p:cNvSpPr>
            <a:spLocks noGrp="1"/>
          </p:cNvSpPr>
          <p:nvPr>
            <p:ph type="title"/>
          </p:nvPr>
        </p:nvSpPr>
        <p:spPr>
          <a:xfrm>
            <a:off x="935045" y="361875"/>
            <a:ext cx="5977937" cy="1214307"/>
          </a:xfrm>
        </p:spPr>
        <p:txBody>
          <a:bodyPr>
            <a:normAutofit fontScale="90000"/>
          </a:bodyPr>
          <a:lstStyle/>
          <a:p>
            <a:pPr lvl="0">
              <a:defRPr cap="all"/>
            </a:pPr>
            <a:r>
              <a:rPr lang="en-CA" sz="4000" dirty="0">
                <a:solidFill>
                  <a:schemeClr val="bg1"/>
                </a:solidFill>
              </a:rPr>
              <a:t>III. THE CELEBRATION OF GOD (Acts 2:11b, 42-47; Acts 4:24,31)</a:t>
            </a:r>
            <a:endParaRPr lang="en-US" sz="4000" dirty="0">
              <a:solidFill>
                <a:schemeClr val="bg1"/>
              </a:solidFill>
            </a:endParaRPr>
          </a:p>
        </p:txBody>
      </p:sp>
      <p:sp>
        <p:nvSpPr>
          <p:cNvPr id="22" name="Rectangle 21">
            <a:extLst>
              <a:ext uri="{FF2B5EF4-FFF2-40B4-BE49-F238E27FC236}">
                <a16:creationId xmlns:a16="http://schemas.microsoft.com/office/drawing/2014/main" id="{36F207B4-66C3-4A76-8D54-C2871CF80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A picture containing blur">
            <a:extLst>
              <a:ext uri="{FF2B5EF4-FFF2-40B4-BE49-F238E27FC236}">
                <a16:creationId xmlns:a16="http://schemas.microsoft.com/office/drawing/2014/main" id="{51D0BB9D-60FE-41CF-87D6-6A4361394E66}"/>
              </a:ext>
            </a:extLst>
          </p:cNvPr>
          <p:cNvPicPr>
            <a:picLocks noChangeAspect="1"/>
          </p:cNvPicPr>
          <p:nvPr/>
        </p:nvPicPr>
        <p:blipFill rotWithShape="1">
          <a:blip r:embed="rId2"/>
          <a:srcRect l="30559" r="25030"/>
          <a:stretch/>
        </p:blipFill>
        <p:spPr>
          <a:xfrm>
            <a:off x="7611902" y="10"/>
            <a:ext cx="4580097" cy="6857990"/>
          </a:xfrm>
          <a:prstGeom prst="rect">
            <a:avLst/>
          </a:prstGeom>
        </p:spPr>
      </p:pic>
      <p:graphicFrame>
        <p:nvGraphicFramePr>
          <p:cNvPr id="6" name="Content Placeholder 2" descr="icon circle label list SmartArt">
            <a:extLst>
              <a:ext uri="{FF2B5EF4-FFF2-40B4-BE49-F238E27FC236}">
                <a16:creationId xmlns:a16="http://schemas.microsoft.com/office/drawing/2014/main" id="{6AD0D85D-BF36-4325-B97D-1085C7E5B130}"/>
              </a:ext>
            </a:extLst>
          </p:cNvPr>
          <p:cNvGraphicFramePr>
            <a:graphicFrameLocks noGrp="1"/>
          </p:cNvGraphicFramePr>
          <p:nvPr>
            <p:ph idx="1"/>
            <p:extLst>
              <p:ext uri="{D42A27DB-BD31-4B8C-83A1-F6EECF244321}">
                <p14:modId xmlns:p14="http://schemas.microsoft.com/office/powerpoint/2010/main" val="417338831"/>
              </p:ext>
            </p:extLst>
          </p:nvPr>
        </p:nvGraphicFramePr>
        <p:xfrm>
          <a:off x="1097279" y="2236304"/>
          <a:ext cx="5977938" cy="365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752092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32D3FD4-6F71-43DF-93B9-87279519C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8939E06-B884-48E2-A024-042AA6CB08FA}"/>
              </a:ext>
            </a:extLst>
          </p:cNvPr>
          <p:cNvSpPr>
            <a:spLocks noGrp="1"/>
          </p:cNvSpPr>
          <p:nvPr>
            <p:ph type="title"/>
          </p:nvPr>
        </p:nvSpPr>
        <p:spPr>
          <a:xfrm>
            <a:off x="935045" y="361875"/>
            <a:ext cx="5977937" cy="1214307"/>
          </a:xfrm>
        </p:spPr>
        <p:txBody>
          <a:bodyPr>
            <a:normAutofit fontScale="90000"/>
          </a:bodyPr>
          <a:lstStyle/>
          <a:p>
            <a:pPr lvl="0">
              <a:defRPr cap="all"/>
            </a:pPr>
            <a:r>
              <a:rPr lang="en-CA" sz="4000" dirty="0">
                <a:solidFill>
                  <a:schemeClr val="bg1"/>
                </a:solidFill>
              </a:rPr>
              <a:t>III. THE CELEBRATION OF GOD (Acts 2:11b, 42-47; 4:24,31)</a:t>
            </a:r>
            <a:endParaRPr lang="en-US" sz="4000" dirty="0">
              <a:solidFill>
                <a:schemeClr val="bg1"/>
              </a:solidFill>
            </a:endParaRPr>
          </a:p>
        </p:txBody>
      </p:sp>
      <p:sp>
        <p:nvSpPr>
          <p:cNvPr id="22" name="Rectangle 21">
            <a:extLst>
              <a:ext uri="{FF2B5EF4-FFF2-40B4-BE49-F238E27FC236}">
                <a16:creationId xmlns:a16="http://schemas.microsoft.com/office/drawing/2014/main" id="{36F207B4-66C3-4A76-8D54-C2871CF80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A picture containing blur">
            <a:extLst>
              <a:ext uri="{FF2B5EF4-FFF2-40B4-BE49-F238E27FC236}">
                <a16:creationId xmlns:a16="http://schemas.microsoft.com/office/drawing/2014/main" id="{51D0BB9D-60FE-41CF-87D6-6A4361394E66}"/>
              </a:ext>
            </a:extLst>
          </p:cNvPr>
          <p:cNvPicPr>
            <a:picLocks noChangeAspect="1"/>
          </p:cNvPicPr>
          <p:nvPr/>
        </p:nvPicPr>
        <p:blipFill rotWithShape="1">
          <a:blip r:embed="rId2"/>
          <a:srcRect l="30559" r="25030"/>
          <a:stretch/>
        </p:blipFill>
        <p:spPr>
          <a:xfrm>
            <a:off x="7611902" y="10"/>
            <a:ext cx="4580097" cy="6857990"/>
          </a:xfrm>
          <a:prstGeom prst="rect">
            <a:avLst/>
          </a:prstGeom>
        </p:spPr>
      </p:pic>
      <p:graphicFrame>
        <p:nvGraphicFramePr>
          <p:cNvPr id="6" name="Content Placeholder 2" descr="icon circle label list SmartArt">
            <a:extLst>
              <a:ext uri="{FF2B5EF4-FFF2-40B4-BE49-F238E27FC236}">
                <a16:creationId xmlns:a16="http://schemas.microsoft.com/office/drawing/2014/main" id="{6AD0D85D-BF36-4325-B97D-1085C7E5B130}"/>
              </a:ext>
            </a:extLst>
          </p:cNvPr>
          <p:cNvGraphicFramePr>
            <a:graphicFrameLocks noGrp="1"/>
          </p:cNvGraphicFramePr>
          <p:nvPr>
            <p:ph idx="1"/>
            <p:extLst>
              <p:ext uri="{D42A27DB-BD31-4B8C-83A1-F6EECF244321}">
                <p14:modId xmlns:p14="http://schemas.microsoft.com/office/powerpoint/2010/main" val="3883442086"/>
              </p:ext>
            </p:extLst>
          </p:nvPr>
        </p:nvGraphicFramePr>
        <p:xfrm>
          <a:off x="1097279" y="2236304"/>
          <a:ext cx="5977938" cy="365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083476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32D3FD4-6F71-43DF-93B9-87279519C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8939E06-B884-48E2-A024-042AA6CB08FA}"/>
              </a:ext>
            </a:extLst>
          </p:cNvPr>
          <p:cNvSpPr>
            <a:spLocks noGrp="1"/>
          </p:cNvSpPr>
          <p:nvPr>
            <p:ph type="title"/>
          </p:nvPr>
        </p:nvSpPr>
        <p:spPr>
          <a:xfrm>
            <a:off x="935045" y="361875"/>
            <a:ext cx="5977937" cy="1214307"/>
          </a:xfrm>
        </p:spPr>
        <p:txBody>
          <a:bodyPr>
            <a:normAutofit fontScale="90000"/>
          </a:bodyPr>
          <a:lstStyle/>
          <a:p>
            <a:pPr lvl="0">
              <a:defRPr cap="all"/>
            </a:pPr>
            <a:r>
              <a:rPr lang="en-CA" sz="4000" dirty="0">
                <a:solidFill>
                  <a:schemeClr val="bg1"/>
                </a:solidFill>
              </a:rPr>
              <a:t>III. THE CELEBRATION OF GOD (Acts 2:11b, 42-47; 4:24,31)</a:t>
            </a:r>
            <a:endParaRPr lang="en-US" sz="4000" dirty="0">
              <a:solidFill>
                <a:schemeClr val="bg1"/>
              </a:solidFill>
            </a:endParaRPr>
          </a:p>
        </p:txBody>
      </p:sp>
      <p:sp>
        <p:nvSpPr>
          <p:cNvPr id="22" name="Rectangle 21">
            <a:extLst>
              <a:ext uri="{FF2B5EF4-FFF2-40B4-BE49-F238E27FC236}">
                <a16:creationId xmlns:a16="http://schemas.microsoft.com/office/drawing/2014/main" id="{36F207B4-66C3-4A76-8D54-C2871CF80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A picture containing blur">
            <a:extLst>
              <a:ext uri="{FF2B5EF4-FFF2-40B4-BE49-F238E27FC236}">
                <a16:creationId xmlns:a16="http://schemas.microsoft.com/office/drawing/2014/main" id="{51D0BB9D-60FE-41CF-87D6-6A4361394E66}"/>
              </a:ext>
            </a:extLst>
          </p:cNvPr>
          <p:cNvPicPr>
            <a:picLocks noChangeAspect="1"/>
          </p:cNvPicPr>
          <p:nvPr/>
        </p:nvPicPr>
        <p:blipFill rotWithShape="1">
          <a:blip r:embed="rId2"/>
          <a:srcRect l="30559" r="25030"/>
          <a:stretch/>
        </p:blipFill>
        <p:spPr>
          <a:xfrm>
            <a:off x="7611902" y="10"/>
            <a:ext cx="4580097" cy="6857990"/>
          </a:xfrm>
          <a:prstGeom prst="rect">
            <a:avLst/>
          </a:prstGeom>
        </p:spPr>
      </p:pic>
      <p:graphicFrame>
        <p:nvGraphicFramePr>
          <p:cNvPr id="6" name="Content Placeholder 2" descr="icon circle label list SmartArt">
            <a:extLst>
              <a:ext uri="{FF2B5EF4-FFF2-40B4-BE49-F238E27FC236}">
                <a16:creationId xmlns:a16="http://schemas.microsoft.com/office/drawing/2014/main" id="{6AD0D85D-BF36-4325-B97D-1085C7E5B130}"/>
              </a:ext>
            </a:extLst>
          </p:cNvPr>
          <p:cNvGraphicFramePr>
            <a:graphicFrameLocks noGrp="1"/>
          </p:cNvGraphicFramePr>
          <p:nvPr>
            <p:ph idx="1"/>
            <p:extLst>
              <p:ext uri="{D42A27DB-BD31-4B8C-83A1-F6EECF244321}">
                <p14:modId xmlns:p14="http://schemas.microsoft.com/office/powerpoint/2010/main" val="3377326339"/>
              </p:ext>
            </p:extLst>
          </p:nvPr>
        </p:nvGraphicFramePr>
        <p:xfrm>
          <a:off x="1097279" y="2236304"/>
          <a:ext cx="5977938" cy="365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429576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939E06-B884-48E2-A024-042AA6CB08FA}"/>
              </a:ext>
            </a:extLst>
          </p:cNvPr>
          <p:cNvSpPr>
            <a:spLocks noGrp="1"/>
          </p:cNvSpPr>
          <p:nvPr>
            <p:ph type="title"/>
          </p:nvPr>
        </p:nvSpPr>
        <p:spPr>
          <a:xfrm>
            <a:off x="5188889" y="1130246"/>
            <a:ext cx="6679261" cy="1450757"/>
          </a:xfrm>
        </p:spPr>
        <p:txBody>
          <a:bodyPr>
            <a:noAutofit/>
          </a:bodyPr>
          <a:lstStyle/>
          <a:p>
            <a:r>
              <a:rPr lang="en-CA" sz="5400" b="1" dirty="0"/>
              <a:t>PENTECOST – </a:t>
            </a:r>
            <a:br>
              <a:rPr lang="en-CA" sz="5400" b="1" dirty="0"/>
            </a:br>
            <a:r>
              <a:rPr lang="en-CA" sz="5400" b="1" dirty="0"/>
              <a:t>A LIFE-CHANGING ENCOUNTER WITH GOD</a:t>
            </a:r>
            <a:endParaRPr lang="en-US" sz="5400" dirty="0"/>
          </a:p>
        </p:txBody>
      </p:sp>
      <p:pic>
        <p:nvPicPr>
          <p:cNvPr id="4" name="Picture 3" descr="A picture containing blur">
            <a:extLst>
              <a:ext uri="{FF2B5EF4-FFF2-40B4-BE49-F238E27FC236}">
                <a16:creationId xmlns:a16="http://schemas.microsoft.com/office/drawing/2014/main" id="{51D0BB9D-60FE-41CF-87D6-6A4361394E66}"/>
              </a:ext>
            </a:extLst>
          </p:cNvPr>
          <p:cNvPicPr>
            <a:picLocks noChangeAspect="1"/>
          </p:cNvPicPr>
          <p:nvPr/>
        </p:nvPicPr>
        <p:blipFill rotWithShape="1">
          <a:blip r:embed="rId2"/>
          <a:srcRect l="30237" r="24712" b="2"/>
          <a:stretch/>
        </p:blipFill>
        <p:spPr>
          <a:xfrm>
            <a:off x="20" y="-12128"/>
            <a:ext cx="4654276" cy="6870127"/>
          </a:xfrm>
          <a:prstGeom prst="rect">
            <a:avLst/>
          </a:prstGeom>
        </p:spPr>
      </p:pic>
      <p:cxnSp>
        <p:nvCxnSpPr>
          <p:cNvPr id="24" name="Straight Connector 2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2" descr="icon circle label list SmartArt">
            <a:extLst>
              <a:ext uri="{FF2B5EF4-FFF2-40B4-BE49-F238E27FC236}">
                <a16:creationId xmlns:a16="http://schemas.microsoft.com/office/drawing/2014/main" id="{6AD0D85D-BF36-4325-B97D-1085C7E5B130}"/>
              </a:ext>
            </a:extLst>
          </p:cNvPr>
          <p:cNvGraphicFramePr>
            <a:graphicFrameLocks noGrp="1"/>
          </p:cNvGraphicFramePr>
          <p:nvPr>
            <p:ph idx="1"/>
            <p:extLst>
              <p:ext uri="{D42A27DB-BD31-4B8C-83A1-F6EECF244321}">
                <p14:modId xmlns:p14="http://schemas.microsoft.com/office/powerpoint/2010/main" val="338374460"/>
              </p:ext>
            </p:extLst>
          </p:nvPr>
        </p:nvGraphicFramePr>
        <p:xfrm>
          <a:off x="5188889" y="2818039"/>
          <a:ext cx="6368142" cy="3670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319228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939E06-B884-48E2-A024-042AA6CB08FA}"/>
              </a:ext>
            </a:extLst>
          </p:cNvPr>
          <p:cNvSpPr>
            <a:spLocks noGrp="1"/>
          </p:cNvSpPr>
          <p:nvPr>
            <p:ph type="title"/>
          </p:nvPr>
        </p:nvSpPr>
        <p:spPr>
          <a:xfrm>
            <a:off x="5532795" y="309768"/>
            <a:ext cx="6006061" cy="1450757"/>
          </a:xfrm>
        </p:spPr>
        <p:txBody>
          <a:bodyPr>
            <a:noAutofit/>
          </a:bodyPr>
          <a:lstStyle/>
          <a:p>
            <a:pPr algn="ctr"/>
            <a:r>
              <a:rPr lang="en-CA" sz="4000" b="1" dirty="0">
                <a:solidFill>
                  <a:schemeClr val="accent1">
                    <a:lumMod val="75000"/>
                  </a:schemeClr>
                </a:solidFill>
              </a:rPr>
              <a:t>PENTECOST – </a:t>
            </a:r>
            <a:br>
              <a:rPr lang="en-CA" sz="4000" b="1" dirty="0">
                <a:solidFill>
                  <a:schemeClr val="accent1">
                    <a:lumMod val="75000"/>
                  </a:schemeClr>
                </a:solidFill>
              </a:rPr>
            </a:br>
            <a:r>
              <a:rPr lang="en-CA" sz="4000" b="1" dirty="0">
                <a:solidFill>
                  <a:schemeClr val="accent1">
                    <a:lumMod val="75000"/>
                  </a:schemeClr>
                </a:solidFill>
              </a:rPr>
              <a:t>A LIFE-CHANGING ENCOUNTER WITH GOD</a:t>
            </a:r>
            <a:endParaRPr lang="en-US" sz="4000" dirty="0">
              <a:solidFill>
                <a:schemeClr val="accent1">
                  <a:lumMod val="75000"/>
                </a:schemeClr>
              </a:solidFill>
            </a:endParaRPr>
          </a:p>
        </p:txBody>
      </p:sp>
      <p:pic>
        <p:nvPicPr>
          <p:cNvPr id="4" name="Picture 3" descr="A picture containing blur">
            <a:extLst>
              <a:ext uri="{FF2B5EF4-FFF2-40B4-BE49-F238E27FC236}">
                <a16:creationId xmlns:a16="http://schemas.microsoft.com/office/drawing/2014/main" id="{51D0BB9D-60FE-41CF-87D6-6A4361394E66}"/>
              </a:ext>
            </a:extLst>
          </p:cNvPr>
          <p:cNvPicPr>
            <a:picLocks noChangeAspect="1"/>
          </p:cNvPicPr>
          <p:nvPr/>
        </p:nvPicPr>
        <p:blipFill rotWithShape="1">
          <a:blip r:embed="rId2"/>
          <a:srcRect l="30237" r="24712" b="2"/>
          <a:stretch/>
        </p:blipFill>
        <p:spPr>
          <a:xfrm>
            <a:off x="1591403" y="645106"/>
            <a:ext cx="3555204" cy="5247747"/>
          </a:xfrm>
          <a:prstGeom prst="rect">
            <a:avLst/>
          </a:prstGeom>
        </p:spPr>
      </p:pic>
      <p:cxnSp>
        <p:nvCxnSpPr>
          <p:cNvPr id="31" name="Straight Connector 30">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 name="Content Placeholder 2" descr="icon circle label list SmartArt">
            <a:extLst>
              <a:ext uri="{FF2B5EF4-FFF2-40B4-BE49-F238E27FC236}">
                <a16:creationId xmlns:a16="http://schemas.microsoft.com/office/drawing/2014/main" id="{6AD0D85D-BF36-4325-B97D-1085C7E5B130}"/>
              </a:ext>
            </a:extLst>
          </p:cNvPr>
          <p:cNvGraphicFramePr>
            <a:graphicFrameLocks noGrp="1"/>
          </p:cNvGraphicFramePr>
          <p:nvPr>
            <p:ph idx="1"/>
            <p:extLst>
              <p:ext uri="{D42A27DB-BD31-4B8C-83A1-F6EECF244321}">
                <p14:modId xmlns:p14="http://schemas.microsoft.com/office/powerpoint/2010/main" val="2742995969"/>
              </p:ext>
            </p:extLst>
          </p:nvPr>
        </p:nvGraphicFramePr>
        <p:xfrm>
          <a:off x="5532795" y="2152673"/>
          <a:ext cx="5531500" cy="3670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148674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939E06-B884-48E2-A024-042AA6CB08FA}"/>
              </a:ext>
            </a:extLst>
          </p:cNvPr>
          <p:cNvSpPr>
            <a:spLocks noGrp="1"/>
          </p:cNvSpPr>
          <p:nvPr>
            <p:ph type="title"/>
          </p:nvPr>
        </p:nvSpPr>
        <p:spPr>
          <a:xfrm>
            <a:off x="5566300" y="342995"/>
            <a:ext cx="5992938" cy="1450757"/>
          </a:xfrm>
        </p:spPr>
        <p:txBody>
          <a:bodyPr>
            <a:noAutofit/>
          </a:bodyPr>
          <a:lstStyle/>
          <a:p>
            <a:pPr algn="ctr"/>
            <a:r>
              <a:rPr lang="en-CA" sz="4000" b="1" dirty="0">
                <a:solidFill>
                  <a:schemeClr val="accent1">
                    <a:lumMod val="75000"/>
                  </a:schemeClr>
                </a:solidFill>
              </a:rPr>
              <a:t>PENTECOST – </a:t>
            </a:r>
            <a:br>
              <a:rPr lang="en-CA" sz="4000" b="1" dirty="0">
                <a:solidFill>
                  <a:schemeClr val="accent1">
                    <a:lumMod val="75000"/>
                  </a:schemeClr>
                </a:solidFill>
              </a:rPr>
            </a:br>
            <a:r>
              <a:rPr lang="en-CA" sz="4000" b="1" dirty="0">
                <a:solidFill>
                  <a:schemeClr val="accent1">
                    <a:lumMod val="75000"/>
                  </a:schemeClr>
                </a:solidFill>
              </a:rPr>
              <a:t>A LIFE-CHANGING ENCOUNTER WITH GOD</a:t>
            </a:r>
            <a:endParaRPr lang="en-US" sz="4000" dirty="0">
              <a:solidFill>
                <a:schemeClr val="accent1">
                  <a:lumMod val="75000"/>
                </a:schemeClr>
              </a:solidFill>
            </a:endParaRPr>
          </a:p>
        </p:txBody>
      </p:sp>
      <p:pic>
        <p:nvPicPr>
          <p:cNvPr id="4" name="Picture 3" descr="A picture containing blur">
            <a:extLst>
              <a:ext uri="{FF2B5EF4-FFF2-40B4-BE49-F238E27FC236}">
                <a16:creationId xmlns:a16="http://schemas.microsoft.com/office/drawing/2014/main" id="{51D0BB9D-60FE-41CF-87D6-6A4361394E66}"/>
              </a:ext>
            </a:extLst>
          </p:cNvPr>
          <p:cNvPicPr>
            <a:picLocks noChangeAspect="1"/>
          </p:cNvPicPr>
          <p:nvPr/>
        </p:nvPicPr>
        <p:blipFill rotWithShape="1">
          <a:blip r:embed="rId2"/>
          <a:srcRect l="30237" r="24712" b="2"/>
          <a:stretch/>
        </p:blipFill>
        <p:spPr>
          <a:xfrm>
            <a:off x="1591403" y="645106"/>
            <a:ext cx="3555204" cy="5247747"/>
          </a:xfrm>
          <a:prstGeom prst="rect">
            <a:avLst/>
          </a:prstGeom>
        </p:spPr>
      </p:pic>
      <p:cxnSp>
        <p:nvCxnSpPr>
          <p:cNvPr id="31" name="Straight Connector 30">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 name="Content Placeholder 2" descr="icon circle label list SmartArt">
            <a:extLst>
              <a:ext uri="{FF2B5EF4-FFF2-40B4-BE49-F238E27FC236}">
                <a16:creationId xmlns:a16="http://schemas.microsoft.com/office/drawing/2014/main" id="{6AD0D85D-BF36-4325-B97D-1085C7E5B130}"/>
              </a:ext>
            </a:extLst>
          </p:cNvPr>
          <p:cNvGraphicFramePr>
            <a:graphicFrameLocks noGrp="1"/>
          </p:cNvGraphicFramePr>
          <p:nvPr>
            <p:ph idx="1"/>
            <p:extLst>
              <p:ext uri="{D42A27DB-BD31-4B8C-83A1-F6EECF244321}">
                <p14:modId xmlns:p14="http://schemas.microsoft.com/office/powerpoint/2010/main" val="3563587044"/>
              </p:ext>
            </p:extLst>
          </p:nvPr>
        </p:nvGraphicFramePr>
        <p:xfrm>
          <a:off x="5486400" y="2136746"/>
          <a:ext cx="6507332" cy="4164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851713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939E06-B884-48E2-A024-042AA6CB08FA}"/>
              </a:ext>
            </a:extLst>
          </p:cNvPr>
          <p:cNvSpPr>
            <a:spLocks noGrp="1"/>
          </p:cNvSpPr>
          <p:nvPr>
            <p:ph type="title"/>
          </p:nvPr>
        </p:nvSpPr>
        <p:spPr>
          <a:xfrm>
            <a:off x="5566300" y="342995"/>
            <a:ext cx="5992938" cy="1450757"/>
          </a:xfrm>
        </p:spPr>
        <p:txBody>
          <a:bodyPr>
            <a:noAutofit/>
          </a:bodyPr>
          <a:lstStyle/>
          <a:p>
            <a:pPr algn="ctr"/>
            <a:r>
              <a:rPr lang="en-CA" sz="4000" b="1" dirty="0">
                <a:solidFill>
                  <a:schemeClr val="accent1">
                    <a:lumMod val="75000"/>
                  </a:schemeClr>
                </a:solidFill>
              </a:rPr>
              <a:t>PENTECOST – </a:t>
            </a:r>
            <a:br>
              <a:rPr lang="en-CA" sz="4000" b="1" dirty="0">
                <a:solidFill>
                  <a:schemeClr val="accent1">
                    <a:lumMod val="75000"/>
                  </a:schemeClr>
                </a:solidFill>
              </a:rPr>
            </a:br>
            <a:r>
              <a:rPr lang="en-CA" sz="4000" b="1" dirty="0">
                <a:solidFill>
                  <a:schemeClr val="accent1">
                    <a:lumMod val="75000"/>
                  </a:schemeClr>
                </a:solidFill>
              </a:rPr>
              <a:t>A LIFE-CHANGING ENCOUNTER WITH GOD</a:t>
            </a:r>
            <a:endParaRPr lang="en-US" sz="4000" dirty="0">
              <a:solidFill>
                <a:schemeClr val="accent1">
                  <a:lumMod val="75000"/>
                </a:schemeClr>
              </a:solidFill>
            </a:endParaRPr>
          </a:p>
        </p:txBody>
      </p:sp>
      <p:pic>
        <p:nvPicPr>
          <p:cNvPr id="4" name="Picture 3" descr="A picture containing blur">
            <a:extLst>
              <a:ext uri="{FF2B5EF4-FFF2-40B4-BE49-F238E27FC236}">
                <a16:creationId xmlns:a16="http://schemas.microsoft.com/office/drawing/2014/main" id="{51D0BB9D-60FE-41CF-87D6-6A4361394E66}"/>
              </a:ext>
            </a:extLst>
          </p:cNvPr>
          <p:cNvPicPr>
            <a:picLocks noChangeAspect="1"/>
          </p:cNvPicPr>
          <p:nvPr/>
        </p:nvPicPr>
        <p:blipFill rotWithShape="1">
          <a:blip r:embed="rId2"/>
          <a:srcRect l="30237" r="24712" b="2"/>
          <a:stretch/>
        </p:blipFill>
        <p:spPr>
          <a:xfrm>
            <a:off x="1591403" y="645106"/>
            <a:ext cx="3555204" cy="5247747"/>
          </a:xfrm>
          <a:prstGeom prst="rect">
            <a:avLst/>
          </a:prstGeom>
        </p:spPr>
      </p:pic>
      <p:cxnSp>
        <p:nvCxnSpPr>
          <p:cNvPr id="31" name="Straight Connector 30">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 name="Content Placeholder 2" descr="icon circle label list SmartArt">
            <a:extLst>
              <a:ext uri="{FF2B5EF4-FFF2-40B4-BE49-F238E27FC236}">
                <a16:creationId xmlns:a16="http://schemas.microsoft.com/office/drawing/2014/main" id="{6AD0D85D-BF36-4325-B97D-1085C7E5B130}"/>
              </a:ext>
            </a:extLst>
          </p:cNvPr>
          <p:cNvGraphicFramePr>
            <a:graphicFrameLocks noGrp="1"/>
          </p:cNvGraphicFramePr>
          <p:nvPr>
            <p:ph idx="1"/>
            <p:extLst>
              <p:ext uri="{D42A27DB-BD31-4B8C-83A1-F6EECF244321}">
                <p14:modId xmlns:p14="http://schemas.microsoft.com/office/powerpoint/2010/main" val="3507623322"/>
              </p:ext>
            </p:extLst>
          </p:nvPr>
        </p:nvGraphicFramePr>
        <p:xfrm>
          <a:off x="5486400" y="2136746"/>
          <a:ext cx="6507332" cy="4164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405792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939E06-B884-48E2-A024-042AA6CB08FA}"/>
              </a:ext>
            </a:extLst>
          </p:cNvPr>
          <p:cNvSpPr>
            <a:spLocks noGrp="1"/>
          </p:cNvSpPr>
          <p:nvPr>
            <p:ph type="title"/>
          </p:nvPr>
        </p:nvSpPr>
        <p:spPr>
          <a:xfrm>
            <a:off x="5566300" y="342995"/>
            <a:ext cx="5992938" cy="1450757"/>
          </a:xfrm>
        </p:spPr>
        <p:txBody>
          <a:bodyPr>
            <a:noAutofit/>
          </a:bodyPr>
          <a:lstStyle/>
          <a:p>
            <a:pPr algn="ctr"/>
            <a:r>
              <a:rPr lang="en-CA" sz="4000" b="1" dirty="0">
                <a:solidFill>
                  <a:schemeClr val="accent1">
                    <a:lumMod val="75000"/>
                  </a:schemeClr>
                </a:solidFill>
              </a:rPr>
              <a:t>PENTECOST – </a:t>
            </a:r>
            <a:br>
              <a:rPr lang="en-CA" sz="4000" b="1" dirty="0">
                <a:solidFill>
                  <a:schemeClr val="accent1">
                    <a:lumMod val="75000"/>
                  </a:schemeClr>
                </a:solidFill>
              </a:rPr>
            </a:br>
            <a:r>
              <a:rPr lang="en-CA" sz="4000" b="1" dirty="0">
                <a:solidFill>
                  <a:schemeClr val="accent1">
                    <a:lumMod val="75000"/>
                  </a:schemeClr>
                </a:solidFill>
              </a:rPr>
              <a:t>A LIFE-CHANGING ENCOUNTER WITH GOD</a:t>
            </a:r>
            <a:endParaRPr lang="en-US" sz="4000" dirty="0">
              <a:solidFill>
                <a:schemeClr val="accent1">
                  <a:lumMod val="75000"/>
                </a:schemeClr>
              </a:solidFill>
            </a:endParaRPr>
          </a:p>
        </p:txBody>
      </p:sp>
      <p:pic>
        <p:nvPicPr>
          <p:cNvPr id="4" name="Picture 3" descr="A picture containing blur">
            <a:extLst>
              <a:ext uri="{FF2B5EF4-FFF2-40B4-BE49-F238E27FC236}">
                <a16:creationId xmlns:a16="http://schemas.microsoft.com/office/drawing/2014/main" id="{51D0BB9D-60FE-41CF-87D6-6A4361394E66}"/>
              </a:ext>
            </a:extLst>
          </p:cNvPr>
          <p:cNvPicPr>
            <a:picLocks noChangeAspect="1"/>
          </p:cNvPicPr>
          <p:nvPr/>
        </p:nvPicPr>
        <p:blipFill rotWithShape="1">
          <a:blip r:embed="rId2"/>
          <a:srcRect l="30237" r="24712" b="2"/>
          <a:stretch/>
        </p:blipFill>
        <p:spPr>
          <a:xfrm>
            <a:off x="1591403" y="645106"/>
            <a:ext cx="3555204" cy="5247747"/>
          </a:xfrm>
          <a:prstGeom prst="rect">
            <a:avLst/>
          </a:prstGeom>
        </p:spPr>
      </p:pic>
      <p:cxnSp>
        <p:nvCxnSpPr>
          <p:cNvPr id="31" name="Straight Connector 30">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 name="Content Placeholder 2" descr="icon circle label list SmartArt">
            <a:extLst>
              <a:ext uri="{FF2B5EF4-FFF2-40B4-BE49-F238E27FC236}">
                <a16:creationId xmlns:a16="http://schemas.microsoft.com/office/drawing/2014/main" id="{6AD0D85D-BF36-4325-B97D-1085C7E5B130}"/>
              </a:ext>
            </a:extLst>
          </p:cNvPr>
          <p:cNvGraphicFramePr>
            <a:graphicFrameLocks noGrp="1"/>
          </p:cNvGraphicFramePr>
          <p:nvPr>
            <p:ph idx="1"/>
            <p:extLst>
              <p:ext uri="{D42A27DB-BD31-4B8C-83A1-F6EECF244321}">
                <p14:modId xmlns:p14="http://schemas.microsoft.com/office/powerpoint/2010/main" val="1174622550"/>
              </p:ext>
            </p:extLst>
          </p:nvPr>
        </p:nvGraphicFramePr>
        <p:xfrm>
          <a:off x="5486400" y="2136746"/>
          <a:ext cx="6507332" cy="4164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856199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939E06-B884-48E2-A024-042AA6CB08FA}"/>
              </a:ext>
            </a:extLst>
          </p:cNvPr>
          <p:cNvSpPr>
            <a:spLocks noGrp="1"/>
          </p:cNvSpPr>
          <p:nvPr>
            <p:ph type="title"/>
          </p:nvPr>
        </p:nvSpPr>
        <p:spPr>
          <a:xfrm>
            <a:off x="5566300" y="342995"/>
            <a:ext cx="5992938" cy="1450757"/>
          </a:xfrm>
        </p:spPr>
        <p:txBody>
          <a:bodyPr>
            <a:noAutofit/>
          </a:bodyPr>
          <a:lstStyle/>
          <a:p>
            <a:pPr algn="ctr"/>
            <a:r>
              <a:rPr lang="en-CA" sz="4000" b="1" dirty="0">
                <a:solidFill>
                  <a:schemeClr val="accent1">
                    <a:lumMod val="75000"/>
                  </a:schemeClr>
                </a:solidFill>
              </a:rPr>
              <a:t>PENTECOST – </a:t>
            </a:r>
            <a:br>
              <a:rPr lang="en-CA" sz="4000" b="1" dirty="0">
                <a:solidFill>
                  <a:schemeClr val="accent1">
                    <a:lumMod val="75000"/>
                  </a:schemeClr>
                </a:solidFill>
              </a:rPr>
            </a:br>
            <a:r>
              <a:rPr lang="en-CA" sz="4000" b="1" dirty="0">
                <a:solidFill>
                  <a:schemeClr val="accent1">
                    <a:lumMod val="75000"/>
                  </a:schemeClr>
                </a:solidFill>
              </a:rPr>
              <a:t>A LIFE-CHANGING ENCOUNTER WITH GOD</a:t>
            </a:r>
            <a:endParaRPr lang="en-US" sz="4000" dirty="0">
              <a:solidFill>
                <a:schemeClr val="accent1">
                  <a:lumMod val="75000"/>
                </a:schemeClr>
              </a:solidFill>
            </a:endParaRPr>
          </a:p>
        </p:txBody>
      </p:sp>
      <p:pic>
        <p:nvPicPr>
          <p:cNvPr id="4" name="Picture 3" descr="A picture containing blur">
            <a:extLst>
              <a:ext uri="{FF2B5EF4-FFF2-40B4-BE49-F238E27FC236}">
                <a16:creationId xmlns:a16="http://schemas.microsoft.com/office/drawing/2014/main" id="{51D0BB9D-60FE-41CF-87D6-6A4361394E66}"/>
              </a:ext>
            </a:extLst>
          </p:cNvPr>
          <p:cNvPicPr>
            <a:picLocks noChangeAspect="1"/>
          </p:cNvPicPr>
          <p:nvPr/>
        </p:nvPicPr>
        <p:blipFill rotWithShape="1">
          <a:blip r:embed="rId2"/>
          <a:srcRect l="30237" r="24712" b="2"/>
          <a:stretch/>
        </p:blipFill>
        <p:spPr>
          <a:xfrm>
            <a:off x="1591403" y="645106"/>
            <a:ext cx="3555204" cy="5247747"/>
          </a:xfrm>
          <a:prstGeom prst="rect">
            <a:avLst/>
          </a:prstGeom>
        </p:spPr>
      </p:pic>
      <p:cxnSp>
        <p:nvCxnSpPr>
          <p:cNvPr id="31" name="Straight Connector 30">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 name="Content Placeholder 2" descr="icon circle label list SmartArt">
            <a:extLst>
              <a:ext uri="{FF2B5EF4-FFF2-40B4-BE49-F238E27FC236}">
                <a16:creationId xmlns:a16="http://schemas.microsoft.com/office/drawing/2014/main" id="{6AD0D85D-BF36-4325-B97D-1085C7E5B130}"/>
              </a:ext>
            </a:extLst>
          </p:cNvPr>
          <p:cNvGraphicFramePr>
            <a:graphicFrameLocks noGrp="1"/>
          </p:cNvGraphicFramePr>
          <p:nvPr>
            <p:ph idx="1"/>
            <p:extLst>
              <p:ext uri="{D42A27DB-BD31-4B8C-83A1-F6EECF244321}">
                <p14:modId xmlns:p14="http://schemas.microsoft.com/office/powerpoint/2010/main" val="3549695738"/>
              </p:ext>
            </p:extLst>
          </p:nvPr>
        </p:nvGraphicFramePr>
        <p:xfrm>
          <a:off x="5486400" y="2136746"/>
          <a:ext cx="6507332" cy="4164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944689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939E06-B884-48E2-A024-042AA6CB08FA}"/>
              </a:ext>
            </a:extLst>
          </p:cNvPr>
          <p:cNvSpPr>
            <a:spLocks noGrp="1"/>
          </p:cNvSpPr>
          <p:nvPr>
            <p:ph type="title"/>
          </p:nvPr>
        </p:nvSpPr>
        <p:spPr>
          <a:xfrm>
            <a:off x="5566300" y="342995"/>
            <a:ext cx="5992938" cy="1450757"/>
          </a:xfrm>
        </p:spPr>
        <p:txBody>
          <a:bodyPr>
            <a:noAutofit/>
          </a:bodyPr>
          <a:lstStyle/>
          <a:p>
            <a:pPr algn="ctr"/>
            <a:r>
              <a:rPr lang="en-CA" sz="4000" b="1" dirty="0">
                <a:solidFill>
                  <a:schemeClr val="accent1">
                    <a:lumMod val="75000"/>
                  </a:schemeClr>
                </a:solidFill>
              </a:rPr>
              <a:t>PENTECOST – </a:t>
            </a:r>
            <a:br>
              <a:rPr lang="en-CA" sz="4000" b="1" dirty="0">
                <a:solidFill>
                  <a:schemeClr val="accent1">
                    <a:lumMod val="75000"/>
                  </a:schemeClr>
                </a:solidFill>
              </a:rPr>
            </a:br>
            <a:r>
              <a:rPr lang="en-CA" sz="4000" b="1" dirty="0">
                <a:solidFill>
                  <a:schemeClr val="accent1">
                    <a:lumMod val="75000"/>
                  </a:schemeClr>
                </a:solidFill>
              </a:rPr>
              <a:t>A LIFE-CHANGING ENCOUNTER WITH GOD</a:t>
            </a:r>
            <a:endParaRPr lang="en-US" sz="4000" dirty="0">
              <a:solidFill>
                <a:schemeClr val="accent1">
                  <a:lumMod val="75000"/>
                </a:schemeClr>
              </a:solidFill>
            </a:endParaRPr>
          </a:p>
        </p:txBody>
      </p:sp>
      <p:pic>
        <p:nvPicPr>
          <p:cNvPr id="4" name="Picture 3" descr="A picture containing blur">
            <a:extLst>
              <a:ext uri="{FF2B5EF4-FFF2-40B4-BE49-F238E27FC236}">
                <a16:creationId xmlns:a16="http://schemas.microsoft.com/office/drawing/2014/main" id="{51D0BB9D-60FE-41CF-87D6-6A4361394E66}"/>
              </a:ext>
            </a:extLst>
          </p:cNvPr>
          <p:cNvPicPr>
            <a:picLocks noChangeAspect="1"/>
          </p:cNvPicPr>
          <p:nvPr/>
        </p:nvPicPr>
        <p:blipFill rotWithShape="1">
          <a:blip r:embed="rId2"/>
          <a:srcRect l="30237" r="24712" b="2"/>
          <a:stretch/>
        </p:blipFill>
        <p:spPr>
          <a:xfrm>
            <a:off x="1591403" y="645106"/>
            <a:ext cx="3555204" cy="5247747"/>
          </a:xfrm>
          <a:prstGeom prst="rect">
            <a:avLst/>
          </a:prstGeom>
        </p:spPr>
      </p:pic>
      <p:cxnSp>
        <p:nvCxnSpPr>
          <p:cNvPr id="31" name="Straight Connector 30">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 name="Content Placeholder 2" descr="icon circle label list SmartArt">
            <a:extLst>
              <a:ext uri="{FF2B5EF4-FFF2-40B4-BE49-F238E27FC236}">
                <a16:creationId xmlns:a16="http://schemas.microsoft.com/office/drawing/2014/main" id="{6AD0D85D-BF36-4325-B97D-1085C7E5B130}"/>
              </a:ext>
            </a:extLst>
          </p:cNvPr>
          <p:cNvGraphicFramePr>
            <a:graphicFrameLocks noGrp="1"/>
          </p:cNvGraphicFramePr>
          <p:nvPr>
            <p:ph idx="1"/>
          </p:nvPr>
        </p:nvGraphicFramePr>
        <p:xfrm>
          <a:off x="5486400" y="2136746"/>
          <a:ext cx="6507332" cy="4164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661368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39E06-B884-48E2-A024-042AA6CB08FA}"/>
              </a:ext>
            </a:extLst>
          </p:cNvPr>
          <p:cNvSpPr>
            <a:spLocks noGrp="1"/>
          </p:cNvSpPr>
          <p:nvPr>
            <p:ph type="title"/>
          </p:nvPr>
        </p:nvSpPr>
        <p:spPr>
          <a:xfrm>
            <a:off x="1097280" y="286603"/>
            <a:ext cx="10058400" cy="1450757"/>
          </a:xfrm>
        </p:spPr>
        <p:txBody>
          <a:bodyPr>
            <a:normAutofit/>
          </a:bodyPr>
          <a:lstStyle/>
          <a:p>
            <a:r>
              <a:rPr lang="en-CA" sz="4400" b="1"/>
              <a:t>PENTECOST – </a:t>
            </a:r>
            <a:br>
              <a:rPr lang="en-CA" sz="4400" b="1"/>
            </a:br>
            <a:r>
              <a:rPr lang="en-CA" sz="4400" b="1"/>
              <a:t>A LIFE-CHANGING ENCOUNTER WITH GOD</a:t>
            </a:r>
            <a:endParaRPr lang="en-US" sz="4400"/>
          </a:p>
        </p:txBody>
      </p:sp>
      <p:pic>
        <p:nvPicPr>
          <p:cNvPr id="4" name="Picture 3" descr="A picture containing blur">
            <a:extLst>
              <a:ext uri="{FF2B5EF4-FFF2-40B4-BE49-F238E27FC236}">
                <a16:creationId xmlns:a16="http://schemas.microsoft.com/office/drawing/2014/main" id="{51D0BB9D-60FE-41CF-87D6-6A4361394E66}"/>
              </a:ext>
            </a:extLst>
          </p:cNvPr>
          <p:cNvPicPr>
            <a:picLocks noChangeAspect="1"/>
          </p:cNvPicPr>
          <p:nvPr/>
        </p:nvPicPr>
        <p:blipFill rotWithShape="1">
          <a:blip r:embed="rId2"/>
          <a:srcRect l="22732" r="17204" b="1"/>
          <a:stretch/>
        </p:blipFill>
        <p:spPr>
          <a:xfrm>
            <a:off x="8020570" y="1916318"/>
            <a:ext cx="3135109" cy="3471012"/>
          </a:xfrm>
          <a:prstGeom prst="rect">
            <a:avLst/>
          </a:prstGeom>
        </p:spPr>
      </p:pic>
      <p:graphicFrame>
        <p:nvGraphicFramePr>
          <p:cNvPr id="6" name="Content Placeholder 2" descr="icon circle label list SmartArt">
            <a:extLst>
              <a:ext uri="{FF2B5EF4-FFF2-40B4-BE49-F238E27FC236}">
                <a16:creationId xmlns:a16="http://schemas.microsoft.com/office/drawing/2014/main" id="{6AD0D85D-BF36-4325-B97D-1085C7E5B130}"/>
              </a:ext>
            </a:extLst>
          </p:cNvPr>
          <p:cNvGraphicFramePr>
            <a:graphicFrameLocks noGrp="1"/>
          </p:cNvGraphicFramePr>
          <p:nvPr>
            <p:ph idx="1"/>
            <p:extLst>
              <p:ext uri="{D42A27DB-BD31-4B8C-83A1-F6EECF244321}">
                <p14:modId xmlns:p14="http://schemas.microsoft.com/office/powerpoint/2010/main" val="2330954316"/>
              </p:ext>
            </p:extLst>
          </p:nvPr>
        </p:nvGraphicFramePr>
        <p:xfrm>
          <a:off x="1097279" y="1845734"/>
          <a:ext cx="6454987"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137352"/>
      </p:ext>
    </p:extLst>
  </p:cSld>
  <p:clrMapOvr>
    <a:masterClrMapping/>
  </p:clrMapOvr>
  <p:transition spd="slow">
    <p:push dir="u"/>
  </p:transition>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5550B3-F1C0-4D73-82FC-DDABEC8F0952}">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B6451C01-71EB-4236-9458-377C31D5C0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26911E-AE6C-4963-864C-FEDEB2DC77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934</Words>
  <Application>Microsoft Office PowerPoint</Application>
  <PresentationFormat>Widescreen</PresentationFormat>
  <Paragraphs>58</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Calibri</vt:lpstr>
      <vt:lpstr>Calibri Light</vt:lpstr>
      <vt:lpstr>Retrospect</vt:lpstr>
      <vt:lpstr>PowerPoint Presentation</vt:lpstr>
      <vt:lpstr>PENTECOST –  A LIFE-CHANGING ENCOUNTER WITH GOD</vt:lpstr>
      <vt:lpstr>PENTECOST –  A LIFE-CHANGING ENCOUNTER WITH GOD</vt:lpstr>
      <vt:lpstr>PENTECOST –  A LIFE-CHANGING ENCOUNTER WITH GOD</vt:lpstr>
      <vt:lpstr>PENTECOST –  A LIFE-CHANGING ENCOUNTER WITH GOD</vt:lpstr>
      <vt:lpstr>PENTECOST –  A LIFE-CHANGING ENCOUNTER WITH GOD</vt:lpstr>
      <vt:lpstr>PENTECOST –  A LIFE-CHANGING ENCOUNTER WITH GOD</vt:lpstr>
      <vt:lpstr>PENTECOST –  A LIFE-CHANGING ENCOUNTER WITH GOD</vt:lpstr>
      <vt:lpstr>PENTECOST –  A LIFE-CHANGING ENCOUNTER WITH GOD</vt:lpstr>
      <vt:lpstr>II. THE COMING OF GOD (John 14:16, 26; 15:26; 16:7,13; Acts 2:32-33)</vt:lpstr>
      <vt:lpstr>II. THE COMING OF GOD (John 14:14, 26; 15:26; 16:7,13; Acts 2:32-33)</vt:lpstr>
      <vt:lpstr>II. THE COMING OF GOD (John 14:14, 26; 15:26; 16:7,13; Acts 2:32-33)</vt:lpstr>
      <vt:lpstr>II. THE COMING OF GOD (John 14:14, 26; 15:26; 16:7,13; Acts 2:32-33)</vt:lpstr>
      <vt:lpstr>PENTECOST –  A LIFE-CHANGING ENCOUNTER WITH GOD</vt:lpstr>
      <vt:lpstr>III. THE CELEBRATION OF GOD (Acts 2:11b, 42-47; 4:24)</vt:lpstr>
      <vt:lpstr>III. THE CELEBRATION OF GOD (Acts 2:11b, 42-47; Acts 4:24,31)</vt:lpstr>
      <vt:lpstr>III. THE CELEBRATION OF GOD (Acts 2:11b, 42-47; 4:24,31)</vt:lpstr>
      <vt:lpstr>III. THE CELEBRATION OF GOD (Acts 2:11b, 42-47; 4:24,31)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2020-05-30T18:16:26Z</dcterms:created>
  <dcterms:modified xsi:type="dcterms:W3CDTF">2020-05-30T19:00:57Z</dcterms:modified>
</cp:coreProperties>
</file>