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0"/>
  </p:notesMasterIdLst>
  <p:sldIdLst>
    <p:sldId id="264" r:id="rId4"/>
    <p:sldId id="274" r:id="rId5"/>
    <p:sldId id="257" r:id="rId6"/>
    <p:sldId id="267" r:id="rId7"/>
    <p:sldId id="258" r:id="rId8"/>
    <p:sldId id="265"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6029"/>
    <a:srgbClr val="CC99FF"/>
    <a:srgbClr val="145150"/>
    <a:srgbClr val="33CCCC"/>
    <a:srgbClr val="0099CC"/>
    <a:srgbClr val="0099FF"/>
    <a:srgbClr val="FFCC00"/>
    <a:srgbClr val="66FF66"/>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69665" autoAdjust="0"/>
  </p:normalViewPr>
  <p:slideViewPr>
    <p:cSldViewPr>
      <p:cViewPr varScale="1">
        <p:scale>
          <a:sx n="83" d="100"/>
          <a:sy n="83" d="100"/>
        </p:scale>
        <p:origin x="893"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432ED3A-E3B5-404E-B951-F0EBF8FA31A9}" type="datetimeFigureOut">
              <a:rPr lang="en-US"/>
              <a:pPr>
                <a:defRPr/>
              </a:pPr>
              <a:t>6/4/2022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00DE565D-7496-47A5-AA07-3CD1D7DD634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2771"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p>
        </p:txBody>
      </p:sp>
      <p:sp>
        <p:nvSpPr>
          <p:cNvPr id="32772"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D99C7D63-401F-40ED-9F50-F38E5FC5E8BA}" type="datetime8">
              <a:rPr lang="en-US"/>
              <a:pPr fontAlgn="base">
                <a:spcBef>
                  <a:spcPct val="0"/>
                </a:spcBef>
                <a:spcAft>
                  <a:spcPct val="0"/>
                </a:spcAft>
              </a:pPr>
              <a:t>6/4/2022 3:20 PM</a:t>
            </a:fld>
            <a:endParaRPr lang="en-US"/>
          </a:p>
        </p:txBody>
      </p:sp>
      <p:sp>
        <p:nvSpPr>
          <p:cNvPr id="32773"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latin typeface="Trebuchet MS" pitchFamily="34" charset="0"/>
              </a:rPr>
            </a:br>
            <a:r>
              <a:rPr lang="en-US">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atin typeface="Trebuchet MS" pitchFamily="34" charset="0"/>
            </a:endParaRPr>
          </a:p>
        </p:txBody>
      </p:sp>
      <p:sp>
        <p:nvSpPr>
          <p:cNvPr id="32774"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8EC9DEC-7CF4-41C8-AC28-A9BC203FEBA7}" type="slidenum">
              <a:rPr lang="en-US"/>
              <a:pPr fontAlgn="base">
                <a:spcBef>
                  <a:spcPct val="0"/>
                </a:spcBef>
                <a:spcAft>
                  <a:spcPct val="0"/>
                </a:spcAft>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a:t>Made necessary by varying arrival rates and service requirements.</a:t>
            </a:r>
          </a:p>
          <a:p>
            <a:pPr>
              <a:spcBef>
                <a:spcPct val="0"/>
              </a:spcBef>
            </a:pPr>
            <a:r>
              <a:rPr lang="en-US"/>
              <a:t>Properly thought out and designed queuing systems decrease waiting times and subsequently the need for further managing waiting times; however, occasionally, waiting time management tactics must be utilized to decrease perceived waiting times.</a:t>
            </a:r>
          </a:p>
        </p:txBody>
      </p:sp>
      <p:sp>
        <p:nvSpPr>
          <p:cNvPr id="38915"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p>
        </p:txBody>
      </p:sp>
      <p:sp>
        <p:nvSpPr>
          <p:cNvPr id="38916"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C8B074F5-C850-4ABD-81F4-B2E61F64DDD1}" type="datetime8">
              <a:rPr lang="en-US"/>
              <a:pPr fontAlgn="base">
                <a:spcBef>
                  <a:spcPct val="0"/>
                </a:spcBef>
                <a:spcAft>
                  <a:spcPct val="0"/>
                </a:spcAft>
              </a:pPr>
              <a:t>6/4/2022 3:20 PM</a:t>
            </a:fld>
            <a:endParaRPr lang="en-US"/>
          </a:p>
        </p:txBody>
      </p:sp>
      <p:sp>
        <p:nvSpPr>
          <p:cNvPr id="38917"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latin typeface="Trebuchet MS" pitchFamily="34" charset="0"/>
              </a:rPr>
            </a:br>
            <a:r>
              <a:rPr lang="en-US">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atin typeface="Trebuchet MS" pitchFamily="34" charset="0"/>
            </a:endParaRPr>
          </a:p>
        </p:txBody>
      </p:sp>
      <p:sp>
        <p:nvSpPr>
          <p:cNvPr id="38918"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F93BF78-D985-48F5-9786-3B0F539ADC87}" type="slidenum">
              <a:rPr lang="en-US"/>
              <a:pPr fontAlgn="base">
                <a:spcBef>
                  <a:spcPct val="0"/>
                </a:spcBef>
                <a:spcAft>
                  <a:spcPct val="0"/>
                </a:spcAft>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a:t>Answers to these questions will allow the firm to adequately design a queuing system that will provide acceptable service to customers while minimizing service system cost and the cost of lost and disgruntled customers.</a:t>
            </a:r>
          </a:p>
          <a:p>
            <a:pPr>
              <a:spcBef>
                <a:spcPct val="0"/>
              </a:spcBef>
            </a:pPr>
            <a:endParaRPr lang="en-US"/>
          </a:p>
        </p:txBody>
      </p:sp>
      <p:sp>
        <p:nvSpPr>
          <p:cNvPr id="18435"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p>
        </p:txBody>
      </p:sp>
      <p:sp>
        <p:nvSpPr>
          <p:cNvPr id="18436"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AEAA20D8-76ED-4FEA-8864-64DBBA1D712B}" type="datetime8">
              <a:rPr lang="en-US"/>
              <a:pPr fontAlgn="base">
                <a:spcBef>
                  <a:spcPct val="0"/>
                </a:spcBef>
                <a:spcAft>
                  <a:spcPct val="0"/>
                </a:spcAft>
              </a:pPr>
              <a:t>6/4/2022 3:20 PM</a:t>
            </a:fld>
            <a:endParaRPr lang="en-US"/>
          </a:p>
        </p:txBody>
      </p:sp>
      <p:sp>
        <p:nvSpPr>
          <p:cNvPr id="18437"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z="50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sz="50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a:solidFill>
                  <a:srgbClr val="000000"/>
                </a:solidFill>
                <a:latin typeface="Trebuchet MS" pitchFamily="34" charset="0"/>
              </a:rPr>
            </a:br>
            <a:r>
              <a:rPr lang="en-US" sz="50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sz="500">
              <a:latin typeface="Trebuchet MS" pitchFamily="34" charset="0"/>
            </a:endParaRPr>
          </a:p>
        </p:txBody>
      </p:sp>
      <p:sp>
        <p:nvSpPr>
          <p:cNvPr id="18438"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2E926AD7-A4B7-419A-B5EE-9F56551313E3}" type="slidenum">
              <a:rPr lang="en-US"/>
              <a:pPr fontAlgn="base">
                <a:spcBef>
                  <a:spcPct val="0"/>
                </a:spcBef>
                <a:spcAft>
                  <a:spcPct val="0"/>
                </a:spcAft>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38915"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p>
        </p:txBody>
      </p:sp>
      <p:sp>
        <p:nvSpPr>
          <p:cNvPr id="38916"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C8B074F5-C850-4ABD-81F4-B2E61F64DDD1}" type="datetime8">
              <a:rPr lang="en-US"/>
              <a:pPr fontAlgn="base">
                <a:spcBef>
                  <a:spcPct val="0"/>
                </a:spcBef>
                <a:spcAft>
                  <a:spcPct val="0"/>
                </a:spcAft>
              </a:pPr>
              <a:t>6/4/2022 3:20 PM</a:t>
            </a:fld>
            <a:endParaRPr lang="en-US"/>
          </a:p>
        </p:txBody>
      </p:sp>
      <p:sp>
        <p:nvSpPr>
          <p:cNvPr id="38917"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latin typeface="Trebuchet MS" pitchFamily="34" charset="0"/>
              </a:rPr>
            </a:br>
            <a:r>
              <a:rPr lang="en-US">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atin typeface="Trebuchet MS" pitchFamily="34" charset="0"/>
            </a:endParaRPr>
          </a:p>
        </p:txBody>
      </p:sp>
      <p:sp>
        <p:nvSpPr>
          <p:cNvPr id="38918"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F93BF78-D985-48F5-9786-3B0F539ADC87}" type="slidenum">
              <a:rPr lang="en-US"/>
              <a:pPr fontAlgn="base">
                <a:spcBef>
                  <a:spcPct val="0"/>
                </a:spcBef>
                <a:spcAft>
                  <a:spcPct val="0"/>
                </a:spcAft>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a:t>Waiting results</a:t>
            </a:r>
            <a:r>
              <a:rPr lang="en-US" baseline="0" dirty="0"/>
              <a:t> from variations in arrival rates and service rates.</a:t>
            </a:r>
          </a:p>
          <a:p>
            <a:pPr>
              <a:spcBef>
                <a:spcPct val="0"/>
              </a:spcBef>
            </a:pPr>
            <a:endParaRPr lang="en-US" baseline="0" dirty="0"/>
          </a:p>
          <a:p>
            <a:pPr>
              <a:spcBef>
                <a:spcPct val="0"/>
              </a:spcBef>
            </a:pPr>
            <a:r>
              <a:rPr lang="en-US" dirty="0"/>
              <a:t>David H. </a:t>
            </a:r>
            <a:r>
              <a:rPr lang="en-US" dirty="0" err="1"/>
              <a:t>Maister’s</a:t>
            </a:r>
            <a:r>
              <a:rPr lang="en-US" dirty="0"/>
              <a:t> Laws of Service book</a:t>
            </a:r>
          </a:p>
          <a:p>
            <a:pPr>
              <a:spcBef>
                <a:spcPct val="0"/>
              </a:spcBef>
            </a:pPr>
            <a:endParaRPr lang="en-US" dirty="0"/>
          </a:p>
          <a:p>
            <a:pPr>
              <a:spcBef>
                <a:spcPct val="0"/>
              </a:spcBef>
            </a:pPr>
            <a:r>
              <a:rPr lang="en-US" dirty="0"/>
              <a:t>When customers expect a certain level of service, and then perceive the ser-vice they actually receive to be higher, then they will be satisfied. Conversely, when customers service expectations are higher than their perceptions once the service has been received, they are unsatisfied.</a:t>
            </a:r>
          </a:p>
          <a:p>
            <a:pPr>
              <a:spcBef>
                <a:spcPct val="0"/>
              </a:spcBef>
            </a:pPr>
            <a:endParaRPr lang="en-US" dirty="0"/>
          </a:p>
          <a:p>
            <a:pPr>
              <a:spcBef>
                <a:spcPct val="0"/>
              </a:spcBef>
            </a:pPr>
            <a:r>
              <a:rPr lang="en-US" dirty="0"/>
              <a:t>A common practice coming out of Law # 1 is to </a:t>
            </a:r>
            <a:r>
              <a:rPr lang="en-US" dirty="0" err="1"/>
              <a:t>underpromise</a:t>
            </a:r>
            <a:r>
              <a:rPr lang="en-US" dirty="0"/>
              <a:t> and over-deliver. </a:t>
            </a:r>
          </a:p>
          <a:p>
            <a:pPr>
              <a:spcBef>
                <a:spcPct val="0"/>
              </a:spcBef>
            </a:pPr>
            <a:endParaRPr lang="en-US" dirty="0"/>
          </a:p>
          <a:p>
            <a:pPr>
              <a:spcBef>
                <a:spcPct val="0"/>
              </a:spcBef>
            </a:pPr>
            <a:r>
              <a:rPr lang="en-US" dirty="0"/>
              <a:t>If customers start out happy when the service is first encountered, it is easy to keep them happy. If they start out disgruntled, it is almost impossible to turn things around.</a:t>
            </a:r>
          </a:p>
          <a:p>
            <a:pPr>
              <a:spcBef>
                <a:spcPct val="0"/>
              </a:spcBef>
            </a:pPr>
            <a:endParaRPr lang="en-US" dirty="0"/>
          </a:p>
          <a:p>
            <a:pPr>
              <a:spcBef>
                <a:spcPct val="0"/>
              </a:spcBef>
            </a:pPr>
            <a:r>
              <a:rPr lang="en-US" dirty="0"/>
              <a:t>Service Law # 2 is good for firms to remember when they are trying to </a:t>
            </a:r>
            <a:r>
              <a:rPr lang="en-US" dirty="0" err="1"/>
              <a:t>im</a:t>
            </a:r>
            <a:r>
              <a:rPr lang="en-US" dirty="0"/>
              <a:t>-prove service.</a:t>
            </a:r>
          </a:p>
        </p:txBody>
      </p:sp>
      <p:sp>
        <p:nvSpPr>
          <p:cNvPr id="20483"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p>
        </p:txBody>
      </p:sp>
      <p:sp>
        <p:nvSpPr>
          <p:cNvPr id="20484"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47A6FAA8-9B37-4619-BC63-0CF45C4980D0}" type="datetime8">
              <a:rPr lang="en-US"/>
              <a:pPr fontAlgn="base">
                <a:spcBef>
                  <a:spcPct val="0"/>
                </a:spcBef>
                <a:spcAft>
                  <a:spcPct val="0"/>
                </a:spcAft>
              </a:pPr>
              <a:t>6/4/2022 3:20 PM</a:t>
            </a:fld>
            <a:endParaRPr lang="en-US"/>
          </a:p>
        </p:txBody>
      </p:sp>
      <p:sp>
        <p:nvSpPr>
          <p:cNvPr id="20485"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latin typeface="Trebuchet MS" pitchFamily="34" charset="0"/>
              </a:rPr>
            </a:br>
            <a:r>
              <a:rPr lang="en-US">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atin typeface="Trebuchet MS" pitchFamily="34" charset="0"/>
            </a:endParaRPr>
          </a:p>
        </p:txBody>
      </p:sp>
      <p:sp>
        <p:nvSpPr>
          <p:cNvPr id="20486"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47393D2-C652-4CA2-B5BC-93402BDB6CD1}" type="slidenum">
              <a:rPr lang="en-US"/>
              <a:pPr fontAlgn="base">
                <a:spcBef>
                  <a:spcPct val="0"/>
                </a:spcBef>
                <a:spcAft>
                  <a:spcPct val="0"/>
                </a:spcAft>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buFontTx/>
              <a:buChar char="•"/>
            </a:pPr>
            <a:r>
              <a:rPr lang="en-US" dirty="0"/>
              <a:t>Magazines, </a:t>
            </a:r>
            <a:r>
              <a:rPr lang="en-US" dirty="0" err="1"/>
              <a:t>tv</a:t>
            </a:r>
            <a:r>
              <a:rPr lang="en-US" dirty="0"/>
              <a:t>, toys for children</a:t>
            </a:r>
          </a:p>
          <a:p>
            <a:pPr>
              <a:spcBef>
                <a:spcPct val="0"/>
              </a:spcBef>
              <a:buFontTx/>
              <a:buChar char="•"/>
            </a:pPr>
            <a:r>
              <a:rPr lang="en-US" dirty="0"/>
              <a:t>Give waiting customers menus, forms to complete, drinks</a:t>
            </a:r>
          </a:p>
          <a:p>
            <a:pPr>
              <a:spcBef>
                <a:spcPct val="0"/>
              </a:spcBef>
              <a:buFontTx/>
              <a:buChar char="•"/>
            </a:pPr>
            <a:r>
              <a:rPr lang="en-US" dirty="0"/>
              <a:t>Ease anxieties</a:t>
            </a:r>
          </a:p>
          <a:p>
            <a:pPr>
              <a:spcBef>
                <a:spcPct val="0"/>
              </a:spcBef>
              <a:buFontTx/>
              <a:buChar char="•"/>
            </a:pPr>
            <a:r>
              <a:rPr lang="en-US" dirty="0"/>
              <a:t>Observe customers and learn what is likely to cause anxiety for them.</a:t>
            </a:r>
          </a:p>
          <a:p>
            <a:pPr>
              <a:spcBef>
                <a:spcPct val="0"/>
              </a:spcBef>
              <a:buFontTx/>
              <a:buChar char="•"/>
            </a:pPr>
            <a:r>
              <a:rPr lang="en-US" dirty="0"/>
              <a:t>Misery loves company, togetherness</a:t>
            </a:r>
          </a:p>
          <a:p>
            <a:pPr>
              <a:spcBef>
                <a:spcPct val="0"/>
              </a:spcBef>
              <a:buFontTx/>
              <a:buChar char="•"/>
            </a:pPr>
            <a:r>
              <a:rPr lang="en-US" dirty="0"/>
              <a:t>First come, first serve  / discipline</a:t>
            </a:r>
          </a:p>
          <a:p>
            <a:pPr>
              <a:spcBef>
                <a:spcPct val="0"/>
              </a:spcBef>
              <a:buFontTx/>
              <a:buChar char="•"/>
            </a:pPr>
            <a:endParaRPr lang="en-US" dirty="0"/>
          </a:p>
        </p:txBody>
      </p:sp>
      <p:sp>
        <p:nvSpPr>
          <p:cNvPr id="34819"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p>
        </p:txBody>
      </p:sp>
      <p:sp>
        <p:nvSpPr>
          <p:cNvPr id="34820"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886D9DA8-0BCD-406F-95D1-758D84C08A30}" type="datetime8">
              <a:rPr lang="en-US"/>
              <a:pPr fontAlgn="base">
                <a:spcBef>
                  <a:spcPct val="0"/>
                </a:spcBef>
                <a:spcAft>
                  <a:spcPct val="0"/>
                </a:spcAft>
              </a:pPr>
              <a:t>6/4/2022 3:20 PM</a:t>
            </a:fld>
            <a:endParaRPr lang="en-US"/>
          </a:p>
        </p:txBody>
      </p:sp>
      <p:sp>
        <p:nvSpPr>
          <p:cNvPr id="34821"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latin typeface="Trebuchet MS" pitchFamily="34" charset="0"/>
              </a:rPr>
            </a:br>
            <a:r>
              <a:rPr lang="en-US">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atin typeface="Trebuchet MS" pitchFamily="34" charset="0"/>
            </a:endParaRPr>
          </a:p>
        </p:txBody>
      </p:sp>
      <p:sp>
        <p:nvSpPr>
          <p:cNvPr id="34822"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2FBE870-DA1B-439C-80F2-6B2F27B5DD87}" type="slidenum">
              <a:rPr lang="en-US"/>
              <a:pPr fontAlgn="base">
                <a:spcBef>
                  <a:spcPct val="0"/>
                </a:spcBef>
                <a:spcAft>
                  <a:spcPct val="0"/>
                </a:spcAft>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CA"/>
              <a:t>Click to edit Master title style</a:t>
            </a:r>
            <a:endParaRPr lang="en-CA"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CA"/>
              <a:t>Click to edit Master subtitle style</a:t>
            </a:r>
            <a:endParaRPr lang="en-CA"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CA"/>
              <a:t>Click to edit Master title style</a:t>
            </a:r>
            <a:endParaRPr lang="en-CA"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CA"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CA"/>
              <a:t>Click to edit Master title style</a:t>
            </a:r>
            <a:endParaRPr lang="en-CA"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CA"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n-CA"/>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pic>
        <p:nvPicPr>
          <p:cNvPr id="5" name="Picture 4" descr="white bar"/>
          <p:cNvPicPr>
            <a:picLocks noChangeAspect="1" noChangeArrowheads="1"/>
          </p:cNvPicPr>
          <p:nvPr/>
        </p:nvPicPr>
        <p:blipFill>
          <a:blip r:embed="rId2" cstate="print"/>
          <a:srcRect/>
          <a:stretch>
            <a:fillRect/>
          </a:stretch>
        </p:blipFill>
        <p:spPr bwMode="auto">
          <a:xfrm>
            <a:off x="0" y="2355850"/>
            <a:ext cx="7623175" cy="1622425"/>
          </a:xfrm>
          <a:prstGeom prst="rect">
            <a:avLst/>
          </a:prstGeom>
          <a:noFill/>
          <a:ln w="9525">
            <a:noFill/>
            <a:miter lim="800000"/>
            <a:headEnd/>
            <a:tailEnd/>
          </a:ln>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CA"/>
              <a:t>Click to edit Master title style</a:t>
            </a:r>
            <a:endParaRPr lang="en-CA"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CA"/>
              <a:t>Click to edit Master subtitle style</a:t>
            </a:r>
            <a:endParaRPr lang="en-CA" dirty="0"/>
          </a:p>
        </p:txBody>
      </p:sp>
      <p:sp>
        <p:nvSpPr>
          <p:cNvPr id="7" name="Text Placeholder 6"/>
          <p:cNvSpPr>
            <a:spLocks noGrp="1"/>
          </p:cNvSpPr>
          <p:nvPr>
            <p:ph type="body" sz="quarter" idx="10"/>
          </p:nvPr>
        </p:nvSpPr>
        <p:spPr>
          <a:xfrm>
            <a:off x="722049" y="2355850"/>
            <a:ext cx="7690114" cy="1384994"/>
          </a:xfrm>
        </p:spPr>
        <p:txBody>
          <a:bodyPr rtlCol="0">
            <a:noAutofit/>
            <a:scene3d>
              <a:camera prst="orthographicFront"/>
              <a:lightRig rig="flat" dir="t"/>
            </a:scene3d>
            <a:sp3d extrusionH="88900" contourW="2540">
              <a:bevelT w="38100" h="31750"/>
              <a:contourClr>
                <a:srgbClr val="F4A234"/>
              </a:contourClr>
            </a:sp3d>
          </a:bodyPr>
          <a:lstStyle>
            <a:lvl1pPr marL="0" indent="0" algn="l" defTabSz="914363" rtl="0" eaLnBrk="1" latinLnBrk="0" hangingPunct="1">
              <a:lnSpc>
                <a:spcPct val="90000"/>
              </a:lnSpc>
              <a:spcBef>
                <a:spcPct val="20000"/>
              </a:spcBef>
              <a:buFont typeface="Arial" pitchFamily="34" charset="0"/>
              <a:buNone/>
              <a:defRPr lang="en-US" sz="10000" b="0" i="1" kern="1200" baseline="0" dirty="0" smtClean="0">
                <a:ln>
                  <a:solidFill>
                    <a:schemeClr val="tx1">
                      <a:alpha val="21000"/>
                    </a:schemeClr>
                  </a:solidFill>
                </a:ln>
                <a:gradFill>
                  <a:gsLst>
                    <a:gs pos="6000">
                      <a:schemeClr val="accent4">
                        <a:lumMod val="75000"/>
                      </a:schemeClr>
                    </a:gs>
                    <a:gs pos="50000">
                      <a:schemeClr val="accent4">
                        <a:lumMod val="50000"/>
                      </a:schemeClr>
                    </a:gs>
                    <a:gs pos="100000">
                      <a:schemeClr val="bg2">
                        <a:lumMod val="85000"/>
                        <a:lumOff val="15000"/>
                      </a:schemeClr>
                    </a:gs>
                  </a:gsLst>
                  <a:lin ang="5400000" scaled="0"/>
                </a:gradFill>
                <a:effectLst>
                  <a:outerShdw blurRad="139700" dir="16200000" rotWithShape="0">
                    <a:schemeClr val="tx1">
                      <a:alpha val="34000"/>
                    </a:schemeClr>
                  </a:outerShdw>
                </a:effectLst>
                <a:latin typeface="+mn-lt"/>
                <a:ea typeface="+mn-ea"/>
                <a:cs typeface="Arial" pitchFamily="34" charset="0"/>
              </a:defRPr>
            </a:lvl1pPr>
          </a:lstStyle>
          <a:p>
            <a:pPr lvl="0"/>
            <a:r>
              <a:rPr lang="en-CA"/>
              <a:t>Click to edit Master text styles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pic>
        <p:nvPicPr>
          <p:cNvPr id="5" name="Picture 4" descr="white bar"/>
          <p:cNvPicPr>
            <a:picLocks noChangeAspect="1" noChangeArrowheads="1"/>
          </p:cNvPicPr>
          <p:nvPr/>
        </p:nvPicPr>
        <p:blipFill>
          <a:blip r:embed="rId2" cstate="print"/>
          <a:srcRect/>
          <a:stretch>
            <a:fillRect/>
          </a:stretch>
        </p:blipFill>
        <p:spPr bwMode="auto">
          <a:xfrm>
            <a:off x="0" y="2355850"/>
            <a:ext cx="7623175" cy="1622425"/>
          </a:xfrm>
          <a:prstGeom prst="rect">
            <a:avLst/>
          </a:prstGeom>
          <a:noFill/>
          <a:ln w="9525">
            <a:noFill/>
            <a:miter lim="800000"/>
            <a:headEnd/>
            <a:tailEnd/>
          </a:ln>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CA"/>
              <a:t>Click to edit Master title style</a:t>
            </a:r>
            <a:endParaRPr lang="en-CA"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CA"/>
              <a:t>Click to edit Master subtitle style</a:t>
            </a:r>
            <a:endParaRPr lang="en-CA" dirty="0"/>
          </a:p>
        </p:txBody>
      </p:sp>
      <p:sp>
        <p:nvSpPr>
          <p:cNvPr id="7" name="Text Placeholder 6"/>
          <p:cNvSpPr>
            <a:spLocks noGrp="1"/>
          </p:cNvSpPr>
          <p:nvPr>
            <p:ph type="body" sz="quarter" idx="10"/>
          </p:nvPr>
        </p:nvSpPr>
        <p:spPr>
          <a:xfrm>
            <a:off x="722049" y="2355850"/>
            <a:ext cx="7690114" cy="1384994"/>
          </a:xfrm>
        </p:spPr>
        <p:txBody>
          <a:bodyPr rtlCol="0">
            <a:noAutofit/>
            <a:scene3d>
              <a:camera prst="orthographicFront"/>
              <a:lightRig rig="flat" dir="t"/>
            </a:scene3d>
            <a:sp3d extrusionH="88900" contourW="2540">
              <a:bevelT w="38100" h="31750"/>
              <a:contourClr>
                <a:srgbClr val="F4A234"/>
              </a:contourClr>
            </a:sp3d>
          </a:bodyPr>
          <a:lstStyle>
            <a:lvl1pPr marL="0" indent="0" algn="l" defTabSz="914363" rtl="0" eaLnBrk="1" latinLnBrk="0" hangingPunct="1">
              <a:lnSpc>
                <a:spcPct val="90000"/>
              </a:lnSpc>
              <a:spcBef>
                <a:spcPct val="20000"/>
              </a:spcBef>
              <a:buFont typeface="Arial" pitchFamily="34" charset="0"/>
              <a:buNone/>
              <a:defRPr lang="en-US" sz="10000" b="0" i="1" kern="1200" baseline="0" dirty="0" smtClean="0">
                <a:ln>
                  <a:solidFill>
                    <a:schemeClr val="tx1">
                      <a:alpha val="21000"/>
                    </a:schemeClr>
                  </a:solidFill>
                </a:ln>
                <a:gradFill>
                  <a:gsLst>
                    <a:gs pos="6000">
                      <a:schemeClr val="accent4">
                        <a:lumMod val="75000"/>
                      </a:schemeClr>
                    </a:gs>
                    <a:gs pos="50000">
                      <a:schemeClr val="accent4">
                        <a:lumMod val="50000"/>
                      </a:schemeClr>
                    </a:gs>
                    <a:gs pos="100000">
                      <a:schemeClr val="bg2">
                        <a:lumMod val="85000"/>
                        <a:lumOff val="15000"/>
                      </a:schemeClr>
                    </a:gs>
                  </a:gsLst>
                  <a:lin ang="5400000" scaled="0"/>
                </a:gradFill>
                <a:effectLst>
                  <a:outerShdw blurRad="139700" dir="16200000" rotWithShape="0">
                    <a:schemeClr val="tx1">
                      <a:alpha val="34000"/>
                    </a:schemeClr>
                  </a:outerShdw>
                </a:effectLst>
                <a:latin typeface="+mn-lt"/>
                <a:ea typeface="+mn-ea"/>
                <a:cs typeface="Arial" pitchFamily="34" charset="0"/>
              </a:defRPr>
            </a:lvl1pPr>
          </a:lstStyle>
          <a:p>
            <a:pPr lvl="0"/>
            <a:r>
              <a:rPr lang="en-CA"/>
              <a:t>Click to edit Master text styles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CA"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CA"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CA"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CA"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CA"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a:t>Click to edit Master title style</a:t>
            </a:r>
            <a:endParaRPr lang="en-CA"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CA"/>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CA"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CA"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CA"/>
              <a:t>Click to edit Master title style</a:t>
            </a:r>
            <a:endParaRPr lang="en-CA" dirty="0"/>
          </a:p>
        </p:txBody>
      </p:sp>
      <p:sp>
        <p:nvSpPr>
          <p:cNvPr id="1027"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p>
        </p:txBody>
      </p:sp>
      <p:pic>
        <p:nvPicPr>
          <p:cNvPr id="1028" name="Picture 3" descr="bottombar.png"/>
          <p:cNvPicPr>
            <a:picLocks noChangeAspect="1"/>
          </p:cNvPicPr>
          <p:nvPr/>
        </p:nvPicPr>
        <p:blipFill>
          <a:blip r:embed="rId15" cstate="print"/>
          <a:srcRect/>
          <a:stretch>
            <a:fillRect/>
          </a:stretch>
        </p:blipFill>
        <p:spPr bwMode="auto">
          <a:xfrm>
            <a:off x="0" y="6299200"/>
            <a:ext cx="9144000" cy="5572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6" r:id="rId1"/>
    <p:sldLayoutId id="2147483688" r:id="rId2"/>
    <p:sldLayoutId id="2147483685" r:id="rId3"/>
    <p:sldLayoutId id="2147483684" r:id="rId4"/>
    <p:sldLayoutId id="2147483683" r:id="rId5"/>
    <p:sldLayoutId id="2147483682" r:id="rId6"/>
    <p:sldLayoutId id="2147483681" r:id="rId7"/>
    <p:sldLayoutId id="2147483680" r:id="rId8"/>
    <p:sldLayoutId id="2147483679" r:id="rId9"/>
    <p:sldLayoutId id="2147483689" r:id="rId10"/>
    <p:sldLayoutId id="2147483690" r:id="rId11"/>
    <p:sldLayoutId id="2147483691" r:id="rId12"/>
  </p:sldLayoutIdLst>
  <p:transition>
    <p:random/>
  </p:transition>
  <p:txStyles>
    <p:titleStyle>
      <a:lvl1pPr algn="l" defTabSz="912813" rtl="0" eaLnBrk="1" fontAlgn="base" hangingPunct="1">
        <a:lnSpc>
          <a:spcPct val="90000"/>
        </a:lnSpc>
        <a:spcBef>
          <a:spcPct val="0"/>
        </a:spcBef>
        <a:spcAft>
          <a:spcPct val="0"/>
        </a:spcAft>
        <a:defRPr lang="en-US" sz="4800" spc="-150" dirty="0">
          <a:ln w="3175">
            <a:noFill/>
          </a:ln>
          <a:solidFill>
            <a:srgbClr val="005825"/>
          </a:solidFill>
          <a:latin typeface="+mj-lt"/>
          <a:ea typeface="+mn-ea"/>
          <a:cs typeface="Arial" pitchFamily="34" charset="0"/>
        </a:defRPr>
      </a:lvl1pPr>
      <a:lvl2pPr algn="l" defTabSz="912813" rtl="0" eaLnBrk="1" fontAlgn="base" hangingPunct="1">
        <a:lnSpc>
          <a:spcPct val="90000"/>
        </a:lnSpc>
        <a:spcBef>
          <a:spcPct val="0"/>
        </a:spcBef>
        <a:spcAft>
          <a:spcPct val="0"/>
        </a:spcAft>
        <a:defRPr sz="4800">
          <a:solidFill>
            <a:srgbClr val="005825"/>
          </a:solidFill>
          <a:latin typeface="Calibri" pitchFamily="34" charset="0"/>
          <a:cs typeface="Arial" charset="0"/>
        </a:defRPr>
      </a:lvl2pPr>
      <a:lvl3pPr algn="l" defTabSz="912813" rtl="0" eaLnBrk="1" fontAlgn="base" hangingPunct="1">
        <a:lnSpc>
          <a:spcPct val="90000"/>
        </a:lnSpc>
        <a:spcBef>
          <a:spcPct val="0"/>
        </a:spcBef>
        <a:spcAft>
          <a:spcPct val="0"/>
        </a:spcAft>
        <a:defRPr sz="4800">
          <a:solidFill>
            <a:srgbClr val="005825"/>
          </a:solidFill>
          <a:latin typeface="Calibri" pitchFamily="34" charset="0"/>
          <a:cs typeface="Arial" charset="0"/>
        </a:defRPr>
      </a:lvl3pPr>
      <a:lvl4pPr algn="l" defTabSz="912813" rtl="0" eaLnBrk="1" fontAlgn="base" hangingPunct="1">
        <a:lnSpc>
          <a:spcPct val="90000"/>
        </a:lnSpc>
        <a:spcBef>
          <a:spcPct val="0"/>
        </a:spcBef>
        <a:spcAft>
          <a:spcPct val="0"/>
        </a:spcAft>
        <a:defRPr sz="4800">
          <a:solidFill>
            <a:srgbClr val="005825"/>
          </a:solidFill>
          <a:latin typeface="Calibri" pitchFamily="34" charset="0"/>
          <a:cs typeface="Arial" charset="0"/>
        </a:defRPr>
      </a:lvl4pPr>
      <a:lvl5pPr algn="l" defTabSz="912813" rtl="0" eaLnBrk="1" fontAlgn="base" hangingPunct="1">
        <a:lnSpc>
          <a:spcPct val="90000"/>
        </a:lnSpc>
        <a:spcBef>
          <a:spcPct val="0"/>
        </a:spcBef>
        <a:spcAft>
          <a:spcPct val="0"/>
        </a:spcAft>
        <a:defRPr sz="4800">
          <a:solidFill>
            <a:srgbClr val="005825"/>
          </a:solidFill>
          <a:latin typeface="Calibri" pitchFamily="34" charset="0"/>
          <a:cs typeface="Arial" charset="0"/>
        </a:defRPr>
      </a:lvl5pPr>
      <a:lvl6pPr marL="457200" algn="l" defTabSz="912813" rtl="0" eaLnBrk="1" fontAlgn="base" hangingPunct="1">
        <a:lnSpc>
          <a:spcPct val="90000"/>
        </a:lnSpc>
        <a:spcBef>
          <a:spcPct val="0"/>
        </a:spcBef>
        <a:spcAft>
          <a:spcPct val="0"/>
        </a:spcAft>
        <a:defRPr sz="4800">
          <a:solidFill>
            <a:srgbClr val="005825"/>
          </a:solidFill>
          <a:latin typeface="Calibri" pitchFamily="34" charset="0"/>
          <a:cs typeface="Arial" charset="0"/>
        </a:defRPr>
      </a:lvl6pPr>
      <a:lvl7pPr marL="914400" algn="l" defTabSz="912813" rtl="0" eaLnBrk="1" fontAlgn="base" hangingPunct="1">
        <a:lnSpc>
          <a:spcPct val="90000"/>
        </a:lnSpc>
        <a:spcBef>
          <a:spcPct val="0"/>
        </a:spcBef>
        <a:spcAft>
          <a:spcPct val="0"/>
        </a:spcAft>
        <a:defRPr sz="4800">
          <a:solidFill>
            <a:srgbClr val="005825"/>
          </a:solidFill>
          <a:latin typeface="Calibri" pitchFamily="34" charset="0"/>
          <a:cs typeface="Arial" charset="0"/>
        </a:defRPr>
      </a:lvl7pPr>
      <a:lvl8pPr marL="1371600" algn="l" defTabSz="912813" rtl="0" eaLnBrk="1" fontAlgn="base" hangingPunct="1">
        <a:lnSpc>
          <a:spcPct val="90000"/>
        </a:lnSpc>
        <a:spcBef>
          <a:spcPct val="0"/>
        </a:spcBef>
        <a:spcAft>
          <a:spcPct val="0"/>
        </a:spcAft>
        <a:defRPr sz="4800">
          <a:solidFill>
            <a:srgbClr val="005825"/>
          </a:solidFill>
          <a:latin typeface="Calibri" pitchFamily="34" charset="0"/>
          <a:cs typeface="Arial" charset="0"/>
        </a:defRPr>
      </a:lvl8pPr>
      <a:lvl9pPr marL="1828800" algn="l" defTabSz="912813" rtl="0" eaLnBrk="1" fontAlgn="base" hangingPunct="1">
        <a:lnSpc>
          <a:spcPct val="90000"/>
        </a:lnSpc>
        <a:spcBef>
          <a:spcPct val="0"/>
        </a:spcBef>
        <a:spcAft>
          <a:spcPct val="0"/>
        </a:spcAft>
        <a:defRPr sz="4800">
          <a:solidFill>
            <a:srgbClr val="005825"/>
          </a:solidFill>
          <a:latin typeface="Calibri" pitchFamily="34" charset="0"/>
          <a:cs typeface="Arial" charset="0"/>
        </a:defRPr>
      </a:lvl9pPr>
    </p:titleStyle>
    <p:bodyStyle>
      <a:lvl1pPr marL="396875" indent="-396875" algn="l" defTabSz="912813" rtl="0" eaLnBrk="1" fontAlgn="base" hangingPunct="1">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1" fontAlgn="base" hangingPunct="1">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1" fontAlgn="base" hangingPunct="1">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1" fontAlgn="base" hangingPunct="1">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1" fontAlgn="base" hangingPunct="1">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14338" name="Picture 3" descr="white rectangle.png"/>
          <p:cNvPicPr>
            <a:picLocks noChangeAspect="1"/>
          </p:cNvPicPr>
          <p:nvPr/>
        </p:nvPicPr>
        <p:blipFill>
          <a:blip r:embed="rId4" cstate="print"/>
          <a:srcRect b="10452"/>
          <a:stretch>
            <a:fillRect/>
          </a:stretch>
        </p:blipFill>
        <p:spPr bwMode="auto">
          <a:xfrm>
            <a:off x="0" y="1300163"/>
            <a:ext cx="9144000" cy="5557837"/>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dirty="0"/>
              <a:t>Click to edit Master title style</a:t>
            </a:r>
          </a:p>
        </p:txBody>
      </p:sp>
      <p:sp>
        <p:nvSpPr>
          <p:cNvPr id="14340" name="Text Placeholder 2"/>
          <p:cNvSpPr>
            <a:spLocks noGrp="1"/>
          </p:cNvSpPr>
          <p:nvPr>
            <p:ph type="body" idx="1"/>
          </p:nvPr>
        </p:nvSpPr>
        <p:spPr bwMode="auto">
          <a:xfrm>
            <a:off x="722313" y="1905000"/>
            <a:ext cx="8040687" cy="21082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87" r:id="rId1"/>
  </p:sldLayoutIdLst>
  <p:transition>
    <p:random/>
  </p:transition>
  <p:txStyles>
    <p:titleStyle>
      <a:lvl1pPr algn="l" defTabSz="912813" rtl="0" fontAlgn="base">
        <a:lnSpc>
          <a:spcPct val="90000"/>
        </a:lnSpc>
        <a:spcBef>
          <a:spcPct val="0"/>
        </a:spcBef>
        <a:spcAft>
          <a:spcPct val="0"/>
        </a:spcAft>
        <a:defRPr lang="en-US" sz="4800" spc="-150" dirty="0">
          <a:ln w="3175">
            <a:noFill/>
          </a:ln>
          <a:solidFill>
            <a:srgbClr val="005825"/>
          </a:solidFill>
          <a:latin typeface="+mj-lt"/>
          <a:ea typeface="+mn-ea"/>
          <a:cs typeface="Arial" pitchFamily="34" charset="0"/>
        </a:defRPr>
      </a:lvl1pPr>
      <a:lvl2pPr algn="l" defTabSz="912813" rtl="0" fontAlgn="base">
        <a:lnSpc>
          <a:spcPct val="90000"/>
        </a:lnSpc>
        <a:spcBef>
          <a:spcPct val="0"/>
        </a:spcBef>
        <a:spcAft>
          <a:spcPct val="0"/>
        </a:spcAft>
        <a:defRPr sz="4800">
          <a:solidFill>
            <a:srgbClr val="005825"/>
          </a:solidFill>
          <a:latin typeface="Calibri" pitchFamily="34" charset="0"/>
          <a:cs typeface="Arial" charset="0"/>
        </a:defRPr>
      </a:lvl2pPr>
      <a:lvl3pPr algn="l" defTabSz="912813" rtl="0" fontAlgn="base">
        <a:lnSpc>
          <a:spcPct val="90000"/>
        </a:lnSpc>
        <a:spcBef>
          <a:spcPct val="0"/>
        </a:spcBef>
        <a:spcAft>
          <a:spcPct val="0"/>
        </a:spcAft>
        <a:defRPr sz="4800">
          <a:solidFill>
            <a:srgbClr val="005825"/>
          </a:solidFill>
          <a:latin typeface="Calibri" pitchFamily="34" charset="0"/>
          <a:cs typeface="Arial" charset="0"/>
        </a:defRPr>
      </a:lvl3pPr>
      <a:lvl4pPr algn="l" defTabSz="912813" rtl="0" fontAlgn="base">
        <a:lnSpc>
          <a:spcPct val="90000"/>
        </a:lnSpc>
        <a:spcBef>
          <a:spcPct val="0"/>
        </a:spcBef>
        <a:spcAft>
          <a:spcPct val="0"/>
        </a:spcAft>
        <a:defRPr sz="4800">
          <a:solidFill>
            <a:srgbClr val="005825"/>
          </a:solidFill>
          <a:latin typeface="Calibri" pitchFamily="34" charset="0"/>
          <a:cs typeface="Arial" charset="0"/>
        </a:defRPr>
      </a:lvl4pPr>
      <a:lvl5pPr algn="l" defTabSz="912813" rtl="0" fontAlgn="base">
        <a:lnSpc>
          <a:spcPct val="90000"/>
        </a:lnSpc>
        <a:spcBef>
          <a:spcPct val="0"/>
        </a:spcBef>
        <a:spcAft>
          <a:spcPct val="0"/>
        </a:spcAft>
        <a:defRPr sz="4800">
          <a:solidFill>
            <a:srgbClr val="005825"/>
          </a:solidFill>
          <a:latin typeface="Calibri" pitchFamily="34" charset="0"/>
          <a:cs typeface="Arial" charset="0"/>
        </a:defRPr>
      </a:lvl5pPr>
      <a:lvl6pPr marL="457200" algn="l" defTabSz="912813" rtl="0" fontAlgn="base">
        <a:lnSpc>
          <a:spcPct val="90000"/>
        </a:lnSpc>
        <a:spcBef>
          <a:spcPct val="0"/>
        </a:spcBef>
        <a:spcAft>
          <a:spcPct val="0"/>
        </a:spcAft>
        <a:defRPr sz="4800">
          <a:solidFill>
            <a:srgbClr val="005825"/>
          </a:solidFill>
          <a:latin typeface="Calibri" pitchFamily="34" charset="0"/>
          <a:cs typeface="Arial" charset="0"/>
        </a:defRPr>
      </a:lvl6pPr>
      <a:lvl7pPr marL="914400" algn="l" defTabSz="912813" rtl="0" fontAlgn="base">
        <a:lnSpc>
          <a:spcPct val="90000"/>
        </a:lnSpc>
        <a:spcBef>
          <a:spcPct val="0"/>
        </a:spcBef>
        <a:spcAft>
          <a:spcPct val="0"/>
        </a:spcAft>
        <a:defRPr sz="4800">
          <a:solidFill>
            <a:srgbClr val="005825"/>
          </a:solidFill>
          <a:latin typeface="Calibri" pitchFamily="34" charset="0"/>
          <a:cs typeface="Arial" charset="0"/>
        </a:defRPr>
      </a:lvl7pPr>
      <a:lvl8pPr marL="1371600" algn="l" defTabSz="912813" rtl="0" fontAlgn="base">
        <a:lnSpc>
          <a:spcPct val="90000"/>
        </a:lnSpc>
        <a:spcBef>
          <a:spcPct val="0"/>
        </a:spcBef>
        <a:spcAft>
          <a:spcPct val="0"/>
        </a:spcAft>
        <a:defRPr sz="4800">
          <a:solidFill>
            <a:srgbClr val="005825"/>
          </a:solidFill>
          <a:latin typeface="Calibri" pitchFamily="34" charset="0"/>
          <a:cs typeface="Arial" charset="0"/>
        </a:defRPr>
      </a:lvl8pPr>
      <a:lvl9pPr marL="1828800" algn="l" defTabSz="912813" rtl="0" fontAlgn="base">
        <a:lnSpc>
          <a:spcPct val="90000"/>
        </a:lnSpc>
        <a:spcBef>
          <a:spcPct val="0"/>
        </a:spcBef>
        <a:spcAft>
          <a:spcPct val="0"/>
        </a:spcAft>
        <a:defRPr sz="4800">
          <a:solidFill>
            <a:srgbClr val="005825"/>
          </a:solidFill>
          <a:latin typeface="Calibri" pitchFamily="34" charset="0"/>
          <a:cs typeface="Arial" charset="0"/>
        </a:defRPr>
      </a:lvl9pPr>
    </p:titleStyle>
    <p:bodyStyle>
      <a:lvl1pPr algn="l" defTabSz="912813" rtl="0" fontAlgn="base">
        <a:lnSpc>
          <a:spcPct val="90000"/>
        </a:lnSpc>
        <a:spcBef>
          <a:spcPct val="20000"/>
        </a:spcBef>
        <a:spcAft>
          <a:spcPct val="0"/>
        </a:spcAft>
        <a:buFont typeface="Arial" charset="0"/>
        <a:defRPr sz="3000" b="1" kern="1200">
          <a:solidFill>
            <a:schemeClr val="tx1"/>
          </a:solidFill>
          <a:latin typeface="Courier New" pitchFamily="49" charset="0"/>
          <a:ea typeface="+mn-ea"/>
          <a:cs typeface="Courier New" pitchFamily="49" charset="0"/>
        </a:defRPr>
      </a:lvl1pPr>
      <a:lvl2pPr marL="384175" indent="-6350" algn="l" defTabSz="912813" rtl="0" fontAlgn="base">
        <a:lnSpc>
          <a:spcPct val="90000"/>
        </a:lnSpc>
        <a:spcBef>
          <a:spcPct val="20000"/>
        </a:spcBef>
        <a:spcAft>
          <a:spcPct val="0"/>
        </a:spcAft>
        <a:buFont typeface="Arial" charset="0"/>
        <a:defRPr sz="2800" b="1" kern="1200">
          <a:solidFill>
            <a:schemeClr val="tx1"/>
          </a:solidFill>
          <a:latin typeface="Courier New" pitchFamily="49" charset="0"/>
          <a:ea typeface="+mn-ea"/>
          <a:cs typeface="Courier New" pitchFamily="49" charset="0"/>
        </a:defRPr>
      </a:lvl2pPr>
      <a:lvl3pPr marL="760413" indent="-6350" algn="l" defTabSz="912813" rtl="0" fontAlgn="base">
        <a:lnSpc>
          <a:spcPct val="90000"/>
        </a:lnSpc>
        <a:spcBef>
          <a:spcPct val="20000"/>
        </a:spcBef>
        <a:spcAft>
          <a:spcPct val="0"/>
        </a:spcAft>
        <a:buFont typeface="Arial" charset="0"/>
        <a:defRPr sz="2400" b="1" kern="1200">
          <a:solidFill>
            <a:schemeClr val="tx1"/>
          </a:solidFill>
          <a:latin typeface="Courier New" pitchFamily="49" charset="0"/>
          <a:ea typeface="+mn-ea"/>
          <a:cs typeface="Courier New" pitchFamily="49" charset="0"/>
        </a:defRPr>
      </a:lvl3pPr>
      <a:lvl4pPr marL="1093788" indent="6350" algn="l" defTabSz="912813" rtl="0" fontAlgn="base">
        <a:lnSpc>
          <a:spcPct val="90000"/>
        </a:lnSpc>
        <a:spcBef>
          <a:spcPct val="20000"/>
        </a:spcBef>
        <a:spcAft>
          <a:spcPct val="0"/>
        </a:spcAft>
        <a:buFont typeface="Arial" charset="0"/>
        <a:defRPr sz="2400" b="1" kern="1200">
          <a:solidFill>
            <a:schemeClr val="tx1"/>
          </a:solidFill>
          <a:latin typeface="Courier New" pitchFamily="49" charset="0"/>
          <a:ea typeface="+mn-ea"/>
          <a:cs typeface="Courier New" pitchFamily="49" charset="0"/>
        </a:defRPr>
      </a:lvl4pPr>
      <a:lvl5pPr marL="1425575" algn="l" defTabSz="912813" rtl="0" fontAlgn="base">
        <a:lnSpc>
          <a:spcPct val="90000"/>
        </a:lnSpc>
        <a:spcBef>
          <a:spcPct val="20000"/>
        </a:spcBef>
        <a:spcAft>
          <a:spcPct val="0"/>
        </a:spcAft>
        <a:buFont typeface="Arial" charset="0"/>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476672"/>
            <a:ext cx="5328592" cy="739775"/>
          </a:xfrm>
        </p:spPr>
        <p:txBody>
          <a:bodyPr numCol="1" compatLnSpc="1">
            <a:prstTxWarp prst="textNoShape">
              <a:avLst/>
            </a:prstTxWarp>
          </a:bodyPr>
          <a:lstStyle/>
          <a:p>
            <a:br>
              <a:rPr lang="en-US" b="1" dirty="0"/>
            </a:br>
            <a:br>
              <a:rPr lang="en-US" b="1" dirty="0"/>
            </a:br>
            <a:r>
              <a:rPr lang="en-US" b="1" dirty="0"/>
              <a:t>THE </a:t>
            </a:r>
            <a:r>
              <a:rPr lang="en-US" b="1" dirty="0">
                <a:solidFill>
                  <a:srgbClr val="006029"/>
                </a:solidFill>
              </a:rPr>
              <a:t>PEOPLE</a:t>
            </a:r>
            <a:r>
              <a:rPr lang="en-US" b="1" dirty="0"/>
              <a:t> OF EMPOWERMENT </a:t>
            </a:r>
            <a:br>
              <a:rPr lang="en-US" b="1" dirty="0"/>
            </a:br>
            <a:endParaRPr sz="4400" dirty="0">
              <a:ln>
                <a:noFill/>
              </a:ln>
              <a:cs typeface="Arial" charset="0"/>
            </a:endParaRPr>
          </a:p>
        </p:txBody>
      </p:sp>
      <p:sp>
        <p:nvSpPr>
          <p:cNvPr id="4" name="Text Placeholder 3"/>
          <p:cNvSpPr>
            <a:spLocks noGrp="1"/>
          </p:cNvSpPr>
          <p:nvPr>
            <p:ph type="body" sz="quarter" idx="10"/>
          </p:nvPr>
        </p:nvSpPr>
        <p:spPr>
          <a:xfrm>
            <a:off x="251520" y="2852936"/>
            <a:ext cx="4608512" cy="1384994"/>
          </a:xfrm>
        </p:spPr>
        <p:txBody>
          <a:bodyPr/>
          <a:lstStyle/>
          <a:p>
            <a:pPr fontAlgn="auto">
              <a:spcAft>
                <a:spcPts val="0"/>
              </a:spcAft>
              <a:defRPr/>
            </a:pPr>
            <a:r>
              <a:rPr lang="en-US" sz="4000" b="1" dirty="0">
                <a:solidFill>
                  <a:srgbClr val="006600"/>
                </a:solidFill>
              </a:rPr>
              <a:t>EMPOWERED FOR CHANGE</a:t>
            </a:r>
            <a:endParaRPr sz="4000" dirty="0">
              <a:solidFill>
                <a:srgbClr val="006600"/>
              </a:solidFill>
            </a:endParaRPr>
          </a:p>
        </p:txBody>
      </p:sp>
      <p:sp>
        <p:nvSpPr>
          <p:cNvPr id="31750" name="Subtitle 2"/>
          <p:cNvSpPr>
            <a:spLocks/>
          </p:cNvSpPr>
          <p:nvPr/>
        </p:nvSpPr>
        <p:spPr bwMode="auto">
          <a:xfrm>
            <a:off x="650776" y="5157388"/>
            <a:ext cx="3810000" cy="443198"/>
          </a:xfrm>
          <a:prstGeom prst="rect">
            <a:avLst/>
          </a:prstGeom>
          <a:noFill/>
          <a:ln w="9525">
            <a:noFill/>
            <a:miter lim="800000"/>
            <a:headEnd/>
            <a:tailEnd/>
          </a:ln>
        </p:spPr>
        <p:txBody>
          <a:bodyPr lIns="0" tIns="0" rIns="0" bIns="0">
            <a:spAutoFit/>
          </a:bodyPr>
          <a:lstStyle/>
          <a:p>
            <a:pPr defTabSz="912813">
              <a:lnSpc>
                <a:spcPct val="90000"/>
              </a:lnSpc>
            </a:pPr>
            <a:r>
              <a:rPr lang="en-US" sz="3200" b="1" dirty="0">
                <a:solidFill>
                  <a:srgbClr val="006029"/>
                </a:solidFill>
              </a:rPr>
              <a:t>Text: Acts 1:9-26</a:t>
            </a:r>
            <a:endParaRPr lang="en-US" sz="3200" dirty="0">
              <a:solidFill>
                <a:srgbClr val="006029"/>
              </a:solidFill>
              <a:latin typeface="Calibri" pitchFamily="34" charset="0"/>
            </a:endParaRPr>
          </a:p>
        </p:txBody>
      </p:sp>
      <p:pic>
        <p:nvPicPr>
          <p:cNvPr id="22530" name="Picture 2" descr="http://workwithjonathanburke.com/wp-content/uploads/2010/06/vision.jpg"/>
          <p:cNvPicPr>
            <a:picLocks noChangeAspect="1" noChangeArrowheads="1"/>
          </p:cNvPicPr>
          <p:nvPr/>
        </p:nvPicPr>
        <p:blipFill>
          <a:blip r:embed="rId3" cstate="print"/>
          <a:srcRect/>
          <a:stretch>
            <a:fillRect/>
          </a:stretch>
        </p:blipFill>
        <p:spPr bwMode="auto">
          <a:xfrm rot="20535319">
            <a:off x="4604052" y="2887494"/>
            <a:ext cx="3991481" cy="2586480"/>
          </a:xfrm>
          <a:prstGeom prst="rect">
            <a:avLst/>
          </a:prstGeom>
          <a:noFill/>
        </p:spPr>
      </p:pic>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467544" y="764704"/>
            <a:ext cx="5577002" cy="1384994"/>
          </a:xfrm>
        </p:spPr>
        <p:txBody>
          <a:bodyPr/>
          <a:lstStyle/>
          <a:p>
            <a:pPr fontAlgn="auto">
              <a:spcAft>
                <a:spcPts val="0"/>
              </a:spcAft>
              <a:defRPr/>
            </a:pPr>
            <a:r>
              <a:rPr lang="en-CA" sz="4800" b="1" dirty="0">
                <a:solidFill>
                  <a:srgbClr val="006600"/>
                </a:solidFill>
                <a:effectLst/>
              </a:rPr>
              <a:t>What distinguishes the people of God who wish to be Empowered for Change?</a:t>
            </a:r>
            <a:endParaRPr sz="4800" b="1" dirty="0">
              <a:solidFill>
                <a:srgbClr val="006600"/>
              </a:solidFill>
              <a:effectLst/>
            </a:endParaRPr>
          </a:p>
        </p:txBody>
      </p:sp>
      <p:pic>
        <p:nvPicPr>
          <p:cNvPr id="14338" name="Picture 2" descr="http://www.sifampharma.com/images/Vision.gif"/>
          <p:cNvPicPr>
            <a:picLocks noChangeAspect="1" noChangeArrowheads="1"/>
          </p:cNvPicPr>
          <p:nvPr/>
        </p:nvPicPr>
        <p:blipFill>
          <a:blip r:embed="rId3" cstate="print"/>
          <a:srcRect/>
          <a:stretch>
            <a:fillRect/>
          </a:stretch>
        </p:blipFill>
        <p:spPr bwMode="auto">
          <a:xfrm rot="21143535">
            <a:off x="5300532" y="2334248"/>
            <a:ext cx="3209728" cy="2516719"/>
          </a:xfrm>
          <a:prstGeom prst="rect">
            <a:avLst/>
          </a:prstGeom>
          <a:noFill/>
        </p:spPr>
      </p:pic>
    </p:spTree>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681913" cy="603250"/>
          </a:xfrm>
        </p:spPr>
        <p:txBody>
          <a:bodyPr numCol="1" anchorCtr="0" compatLnSpc="1">
            <a:prstTxWarp prst="textNoShape">
              <a:avLst/>
            </a:prstTxWarp>
          </a:bodyPr>
          <a:lstStyle/>
          <a:p>
            <a:r>
              <a:rPr lang="en-CA" sz="4400" b="1" dirty="0"/>
              <a:t>I. THEY ARE A PEOPLE OF VISION (Acts 1:9-11)</a:t>
            </a:r>
            <a:endParaRPr sz="4400" dirty="0">
              <a:ln>
                <a:noFill/>
              </a:ln>
              <a:cs typeface="Arial" charset="0"/>
            </a:endParaRPr>
          </a:p>
        </p:txBody>
      </p:sp>
      <p:sp>
        <p:nvSpPr>
          <p:cNvPr id="17423" name="Text Placeholder 2"/>
          <p:cNvSpPr>
            <a:spLocks/>
          </p:cNvSpPr>
          <p:nvPr/>
        </p:nvSpPr>
        <p:spPr bwMode="auto">
          <a:xfrm>
            <a:off x="251520" y="1988840"/>
            <a:ext cx="5715000" cy="387798"/>
          </a:xfrm>
          <a:prstGeom prst="rect">
            <a:avLst/>
          </a:prstGeom>
          <a:noFill/>
          <a:ln w="9525">
            <a:noFill/>
            <a:miter lim="800000"/>
            <a:headEnd/>
            <a:tailEnd/>
          </a:ln>
        </p:spPr>
        <p:txBody>
          <a:bodyPr lIns="0" tIns="0" rIns="0" bIns="0">
            <a:spAutoFit/>
          </a:bodyPr>
          <a:lstStyle/>
          <a:p>
            <a:pPr marL="284163" lvl="1" indent="-169863" defTabSz="912813">
              <a:lnSpc>
                <a:spcPct val="90000"/>
              </a:lnSpc>
              <a:spcBef>
                <a:spcPct val="55000"/>
              </a:spcBef>
              <a:buFontTx/>
              <a:buBlip>
                <a:blip r:embed="rId3"/>
              </a:buBlip>
            </a:pPr>
            <a:r>
              <a:rPr lang="en-US" sz="2800" i="1" dirty="0"/>
              <a:t>Psalm 68:18</a:t>
            </a:r>
            <a:endParaRPr lang="en-US" sz="2600" b="1" dirty="0">
              <a:latin typeface="Calibri" pitchFamily="34" charset="0"/>
            </a:endParaRPr>
          </a:p>
        </p:txBody>
      </p:sp>
      <p:pic>
        <p:nvPicPr>
          <p:cNvPr id="18434" name="Picture 2" descr="http://www.kariba.co.uk/images/header/people_vision.jpg"/>
          <p:cNvPicPr>
            <a:picLocks noChangeAspect="1" noChangeArrowheads="1"/>
          </p:cNvPicPr>
          <p:nvPr/>
        </p:nvPicPr>
        <p:blipFill>
          <a:blip r:embed="rId4" cstate="print"/>
          <a:srcRect/>
          <a:stretch>
            <a:fillRect/>
          </a:stretch>
        </p:blipFill>
        <p:spPr bwMode="auto">
          <a:xfrm>
            <a:off x="1763688" y="2780928"/>
            <a:ext cx="5619750" cy="2171701"/>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17423">
                                            <p:txEl>
                                              <p:pRg st="0" end="0"/>
                                            </p:txEl>
                                          </p:spTgt>
                                        </p:tgtEl>
                                        <p:attrNameLst>
                                          <p:attrName>style.visibility</p:attrName>
                                        </p:attrNameLst>
                                      </p:cBhvr>
                                      <p:to>
                                        <p:strVal val="visible"/>
                                      </p:to>
                                    </p:set>
                                    <p:animScale>
                                      <p:cBhvr>
                                        <p:cTn id="7" dur="1000" decel="50000" fill="hold">
                                          <p:stCondLst>
                                            <p:cond delay="0"/>
                                          </p:stCondLst>
                                        </p:cTn>
                                        <p:tgtEl>
                                          <p:spTgt spid="1742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7423">
                                            <p:txEl>
                                              <p:pRg st="0" end="0"/>
                                            </p:txEl>
                                          </p:spTgt>
                                        </p:tgtEl>
                                        <p:attrNameLst>
                                          <p:attrName>ppt_x</p:attrName>
                                          <p:attrName>ppt_y</p:attrName>
                                        </p:attrNameLst>
                                      </p:cBhvr>
                                    </p:animMotion>
                                    <p:animEffect transition="in" filter="fade">
                                      <p:cBhvr>
                                        <p:cTn id="9" dur="1000"/>
                                        <p:tgtEl>
                                          <p:spTgt spid="174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611560" y="620688"/>
            <a:ext cx="7690114" cy="1384994"/>
          </a:xfrm>
        </p:spPr>
        <p:txBody>
          <a:bodyPr/>
          <a:lstStyle/>
          <a:p>
            <a:pPr fontAlgn="auto">
              <a:spcAft>
                <a:spcPts val="0"/>
              </a:spcAft>
              <a:defRPr/>
            </a:pPr>
            <a:r>
              <a:rPr lang="en-CA" sz="4800" b="1" dirty="0">
                <a:solidFill>
                  <a:srgbClr val="006600"/>
                </a:solidFill>
                <a:effectLst/>
              </a:rPr>
              <a:t>II. THEY ARE A PEOPLE OF PROVISION (Acts 1:12-14)</a:t>
            </a:r>
            <a:endParaRPr sz="4800" dirty="0">
              <a:solidFill>
                <a:srgbClr val="006600"/>
              </a:solidFill>
              <a:effectLst/>
            </a:endParaRPr>
          </a:p>
        </p:txBody>
      </p:sp>
      <p:pic>
        <p:nvPicPr>
          <p:cNvPr id="16386" name="Picture 2" descr="http://www.saltcreative.com.au/current/images/PV-logo.jpg"/>
          <p:cNvPicPr>
            <a:picLocks noChangeAspect="1" noChangeArrowheads="1"/>
          </p:cNvPicPr>
          <p:nvPr/>
        </p:nvPicPr>
        <p:blipFill>
          <a:blip r:embed="rId3" cstate="print"/>
          <a:srcRect/>
          <a:stretch>
            <a:fillRect/>
          </a:stretch>
        </p:blipFill>
        <p:spPr bwMode="auto">
          <a:xfrm>
            <a:off x="4716016" y="2420888"/>
            <a:ext cx="3714750" cy="3314700"/>
          </a:xfrm>
          <a:prstGeom prst="rect">
            <a:avLst/>
          </a:prstGeom>
          <a:noFill/>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numCol="1" anchorCtr="0" compatLnSpc="1">
            <a:prstTxWarp prst="textNoShape">
              <a:avLst/>
            </a:prstTxWarp>
          </a:bodyPr>
          <a:lstStyle/>
          <a:p>
            <a:r>
              <a:rPr lang="en-CA" b="1" dirty="0"/>
              <a:t>III. THEY ARE A PEOPLE OF DIVISION (Acts 1:15-26)</a:t>
            </a:r>
            <a:endParaRPr dirty="0">
              <a:ln>
                <a:noFill/>
              </a:ln>
              <a:cs typeface="Arial" charset="0"/>
            </a:endParaRPr>
          </a:p>
        </p:txBody>
      </p:sp>
      <p:sp>
        <p:nvSpPr>
          <p:cNvPr id="19478" name="AutoShape 22"/>
          <p:cNvSpPr>
            <a:spLocks noChangeArrowheads="1"/>
          </p:cNvSpPr>
          <p:nvPr/>
        </p:nvSpPr>
        <p:spPr bwMode="gray">
          <a:xfrm>
            <a:off x="1219200" y="2132856"/>
            <a:ext cx="6781800" cy="610344"/>
          </a:xfrm>
          <a:prstGeom prst="roundRect">
            <a:avLst>
              <a:gd name="adj" fmla="val 49106"/>
            </a:avLst>
          </a:prstGeom>
          <a:gradFill rotWithShape="1">
            <a:gsLst>
              <a:gs pos="0">
                <a:srgbClr val="FFCC00">
                  <a:gamma/>
                  <a:shade val="46275"/>
                  <a:invGamma/>
                </a:srgbClr>
              </a:gs>
              <a:gs pos="50000">
                <a:srgbClr val="FFCC00"/>
              </a:gs>
              <a:gs pos="100000">
                <a:srgbClr val="FFCC00">
                  <a:gamma/>
                  <a:shade val="46275"/>
                  <a:invGamma/>
                </a:srgbClr>
              </a:gs>
            </a:gsLst>
            <a:lin ang="5400000" scaled="1"/>
          </a:gradFill>
          <a:ln w="28575">
            <a:solidFill>
              <a:schemeClr val="tx1"/>
            </a:solidFill>
            <a:round/>
            <a:headEnd/>
            <a:tailEnd/>
          </a:ln>
          <a:effectLst>
            <a:outerShdw dist="107763" dir="2700000" algn="ctr" rotWithShape="0">
              <a:srgbClr val="000000">
                <a:alpha val="50000"/>
              </a:srgbClr>
            </a:outerShdw>
          </a:effectLst>
        </p:spPr>
        <p:txBody>
          <a:bodyPr wrap="none" anchor="ctr"/>
          <a:lstStyle/>
          <a:p>
            <a:pPr algn="ctr"/>
            <a:r>
              <a:rPr lang="en-US" sz="2400" b="1" i="1" dirty="0">
                <a:effectLst>
                  <a:outerShdw blurRad="38100" dist="38100" dir="2700000" algn="tl">
                    <a:srgbClr val="000000">
                      <a:alpha val="43137"/>
                    </a:srgbClr>
                  </a:outerShdw>
                </a:effectLst>
              </a:rPr>
              <a:t>Galatians 2:11-21</a:t>
            </a:r>
            <a:endParaRPr lang="en-US" sz="2400" b="1" dirty="0">
              <a:effectLst>
                <a:outerShdw blurRad="38100" dist="38100" dir="2700000" algn="tl">
                  <a:srgbClr val="000000">
                    <a:alpha val="43137"/>
                  </a:srgbClr>
                </a:outerShdw>
              </a:effectLst>
            </a:endParaRPr>
          </a:p>
        </p:txBody>
      </p:sp>
      <p:sp>
        <p:nvSpPr>
          <p:cNvPr id="19479" name="AutoShape 23"/>
          <p:cNvSpPr>
            <a:spLocks noChangeArrowheads="1"/>
          </p:cNvSpPr>
          <p:nvPr/>
        </p:nvSpPr>
        <p:spPr bwMode="gray">
          <a:xfrm>
            <a:off x="1187624" y="3429000"/>
            <a:ext cx="6934200" cy="622176"/>
          </a:xfrm>
          <a:prstGeom prst="roundRect">
            <a:avLst>
              <a:gd name="adj" fmla="val 49106"/>
            </a:avLst>
          </a:prstGeom>
          <a:gradFill rotWithShape="1">
            <a:gsLst>
              <a:gs pos="0">
                <a:srgbClr val="66FF66">
                  <a:gamma/>
                  <a:shade val="46275"/>
                  <a:invGamma/>
                </a:srgbClr>
              </a:gs>
              <a:gs pos="50000">
                <a:srgbClr val="66FF66"/>
              </a:gs>
              <a:gs pos="100000">
                <a:srgbClr val="66FF66">
                  <a:gamma/>
                  <a:shade val="46275"/>
                  <a:invGamma/>
                </a:srgbClr>
              </a:gs>
            </a:gsLst>
            <a:lin ang="5400000" scaled="1"/>
          </a:gradFill>
          <a:ln w="28575">
            <a:solidFill>
              <a:schemeClr val="tx1"/>
            </a:solidFill>
            <a:round/>
            <a:headEnd/>
            <a:tailEnd/>
          </a:ln>
          <a:effectLst>
            <a:outerShdw dist="107763" dir="2700000" algn="ctr" rotWithShape="0">
              <a:srgbClr val="000000">
                <a:alpha val="50000"/>
              </a:srgbClr>
            </a:outerShdw>
          </a:effectLst>
        </p:spPr>
        <p:txBody>
          <a:bodyPr wrap="none" anchor="ctr"/>
          <a:lstStyle/>
          <a:p>
            <a:pPr algn="ctr"/>
            <a:r>
              <a:rPr lang="en-US" sz="2400" b="1" i="1" dirty="0">
                <a:effectLst>
                  <a:outerShdw blurRad="38100" dist="38100" dir="2700000" algn="tl">
                    <a:srgbClr val="000000">
                      <a:alpha val="43137"/>
                    </a:srgbClr>
                  </a:outerShdw>
                </a:effectLst>
              </a:rPr>
              <a:t>I Timothy 1:19,20</a:t>
            </a:r>
            <a:endParaRPr lang="en-US" sz="2400" b="1" dirty="0">
              <a:effectLst>
                <a:outerShdw blurRad="38100" dist="38100" dir="2700000" algn="tl">
                  <a:srgbClr val="000000">
                    <a:alpha val="43137"/>
                  </a:srgbClr>
                </a:outerShdw>
              </a:effectLst>
            </a:endParaRPr>
          </a:p>
        </p:txBody>
      </p:sp>
      <p:sp>
        <p:nvSpPr>
          <p:cNvPr id="19480" name="AutoShape 24"/>
          <p:cNvSpPr>
            <a:spLocks noChangeArrowheads="1"/>
          </p:cNvSpPr>
          <p:nvPr/>
        </p:nvSpPr>
        <p:spPr bwMode="gray">
          <a:xfrm>
            <a:off x="1187624" y="4725144"/>
            <a:ext cx="6934200" cy="617240"/>
          </a:xfrm>
          <a:prstGeom prst="roundRect">
            <a:avLst>
              <a:gd name="adj" fmla="val 49106"/>
            </a:avLst>
          </a:prstGeom>
          <a:gradFill rotWithShape="1">
            <a:gsLst>
              <a:gs pos="0">
                <a:srgbClr val="33CCCC">
                  <a:gamma/>
                  <a:shade val="46275"/>
                  <a:invGamma/>
                </a:srgbClr>
              </a:gs>
              <a:gs pos="50000">
                <a:srgbClr val="33CCCC"/>
              </a:gs>
              <a:gs pos="100000">
                <a:srgbClr val="33CCCC">
                  <a:gamma/>
                  <a:shade val="46275"/>
                  <a:invGamma/>
                </a:srgbClr>
              </a:gs>
            </a:gsLst>
            <a:lin ang="5400000" scaled="1"/>
          </a:gradFill>
          <a:ln w="28575">
            <a:solidFill>
              <a:schemeClr val="tx1"/>
            </a:solidFill>
            <a:round/>
            <a:headEnd/>
            <a:tailEnd/>
          </a:ln>
          <a:effectLst>
            <a:outerShdw dist="107763" dir="2700000" algn="ctr" rotWithShape="0">
              <a:srgbClr val="000000">
                <a:alpha val="50000"/>
              </a:srgbClr>
            </a:outerShdw>
          </a:effectLst>
        </p:spPr>
        <p:txBody>
          <a:bodyPr wrap="none" anchor="ctr"/>
          <a:lstStyle/>
          <a:p>
            <a:pPr lvl="1" algn="ctr"/>
            <a:r>
              <a:rPr lang="en-US" sz="2400" b="1" i="1" dirty="0">
                <a:effectLst>
                  <a:outerShdw blurRad="38100" dist="38100" dir="2700000" algn="tl">
                    <a:srgbClr val="000000">
                      <a:alpha val="43137"/>
                    </a:srgbClr>
                  </a:outerShdw>
                </a:effectLst>
              </a:rPr>
              <a:t>I Timothy 6:20,21</a:t>
            </a:r>
            <a:endParaRPr lang="en-US" sz="2400" b="1" dirty="0">
              <a:effectLst>
                <a:outerShdw blurRad="38100" dist="38100" dir="2700000" algn="tl">
                  <a:srgbClr val="000000">
                    <a:alpha val="43137"/>
                  </a:srgbClr>
                </a:outerShdw>
              </a:effectLst>
            </a:endParaRPr>
          </a:p>
        </p:txBody>
      </p:sp>
      <p:sp>
        <p:nvSpPr>
          <p:cNvPr id="7" name="Text Placeholder 2"/>
          <p:cNvSpPr>
            <a:spLocks/>
          </p:cNvSpPr>
          <p:nvPr/>
        </p:nvSpPr>
        <p:spPr bwMode="auto">
          <a:xfrm>
            <a:off x="1475656" y="2924944"/>
            <a:ext cx="6705600" cy="360099"/>
          </a:xfrm>
          <a:prstGeom prst="rect">
            <a:avLst/>
          </a:prstGeom>
          <a:noFill/>
          <a:ln w="9525">
            <a:noFill/>
            <a:miter lim="800000"/>
            <a:headEnd/>
            <a:tailEnd/>
          </a:ln>
        </p:spPr>
        <p:txBody>
          <a:bodyPr wrap="square" lIns="0" tIns="0" rIns="0" bIns="0">
            <a:spAutoFit/>
          </a:bodyPr>
          <a:lstStyle/>
          <a:p>
            <a:pPr marL="284163" lvl="1" indent="-169863" algn="ctr" defTabSz="912813">
              <a:lnSpc>
                <a:spcPct val="90000"/>
              </a:lnSpc>
              <a:spcBef>
                <a:spcPts val="0"/>
              </a:spcBef>
              <a:buFontTx/>
              <a:buBlip>
                <a:blip r:embed="rId3"/>
              </a:buBlip>
            </a:pPr>
            <a:r>
              <a:rPr lang="en-US" sz="2600" b="1" dirty="0">
                <a:latin typeface="Calibri" pitchFamily="34" charset="0"/>
              </a:rPr>
              <a:t>Theological differences</a:t>
            </a:r>
          </a:p>
        </p:txBody>
      </p:sp>
      <p:sp>
        <p:nvSpPr>
          <p:cNvPr id="8" name="Text Placeholder 2"/>
          <p:cNvSpPr>
            <a:spLocks/>
          </p:cNvSpPr>
          <p:nvPr/>
        </p:nvSpPr>
        <p:spPr bwMode="auto">
          <a:xfrm>
            <a:off x="1331640" y="4221088"/>
            <a:ext cx="6705600" cy="360099"/>
          </a:xfrm>
          <a:prstGeom prst="rect">
            <a:avLst/>
          </a:prstGeom>
          <a:noFill/>
          <a:ln w="9525">
            <a:noFill/>
            <a:miter lim="800000"/>
            <a:headEnd/>
            <a:tailEnd/>
          </a:ln>
        </p:spPr>
        <p:txBody>
          <a:bodyPr wrap="square" lIns="0" tIns="0" rIns="0" bIns="0">
            <a:spAutoFit/>
          </a:bodyPr>
          <a:lstStyle/>
          <a:p>
            <a:pPr marL="284163" lvl="1" indent="-169863" algn="ctr" defTabSz="912813">
              <a:lnSpc>
                <a:spcPct val="90000"/>
              </a:lnSpc>
              <a:spcBef>
                <a:spcPts val="0"/>
              </a:spcBef>
              <a:buFontTx/>
              <a:buBlip>
                <a:blip r:embed="rId3"/>
              </a:buBlip>
            </a:pPr>
            <a:r>
              <a:rPr lang="en-US" sz="2600" b="1" dirty="0">
                <a:latin typeface="Calibri" pitchFamily="34" charset="0"/>
              </a:rPr>
              <a:t>Blasphemous rejecters</a:t>
            </a:r>
          </a:p>
        </p:txBody>
      </p:sp>
      <p:sp>
        <p:nvSpPr>
          <p:cNvPr id="9" name="Text Placeholder 2"/>
          <p:cNvSpPr>
            <a:spLocks/>
          </p:cNvSpPr>
          <p:nvPr/>
        </p:nvSpPr>
        <p:spPr bwMode="auto">
          <a:xfrm>
            <a:off x="1447800" y="5562600"/>
            <a:ext cx="6705600" cy="360099"/>
          </a:xfrm>
          <a:prstGeom prst="rect">
            <a:avLst/>
          </a:prstGeom>
          <a:noFill/>
          <a:ln w="9525">
            <a:noFill/>
            <a:miter lim="800000"/>
            <a:headEnd/>
            <a:tailEnd/>
          </a:ln>
        </p:spPr>
        <p:txBody>
          <a:bodyPr wrap="square" lIns="0" tIns="0" rIns="0" bIns="0">
            <a:spAutoFit/>
          </a:bodyPr>
          <a:lstStyle/>
          <a:p>
            <a:pPr marL="284163" lvl="1" indent="-169863" algn="ctr" defTabSz="912813">
              <a:lnSpc>
                <a:spcPct val="90000"/>
              </a:lnSpc>
              <a:spcBef>
                <a:spcPts val="0"/>
              </a:spcBef>
              <a:buFontTx/>
              <a:buBlip>
                <a:blip r:embed="rId3"/>
              </a:buBlip>
            </a:pPr>
            <a:r>
              <a:rPr lang="en-US" sz="2600" b="1" dirty="0">
                <a:latin typeface="Calibri" pitchFamily="34" charset="0"/>
              </a:rPr>
              <a:t>Godless chatter; Opposing ideas</a:t>
            </a:r>
          </a:p>
        </p:txBody>
      </p:sp>
      <p:pic>
        <p:nvPicPr>
          <p:cNvPr id="20482" name="Picture 2" descr="http://conservapedia.com/images/c/c4/Old_Testament.jpg"/>
          <p:cNvPicPr>
            <a:picLocks noChangeAspect="1" noChangeArrowheads="1"/>
          </p:cNvPicPr>
          <p:nvPr/>
        </p:nvPicPr>
        <p:blipFill>
          <a:blip r:embed="rId4" cstate="print"/>
          <a:srcRect/>
          <a:stretch>
            <a:fillRect/>
          </a:stretch>
        </p:blipFill>
        <p:spPr bwMode="auto">
          <a:xfrm>
            <a:off x="6804248" y="404664"/>
            <a:ext cx="2170288" cy="1584176"/>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51520" y="404664"/>
            <a:ext cx="3672408" cy="4608512"/>
          </a:xfrm>
        </p:spPr>
        <p:txBody>
          <a:bodyPr/>
          <a:lstStyle/>
          <a:p>
            <a:pPr algn="ctr" fontAlgn="auto">
              <a:spcAft>
                <a:spcPts val="0"/>
              </a:spcAft>
              <a:defRPr/>
            </a:pPr>
            <a:r>
              <a:rPr lang="en-CA" sz="4400" dirty="0">
                <a:solidFill>
                  <a:srgbClr val="006600"/>
                </a:solidFill>
              </a:rPr>
              <a:t>People who </a:t>
            </a:r>
          </a:p>
          <a:p>
            <a:pPr algn="ctr" fontAlgn="auto">
              <a:spcAft>
                <a:spcPts val="0"/>
              </a:spcAft>
              <a:defRPr/>
            </a:pPr>
            <a:r>
              <a:rPr lang="en-CA" sz="4400" dirty="0">
                <a:solidFill>
                  <a:srgbClr val="006600"/>
                </a:solidFill>
              </a:rPr>
              <a:t>Are empowered by the </a:t>
            </a:r>
          </a:p>
          <a:p>
            <a:pPr algn="ctr" fontAlgn="auto">
              <a:spcAft>
                <a:spcPts val="0"/>
              </a:spcAft>
              <a:defRPr/>
            </a:pPr>
            <a:r>
              <a:rPr lang="en-CA" sz="4400" dirty="0">
                <a:solidFill>
                  <a:srgbClr val="006600"/>
                </a:solidFill>
              </a:rPr>
              <a:t>Holy Spirit should be . . .</a:t>
            </a:r>
            <a:endParaRPr sz="4400" dirty="0">
              <a:solidFill>
                <a:srgbClr val="006600"/>
              </a:solidFill>
            </a:endParaRPr>
          </a:p>
        </p:txBody>
      </p:sp>
      <p:sp>
        <p:nvSpPr>
          <p:cNvPr id="3" name="Rounded Rectangle 3"/>
          <p:cNvSpPr/>
          <p:nvPr/>
        </p:nvSpPr>
        <p:spPr bwMode="auto">
          <a:xfrm>
            <a:off x="4139952" y="2708920"/>
            <a:ext cx="4776591" cy="839994"/>
          </a:xfrm>
          <a:prstGeom prst="roundRect">
            <a:avLst>
              <a:gd name="adj" fmla="val 9033"/>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lIns="91436" tIns="45718" rIns="91436" bIns="45718" anchor="ctr"/>
          <a:lstStyle/>
          <a:p>
            <a:pPr marL="0" lvl="1" algn="ctr" defTabSz="912813"/>
            <a:r>
              <a:rPr lang="en-US" sz="2400" b="1" dirty="0">
                <a:solidFill>
                  <a:schemeClr val="tx1"/>
                </a:solidFill>
                <a:latin typeface="Arial" charset="0"/>
              </a:rPr>
              <a:t>Sensitive to their part</a:t>
            </a:r>
          </a:p>
        </p:txBody>
      </p:sp>
      <p:sp>
        <p:nvSpPr>
          <p:cNvPr id="6" name="Rounded Rectangle 5"/>
          <p:cNvSpPr/>
          <p:nvPr/>
        </p:nvSpPr>
        <p:spPr bwMode="auto">
          <a:xfrm>
            <a:off x="4139952" y="692696"/>
            <a:ext cx="4766795" cy="850312"/>
          </a:xfrm>
          <a:prstGeom prst="roundRect">
            <a:avLst>
              <a:gd name="adj" fmla="val 9033"/>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algn="ctr" defTabSz="912813"/>
            <a:r>
              <a:rPr lang="en-CA" sz="2400" b="1" dirty="0">
                <a:solidFill>
                  <a:schemeClr val="tx1"/>
                </a:solidFill>
              </a:rPr>
              <a:t>Able to know where to place a dividing line</a:t>
            </a:r>
            <a:endParaRPr lang="en-US" sz="2400" b="1" dirty="0">
              <a:solidFill>
                <a:schemeClr val="tx1"/>
              </a:solidFill>
              <a:latin typeface="Arial" charset="0"/>
            </a:endParaRPr>
          </a:p>
        </p:txBody>
      </p:sp>
      <p:sp>
        <p:nvSpPr>
          <p:cNvPr id="7" name="Rounded Rectangle 6"/>
          <p:cNvSpPr/>
          <p:nvPr/>
        </p:nvSpPr>
        <p:spPr bwMode="auto">
          <a:xfrm>
            <a:off x="4139952" y="4725144"/>
            <a:ext cx="4776591" cy="792088"/>
          </a:xfrm>
          <a:prstGeom prst="roundRect">
            <a:avLst>
              <a:gd name="adj" fmla="val 9033"/>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lIns="91436" tIns="45718" rIns="91436" bIns="45718" anchor="ctr"/>
          <a:lstStyle/>
          <a:p>
            <a:pPr marL="0" lvl="1" algn="ctr" defTabSz="912813"/>
            <a:r>
              <a:rPr lang="en-US" sz="2400" b="1" dirty="0">
                <a:solidFill>
                  <a:schemeClr val="tx1"/>
                </a:solidFill>
                <a:latin typeface="Arial" charset="0"/>
              </a:rPr>
              <a:t>Sensitive to God’s part</a:t>
            </a:r>
          </a:p>
        </p:txBody>
      </p:sp>
    </p:spTree>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theme/theme1.xml><?xml version="1.0" encoding="utf-8"?>
<a:theme xmlns:a="http://schemas.openxmlformats.org/drawingml/2006/main" name="CSC(6)">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82EDAC5-2C4E-4198-92DF-24BB3979289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CSC(6)</Template>
  <TotalTime>290</TotalTime>
  <Words>1143</Words>
  <Application>Microsoft Office PowerPoint</Application>
  <PresentationFormat>On-screen Show (4:3)</PresentationFormat>
  <Paragraphs>64</Paragraphs>
  <Slides>6</Slides>
  <Notes>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Arial</vt:lpstr>
      <vt:lpstr>Calibri</vt:lpstr>
      <vt:lpstr>Courier New</vt:lpstr>
      <vt:lpstr>Trebuchet MS</vt:lpstr>
      <vt:lpstr>Wingdings</vt:lpstr>
      <vt:lpstr>CSC(6)</vt:lpstr>
      <vt:lpstr>White with Courier font for code slides</vt:lpstr>
      <vt:lpstr>  THE PEOPLE OF EMPOWERMENT  </vt:lpstr>
      <vt:lpstr>PowerPoint Presentation</vt:lpstr>
      <vt:lpstr>I. THEY ARE A PEOPLE OF VISION (Acts 1:9-11)</vt:lpstr>
      <vt:lpstr>PowerPoint Presentation</vt:lpstr>
      <vt:lpstr>III. THEY ARE A PEOPLE OF DIVISION (Acts 1:15-26)</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EMPOWERED FOR CHANGE SERIES  THE PEOPLE OF EMPOWERMENT  Witness in Jerusalem</dc:title>
  <dc:creator>user</dc:creator>
  <cp:lastModifiedBy>Fountaingate Christian</cp:lastModifiedBy>
  <cp:revision>9</cp:revision>
  <dcterms:created xsi:type="dcterms:W3CDTF">2011-01-28T21:31:31Z</dcterms:created>
  <dcterms:modified xsi:type="dcterms:W3CDTF">2022-06-04T23:13:19Z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TC300098389990</vt:lpwstr>
  </property>
</Properties>
</file>