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" y="-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826-C5E8-F4FB-ED0A-9E44E6BCA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04CB0-EB7C-5A56-F7CA-A671B6490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B9B3-B3C9-637C-75AD-C6B54BB9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61BD1-0A3A-CEEA-9413-1D1E9CF0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3EB6-D2A5-24B7-1C7F-45585DBC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06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71B8-D174-2B1A-B99E-ECC2CA70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510F1-A166-3C43-ADB3-6182FFA51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D5B10-D08F-2F25-2D54-4E3FBBD6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A71D7-4C5B-E9E9-5733-CE49616A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C9299-12E5-B764-9358-3400822A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82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699BB-3F64-DF79-704F-194A8DA14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FDE95-1D37-36CC-97C3-8898F864F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0ABA-E493-7F55-2826-7FD29DA6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F3DA-7CB1-7410-2AA1-041365D05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D7A4-3567-96FE-6110-BBA4AA61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962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C7D0-5B24-C963-1EEF-037D3733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E91F1-9415-9D94-9F29-9F13676EE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28217-20C5-A549-2AE6-6D8BE39B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5B285-6525-8FCC-8650-B1E1F49A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F1411-09BB-8946-7DE3-1F6791FD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74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5DBA-37C5-98F7-100C-B3CF2F34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94280-194C-028F-8F6C-5EBDE3E2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C74EC-E6E0-898B-FFB8-CD5760F9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EA2D-3442-FF07-1512-AEAB363F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9EAA4-AAE0-8110-EC50-2507B89B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75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E341-CFFE-D393-11F0-30D89640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D74D-D95F-73DE-7F03-E81AA88C2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67899-E674-4093-268B-1469F4D40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1620D-2AA6-E7ED-5DC0-ED5A903F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16FD1-B93B-7EF9-9E73-AE2357CC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79986-E6A5-3F97-6262-7D669FBD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1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5E55-7BBC-9A5E-13AB-3DA6E792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119BC-76ED-FCEA-AE50-EFF1C9B28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C1615-1D78-3D2B-F3F4-0EF2E8030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9BF33-8D94-4C96-E467-4C096BF15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DA408-6FF7-3C2D-39E8-07B0A93D4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9A420-7CDC-51FA-6415-65DBEF5D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589A2-7CF1-00B5-8C3C-99D1E180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24C05-FDE5-AE71-3A64-54333222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09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CDED-9654-14F9-CCFB-888B599E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79808-6F81-78C8-587C-E1500902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3141D-1CCF-2B0F-C4F1-FCEDE27A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547A4-F097-D88B-85DB-92497402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88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FFF13-68B8-A851-1D88-3FB412BA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C018-1E01-8643-DA01-D6B60E6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D4DC-1D58-B9F4-5C3E-976BB3B2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03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F438-63A1-AEAA-A960-6DFFC2F7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30D1-E417-D474-F753-56AE293D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68F0E-C961-F456-E84A-6CB70579A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24184-E9A8-B259-93C3-2D97CA08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90336-37CC-F667-8AF5-7906AEC8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17BBE-8ED4-4308-B416-4EC35E0C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91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8F07-C73D-FC11-048D-10CF988E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ECA1D-5DA8-5961-C175-2DAA54953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AEA6A-CBCF-2009-1E68-90D79EB8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94F2-0F00-38B7-557F-5041798B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490C2-4A56-E7CA-20FF-A03BC968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F2B9-1E8D-83BB-2240-4575B95F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1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C989E-C6A8-090F-AF1B-FF89C995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3B1EA-291B-38AA-6CC7-3EC084401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93BA-D262-E3B9-DE76-B73F6F3C9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BE433-3161-4313-855C-DD46BED6D185}" type="datetimeFigureOut">
              <a:rPr lang="en-CA" smtClean="0"/>
              <a:t>2022-09-09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7BE6-7AAE-9B10-89CF-81C9CA4C4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D013C-CE14-9CAD-ECB6-933CD1039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DD39-8DBD-4EFF-AFAB-D883EB924A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36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 fontScale="90000"/>
          </a:bodyPr>
          <a:lstStyle/>
          <a:p>
            <a:r>
              <a:rPr lang="en-CA" sz="7200" dirty="0">
                <a:solidFill>
                  <a:schemeClr val="bg1"/>
                </a:solidFill>
              </a:rPr>
              <a:t>SIGNS OF A MATURE CHURCH</a:t>
            </a:r>
            <a:br>
              <a:rPr lang="en-CA" sz="7200" dirty="0">
                <a:solidFill>
                  <a:schemeClr val="bg1"/>
                </a:solidFill>
              </a:rPr>
            </a:br>
            <a:r>
              <a:rPr lang="en-CA" sz="7200" dirty="0">
                <a:solidFill>
                  <a:schemeClr val="bg1"/>
                </a:solidFill>
              </a:rPr>
              <a:t>Pitfalls of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9A6CC-39B3-EF77-93B2-C8E7A1C72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Text: Ephesians 4:27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68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50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" y="2678545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100" i="1" dirty="0"/>
              <a:t>"In this you greatly rejoice, though now for a little while you may have had to suffer grief in all kinds of trials (manifold temptation - KJV).”</a:t>
            </a:r>
          </a:p>
          <a:p>
            <a:pPr algn="l"/>
            <a:r>
              <a:rPr lang="en-CA" sz="3100" i="1" dirty="0"/>
              <a:t>										I Peter 1:6</a:t>
            </a:r>
          </a:p>
        </p:txBody>
      </p:sp>
    </p:spTree>
    <p:extLst>
      <p:ext uri="{BB962C8B-B14F-4D97-AF65-F5344CB8AC3E}">
        <p14:creationId xmlns:p14="http://schemas.microsoft.com/office/powerpoint/2010/main" val="19358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50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69" y="2087418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100" i="1" dirty="0"/>
              <a:t>“These have come so that your faith - of greater worth than gold, which perishes even though refined by fire - may be proved genuine and may result in praise, glory and honor when Jesus Christ is revealed (apocalypse; revelation; appearing; manifestation)."</a:t>
            </a:r>
          </a:p>
          <a:p>
            <a:pPr algn="l"/>
            <a:r>
              <a:rPr lang="en-CA" sz="3100" i="1" dirty="0"/>
              <a:t>				I Peter 1:7</a:t>
            </a:r>
          </a:p>
        </p:txBody>
      </p:sp>
    </p:spTree>
    <p:extLst>
      <p:ext uri="{BB962C8B-B14F-4D97-AF65-F5344CB8AC3E}">
        <p14:creationId xmlns:p14="http://schemas.microsoft.com/office/powerpoint/2010/main" val="18168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250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69" y="2087418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100" i="1" dirty="0"/>
              <a:t>"and lead us not into temptation, but deliver us from the evil one"</a:t>
            </a:r>
          </a:p>
          <a:p>
            <a:pPr algn="l"/>
            <a:endParaRPr lang="en-CA" sz="3100" i="1" dirty="0"/>
          </a:p>
          <a:p>
            <a:pPr algn="l"/>
            <a:r>
              <a:rPr lang="en-CA" sz="3100" i="1" dirty="0"/>
              <a:t>				Matthew 6:13</a:t>
            </a:r>
          </a:p>
        </p:txBody>
      </p:sp>
    </p:spTree>
    <p:extLst>
      <p:ext uri="{BB962C8B-B14F-4D97-AF65-F5344CB8AC3E}">
        <p14:creationId xmlns:p14="http://schemas.microsoft.com/office/powerpoint/2010/main" val="15049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3" y="1319869"/>
            <a:ext cx="4375151" cy="1428751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TEST OF OUR WALK (James 1:12)</a:t>
            </a: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endParaRPr lang="en-CA" sz="2900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" y="1638300"/>
            <a:ext cx="5314949" cy="4370388"/>
          </a:xfrm>
        </p:spPr>
        <p:txBody>
          <a:bodyPr>
            <a:noAutofit/>
          </a:bodyPr>
          <a:lstStyle/>
          <a:p>
            <a:pPr algn="l"/>
            <a:r>
              <a:rPr lang="en-CA" sz="3200" i="1" dirty="0">
                <a:solidFill>
                  <a:schemeClr val="bg1"/>
                </a:solidFill>
              </a:rPr>
              <a:t>"Blessed is the man who perseveres under trials (</a:t>
            </a:r>
            <a:r>
              <a:rPr lang="en-CA" sz="3200" i="1" dirty="0" err="1">
                <a:solidFill>
                  <a:schemeClr val="bg1"/>
                </a:solidFill>
              </a:rPr>
              <a:t>endureth</a:t>
            </a:r>
            <a:r>
              <a:rPr lang="en-CA" sz="3200" i="1" dirty="0">
                <a:solidFill>
                  <a:schemeClr val="bg1"/>
                </a:solidFill>
              </a:rPr>
              <a:t> temptation - KJV), because when he has stood the test (he is tried - KJV), he will receive the crown of life that God has promised to those who love him."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			James 1:12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4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3" y="1319869"/>
            <a:ext cx="4375151" cy="1428751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TEST OF OUR WALK (James 1:12)</a:t>
            </a: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endParaRPr lang="en-CA" sz="2900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" y="1638300"/>
            <a:ext cx="5314949" cy="4370388"/>
          </a:xfrm>
        </p:spPr>
        <p:txBody>
          <a:bodyPr>
            <a:noAutofit/>
          </a:bodyPr>
          <a:lstStyle/>
          <a:p>
            <a:pPr algn="l"/>
            <a:r>
              <a:rPr lang="en-CA" sz="3200" i="1" dirty="0">
                <a:solidFill>
                  <a:schemeClr val="bg1"/>
                </a:solidFill>
              </a:rPr>
              <a:t>"those who are led by the Spirit of God are the sons of God.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15.  For you did not receive a spirit that makes you a slave again to fear, but you have received the Spirit of sonship. And by Him  we </a:t>
            </a:r>
            <a:r>
              <a:rPr lang="en-CA" sz="3200" i="1" dirty="0" err="1">
                <a:solidFill>
                  <a:schemeClr val="bg1"/>
                </a:solidFill>
              </a:rPr>
              <a:t>cry,"Abba</a:t>
            </a:r>
            <a:r>
              <a:rPr lang="en-CA" sz="3200" i="1" dirty="0">
                <a:solidFill>
                  <a:schemeClr val="bg1"/>
                </a:solidFill>
              </a:rPr>
              <a:t> Father."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		     Romans 8:14-15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4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3" y="1319869"/>
            <a:ext cx="4375151" cy="1428751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TEST OF OUR WALK (James 1:12)</a:t>
            </a: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endParaRPr lang="en-CA" sz="2900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" y="1638300"/>
            <a:ext cx="5314949" cy="4370388"/>
          </a:xfrm>
        </p:spPr>
        <p:txBody>
          <a:bodyPr>
            <a:noAutofit/>
          </a:bodyPr>
          <a:lstStyle/>
          <a:p>
            <a:pPr algn="l"/>
            <a:r>
              <a:rPr lang="en-CA" sz="3200" i="1" dirty="0">
                <a:solidFill>
                  <a:schemeClr val="bg1"/>
                </a:solidFill>
              </a:rPr>
              <a:t>16. The Spirit himself testifies with our spirit that we are God's children.		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17.  Now if we are children, then we are heirs - heirs of God and co-heirs with Christ, IF indeed we share in his sufferings in order that we may also share in his glory."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		    Romans 8:16-17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4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3" y="1319869"/>
            <a:ext cx="4375151" cy="1428751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TEST OF OUR WALK (James 1:12)</a:t>
            </a: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endParaRPr lang="en-CA" sz="2900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" y="1638300"/>
            <a:ext cx="5314949" cy="4370388"/>
          </a:xfrm>
        </p:spPr>
        <p:txBody>
          <a:bodyPr>
            <a:noAutofit/>
          </a:bodyPr>
          <a:lstStyle/>
          <a:p>
            <a:pPr algn="l"/>
            <a:r>
              <a:rPr lang="en-CA" sz="3200" i="1" dirty="0">
                <a:solidFill>
                  <a:schemeClr val="bg1"/>
                </a:solidFill>
              </a:rPr>
              <a:t>1. Natural life of the body - Luke 12:22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2. Immaterial or invisible part of man - Matthew 10:28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3. Disembodied man - II Corinthians 5:1-4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4. Seat of our personality - Luke 9:24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4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3" y="1319869"/>
            <a:ext cx="4375151" cy="1428751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TEST OF OUR WALK (James 1:12)</a:t>
            </a: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endParaRPr lang="en-CA" sz="2900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" y="1638300"/>
            <a:ext cx="5314949" cy="4370388"/>
          </a:xfrm>
        </p:spPr>
        <p:txBody>
          <a:bodyPr>
            <a:noAutofit/>
          </a:bodyPr>
          <a:lstStyle/>
          <a:p>
            <a:pPr algn="l"/>
            <a:r>
              <a:rPr lang="en-CA" sz="3200" i="1" dirty="0">
                <a:solidFill>
                  <a:schemeClr val="bg1"/>
                </a:solidFill>
              </a:rPr>
              <a:t>5. Seat of our sentiment (feelings, desires) - Matthew 11:29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6. Seat of our will and purpose - Matthew 22:37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7. Seat of our appetite - Psalm 107:9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4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5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3" y="1319869"/>
            <a:ext cx="4375151" cy="1428751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TEST OF OUR WALK (James 1:12)</a:t>
            </a: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br>
              <a:rPr lang="en-CA" sz="2900" dirty="0">
                <a:solidFill>
                  <a:schemeClr val="bg1"/>
                </a:solidFill>
              </a:rPr>
            </a:br>
            <a:endParaRPr lang="en-CA" sz="2900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09" y="2357108"/>
            <a:ext cx="5314949" cy="4370388"/>
          </a:xfrm>
        </p:spPr>
        <p:txBody>
          <a:bodyPr>
            <a:noAutofit/>
          </a:bodyPr>
          <a:lstStyle/>
          <a:p>
            <a:pPr algn="l"/>
            <a:r>
              <a:rPr lang="en-CA" sz="3200" i="1" dirty="0">
                <a:solidFill>
                  <a:schemeClr val="bg1"/>
                </a:solidFill>
              </a:rPr>
              <a:t>"Each tree is recognized by its own fruit.  People do not pick figs from thorn bushes, or grapes from briers."</a:t>
            </a:r>
          </a:p>
          <a:p>
            <a:pPr algn="l"/>
            <a:r>
              <a:rPr lang="en-CA" sz="3200" i="1" dirty="0">
                <a:solidFill>
                  <a:schemeClr val="bg1"/>
                </a:solidFill>
              </a:rPr>
              <a:t>			     Luke 6:44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r="18380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8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8" y="2087418"/>
            <a:ext cx="6146088" cy="3170382"/>
          </a:xfrm>
        </p:spPr>
        <p:txBody>
          <a:bodyPr>
            <a:noAutofit/>
          </a:bodyPr>
          <a:lstStyle/>
          <a:p>
            <a:r>
              <a:rPr lang="en-CA" sz="3600" i="1" dirty="0"/>
              <a:t>"But, O Lord Almighty, you who judge righteously and test (</a:t>
            </a:r>
            <a:r>
              <a:rPr lang="en-CA" sz="3600" i="1" dirty="0" err="1"/>
              <a:t>triest</a:t>
            </a:r>
            <a:r>
              <a:rPr lang="en-CA" sz="3600" i="1" dirty="0"/>
              <a:t> - KJV) the heart and mind . . . "</a:t>
            </a:r>
          </a:p>
          <a:p>
            <a:r>
              <a:rPr lang="en-CA" sz="3600" i="1" dirty="0"/>
              <a:t>			Jeremiah 11:20</a:t>
            </a:r>
          </a:p>
        </p:txBody>
      </p:sp>
    </p:spTree>
    <p:extLst>
      <p:ext uri="{BB962C8B-B14F-4D97-AF65-F5344CB8AC3E}">
        <p14:creationId xmlns:p14="http://schemas.microsoft.com/office/powerpoint/2010/main" val="144467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8" y="2087418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600" i="1" dirty="0"/>
              <a:t>"Before I formed you in the womb, I knew you, before you were born I set you apart; I appointed you as prophet to the nations."</a:t>
            </a:r>
          </a:p>
          <a:p>
            <a:pPr algn="l"/>
            <a:r>
              <a:rPr lang="en-CA" sz="3600" i="1" dirty="0"/>
              <a:t>			Jeremiah 1:5</a:t>
            </a:r>
          </a:p>
        </p:txBody>
      </p:sp>
    </p:spTree>
    <p:extLst>
      <p:ext uri="{BB962C8B-B14F-4D97-AF65-F5344CB8AC3E}">
        <p14:creationId xmlns:p14="http://schemas.microsoft.com/office/powerpoint/2010/main" val="29710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8" y="2087418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600" i="1" dirty="0"/>
              <a:t>His calling was to . . .</a:t>
            </a:r>
          </a:p>
          <a:p>
            <a:pPr algn="l"/>
            <a:endParaRPr lang="en-CA" sz="3600" i="1" dirty="0"/>
          </a:p>
          <a:p>
            <a:pPr algn="l"/>
            <a:r>
              <a:rPr lang="en-CA" sz="3600" i="1" dirty="0"/>
              <a:t>"uproot and tear down, to destroy and overthrow to build and to plant."</a:t>
            </a:r>
          </a:p>
          <a:p>
            <a:pPr algn="l"/>
            <a:r>
              <a:rPr lang="en-CA" sz="3600" i="1" dirty="0"/>
              <a:t>			Jeremiah 1:10</a:t>
            </a:r>
          </a:p>
        </p:txBody>
      </p:sp>
    </p:spTree>
    <p:extLst>
      <p:ext uri="{BB962C8B-B14F-4D97-AF65-F5344CB8AC3E}">
        <p14:creationId xmlns:p14="http://schemas.microsoft.com/office/powerpoint/2010/main" val="41681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r="151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8" y="2087418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600" i="1" dirty="0"/>
              <a:t>"You are those who have stood by me in my trials."</a:t>
            </a:r>
          </a:p>
          <a:p>
            <a:pPr algn="l"/>
            <a:r>
              <a:rPr lang="en-CA" sz="3600" i="1" dirty="0"/>
              <a:t>				Luke 22:28</a:t>
            </a:r>
          </a:p>
        </p:txBody>
      </p:sp>
    </p:spTree>
    <p:extLst>
      <p:ext uri="{BB962C8B-B14F-4D97-AF65-F5344CB8AC3E}">
        <p14:creationId xmlns:p14="http://schemas.microsoft.com/office/powerpoint/2010/main" val="5249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r="151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" y="1311563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100" i="1" dirty="0"/>
              <a:t>They had faced . . . </a:t>
            </a:r>
          </a:p>
          <a:p>
            <a:pPr algn="l"/>
            <a:r>
              <a:rPr lang="en-CA" sz="3100" i="1" dirty="0"/>
              <a:t>a) strong opposition from religious leaders</a:t>
            </a:r>
          </a:p>
          <a:p>
            <a:pPr algn="l"/>
            <a:r>
              <a:rPr lang="en-CA" sz="3100" i="1" dirty="0"/>
              <a:t>b) severe demands of those in need</a:t>
            </a:r>
          </a:p>
          <a:p>
            <a:pPr algn="l"/>
            <a:r>
              <a:rPr lang="en-CA" sz="3100" i="1" dirty="0"/>
              <a:t>c)  lack of food and housing</a:t>
            </a:r>
          </a:p>
          <a:p>
            <a:pPr algn="l"/>
            <a:r>
              <a:rPr lang="en-CA" sz="3100" i="1" dirty="0"/>
              <a:t>d) punishment of the sun by day and the cold by night</a:t>
            </a:r>
          </a:p>
          <a:p>
            <a:pPr algn="l"/>
            <a:r>
              <a:rPr lang="en-CA" sz="3100" i="1" dirty="0"/>
              <a:t>e) rejection by those who once loved them</a:t>
            </a:r>
          </a:p>
          <a:p>
            <a:pPr algn="l"/>
            <a:r>
              <a:rPr lang="en-CA" sz="3100" i="1" dirty="0"/>
              <a:t>f)  the Word of God eagerly heard, but seldom lived	</a:t>
            </a:r>
          </a:p>
        </p:txBody>
      </p:sp>
    </p:spTree>
    <p:extLst>
      <p:ext uri="{BB962C8B-B14F-4D97-AF65-F5344CB8AC3E}">
        <p14:creationId xmlns:p14="http://schemas.microsoft.com/office/powerpoint/2010/main" val="31004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r="151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9" y="2225963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100" i="1" dirty="0"/>
              <a:t>"you will all fall away," Jesus told them, "for it is written: I will strike the shepherd and the sheep will be scattered."</a:t>
            </a:r>
          </a:p>
          <a:p>
            <a:pPr algn="l"/>
            <a:r>
              <a:rPr lang="en-CA" sz="3100" i="1" dirty="0"/>
              <a:t>				Mark 14:27</a:t>
            </a:r>
          </a:p>
        </p:txBody>
      </p:sp>
    </p:spTree>
    <p:extLst>
      <p:ext uri="{BB962C8B-B14F-4D97-AF65-F5344CB8AC3E}">
        <p14:creationId xmlns:p14="http://schemas.microsoft.com/office/powerpoint/2010/main" val="26804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r="1943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" y="2678545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100" i="1" dirty="0"/>
              <a:t>"Then everyone deserted him and fled."</a:t>
            </a:r>
          </a:p>
          <a:p>
            <a:pPr algn="l"/>
            <a:r>
              <a:rPr lang="en-CA" sz="3100" i="1" dirty="0"/>
              <a:t>				Mark 14:50</a:t>
            </a:r>
          </a:p>
        </p:txBody>
      </p:sp>
    </p:spTree>
    <p:extLst>
      <p:ext uri="{BB962C8B-B14F-4D97-AF65-F5344CB8AC3E}">
        <p14:creationId xmlns:p14="http://schemas.microsoft.com/office/powerpoint/2010/main" val="381718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3AACB-3809-4293-DCF3-5F83DFAF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69" y="2754746"/>
            <a:ext cx="5731877" cy="775854"/>
          </a:xfrm>
        </p:spPr>
        <p:txBody>
          <a:bodyPr>
            <a:normAutofit fontScale="90000"/>
          </a:bodyPr>
          <a:lstStyle/>
          <a:p>
            <a:pPr algn="l"/>
            <a:r>
              <a:rPr lang="en-C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TEST OF OUR WILL (Jeremiah 11:20)</a:t>
            </a: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br>
              <a:rPr lang="en-CA" sz="4400" dirty="0"/>
            </a:br>
            <a:endParaRPr lang="en-CA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FEA6-4D4F-0004-B4DC-AB6F60C7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1A8C3301-995C-2244-9D30-35E69FB8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" y="2678545"/>
            <a:ext cx="6146088" cy="3170382"/>
          </a:xfrm>
        </p:spPr>
        <p:txBody>
          <a:bodyPr>
            <a:noAutofit/>
          </a:bodyPr>
          <a:lstStyle/>
          <a:p>
            <a:pPr algn="l"/>
            <a:r>
              <a:rPr lang="en-CA" sz="3100" i="1" dirty="0"/>
              <a:t>"But after I uproot them, I will again have compassion and will bring each of them back to his own inheritance and his own country."</a:t>
            </a:r>
          </a:p>
          <a:p>
            <a:pPr algn="l"/>
            <a:r>
              <a:rPr lang="en-CA" sz="3100" i="1" dirty="0"/>
              <a:t>			Jeremiah 12:15</a:t>
            </a:r>
          </a:p>
        </p:txBody>
      </p:sp>
    </p:spTree>
    <p:extLst>
      <p:ext uri="{BB962C8B-B14F-4D97-AF65-F5344CB8AC3E}">
        <p14:creationId xmlns:p14="http://schemas.microsoft.com/office/powerpoint/2010/main" val="10832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904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SIGNS OF A MATURE CHURCH Pitfalls of Progress</vt:lpstr>
      <vt:lpstr>I. TEST OF OUR WILL (Jeremiah 11:20)    </vt:lpstr>
      <vt:lpstr>I. TEST OF OUR WILL (Jeremiah 11:20)    </vt:lpstr>
      <vt:lpstr>I. TEST OF OUR WILL (Jeremiah 11:20)    </vt:lpstr>
      <vt:lpstr>I. TEST OF OUR WILL (Jeremiah 11:20)    </vt:lpstr>
      <vt:lpstr>I. TEST OF OUR WILL (Jeremiah 11:20)    </vt:lpstr>
      <vt:lpstr>I. TEST OF OUR WILL (Jeremiah 11:20)    </vt:lpstr>
      <vt:lpstr>I. TEST OF OUR WILL (Jeremiah 11:20)    </vt:lpstr>
      <vt:lpstr>I. TEST OF OUR WILL (Jeremiah 11:20)    </vt:lpstr>
      <vt:lpstr>I. TEST OF OUR WILL (Jeremiah 11:20)    </vt:lpstr>
      <vt:lpstr>I. TEST OF OUR WILL (Jeremiah 11:20)    </vt:lpstr>
      <vt:lpstr>I. TEST OF OUR WILL (Jeremiah 11:20)    </vt:lpstr>
      <vt:lpstr>II. TEST OF OUR WALK (James 1:12)    </vt:lpstr>
      <vt:lpstr>II. TEST OF OUR WALK (James 1:12)    </vt:lpstr>
      <vt:lpstr>II. TEST OF OUR WALK (James 1:12)    </vt:lpstr>
      <vt:lpstr>II. TEST OF OUR WALK (James 1:12)    </vt:lpstr>
      <vt:lpstr>II. TEST OF OUR WALK (James 1:12)    </vt:lpstr>
      <vt:lpstr>II. TEST OF OUR WALK (James 1:12)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OF A MATURE CHURCH Pitfalls of Progress</dc:title>
  <dc:creator>Fountaingate Christian</dc:creator>
  <cp:lastModifiedBy>Fountaingate Christian</cp:lastModifiedBy>
  <cp:revision>7</cp:revision>
  <dcterms:created xsi:type="dcterms:W3CDTF">2022-09-10T00:10:57Z</dcterms:created>
  <dcterms:modified xsi:type="dcterms:W3CDTF">2022-09-10T01:15:20Z</dcterms:modified>
</cp:coreProperties>
</file>