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4" r:id="rId7"/>
    <p:sldId id="265" r:id="rId8"/>
    <p:sldId id="259"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1AA70-9A09-4548-8D26-81B5C7A9DC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92B4AB9-235C-459A-A86B-8C63709B7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48BF4F8-B479-4331-BF12-281B77FEE5F0}"/>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0B0E5DD7-BDCB-4CA0-8E99-CC71F311788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405C2E-6519-4095-84CC-17C235840FD3}"/>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135557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55A2-0886-4D43-BB20-C999C02AD1B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08C8956-B8B6-47E6-BAF4-30FE91E2A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A0A915-20DD-452A-898D-564250360092}"/>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7FF3D76E-FC8B-4AE8-9581-80A1318787C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AC4FAB5-BBD5-4911-BED8-19C89102125B}"/>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396676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63323C-ACCE-4F1B-9CD6-AC5E4A3698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E6260C1-C1A9-47B3-AA49-74DE8C6A4E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A2CCA17-4A58-4871-B19C-C08727BA0BE4}"/>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991E2634-780A-4B02-BAF6-814EBFAD3D4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411E65B-041A-46E1-8DA2-3BBECB17BF70}"/>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323872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9F1F-9E3C-4F64-AD87-BA876F5A7A0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699723E-3394-4990-BB37-188FCFF3F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617142-79E8-4ABB-BD3C-26BF0DBFF440}"/>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A19ED17F-0AF4-4830-9994-F4A11055720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7E0BA55-6DD3-4F15-A766-AFC9071F9CFA}"/>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324596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6570-3475-479C-B3A5-D3893FC6EF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E0C684A-E420-421A-843E-ADB32EAA2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A586EB-83DB-4CAE-A3C1-B07931F2C160}"/>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6652811E-2754-4C0A-926C-E6544FA2E2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9BD8C9-F8CC-45EB-9B91-43D69030287D}"/>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101883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320A-22FD-43F6-848A-1533B3F519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1735CB6-F8DF-4DFB-B2FA-A4F9F25E78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84B09C9-B12A-439A-91CF-3816C7FAF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001C3E9-D98F-400E-B76D-4BC098E87D5A}"/>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6" name="Footer Placeholder 5">
            <a:extLst>
              <a:ext uri="{FF2B5EF4-FFF2-40B4-BE49-F238E27FC236}">
                <a16:creationId xmlns:a16="http://schemas.microsoft.com/office/drawing/2014/main" id="{0840BE88-20D9-42A2-9C20-F0D5C7857A4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EAE9772-38BF-4ACC-9061-EADF4A6DC6FA}"/>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228008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C3A6-2977-49B0-AF4D-5CF6A1F0A1F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5408BDC-F8C6-448D-BC88-E162D0C52A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8EEDFC-F71F-4CA3-98D8-A284351B0E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60F9ADB-109D-4D82-91D5-66336C163F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4FCA14-248E-40A4-97FA-FE9F401AED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15EBEBF-6B7F-4BE2-ABB8-7F49BD9F5C54}"/>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8" name="Footer Placeholder 7">
            <a:extLst>
              <a:ext uri="{FF2B5EF4-FFF2-40B4-BE49-F238E27FC236}">
                <a16:creationId xmlns:a16="http://schemas.microsoft.com/office/drawing/2014/main" id="{A79700FB-79DA-4C5A-A2A2-D1B0B096C9F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3F9A0C2-EE37-4F14-A299-591BAE00ADE0}"/>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348518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7A15-E4EA-4277-A59E-392F94D7E1F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245AD73-0444-45D0-AFD2-008D14EDA2AD}"/>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4" name="Footer Placeholder 3">
            <a:extLst>
              <a:ext uri="{FF2B5EF4-FFF2-40B4-BE49-F238E27FC236}">
                <a16:creationId xmlns:a16="http://schemas.microsoft.com/office/drawing/2014/main" id="{35C7A90B-C384-4A9C-A85C-93395BC498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D6BC7C1-087A-4AC4-A692-7DA542CAA624}"/>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267801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3CAEE-B05D-4919-A786-B5190BA559D8}"/>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3" name="Footer Placeholder 2">
            <a:extLst>
              <a:ext uri="{FF2B5EF4-FFF2-40B4-BE49-F238E27FC236}">
                <a16:creationId xmlns:a16="http://schemas.microsoft.com/office/drawing/2014/main" id="{9D7DFB23-174B-4076-B800-A05AD21EFF2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5D0E81A-3B19-4A42-934B-A911FE2D5C91}"/>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291953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21E2-DECB-48CA-A0AB-EFA16F225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07AAA1E-750D-4F13-B92C-E5CEBDF04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499CCAB-F5B9-4331-B960-29FB120E9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084DC0-5C49-4A97-A81A-A7594DFF7519}"/>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6" name="Footer Placeholder 5">
            <a:extLst>
              <a:ext uri="{FF2B5EF4-FFF2-40B4-BE49-F238E27FC236}">
                <a16:creationId xmlns:a16="http://schemas.microsoft.com/office/drawing/2014/main" id="{C92A2BBD-AA61-43C9-ACBC-4A1FD585C26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1A1CC5-D856-4B7B-9A42-B5B4EE45A7F4}"/>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193539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0F7-99E1-42E6-977D-3BEFED8E1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78F0056-6EFE-4507-BAAE-7D20DAA5D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12C3733-A44E-4EF3-991D-C7B64F050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08CAF-14F7-48B5-A8BA-D3DD145DA499}"/>
              </a:ext>
            </a:extLst>
          </p:cNvPr>
          <p:cNvSpPr>
            <a:spLocks noGrp="1"/>
          </p:cNvSpPr>
          <p:nvPr>
            <p:ph type="dt" sz="half" idx="10"/>
          </p:nvPr>
        </p:nvSpPr>
        <p:spPr/>
        <p:txBody>
          <a:bodyPr/>
          <a:lstStyle/>
          <a:p>
            <a:fld id="{CA3E8D89-4FC7-4548-84B6-591A9EFD29B0}" type="datetimeFigureOut">
              <a:rPr lang="en-CA" smtClean="0"/>
              <a:t>2021-01-04</a:t>
            </a:fld>
            <a:endParaRPr lang="en-CA"/>
          </a:p>
        </p:txBody>
      </p:sp>
      <p:sp>
        <p:nvSpPr>
          <p:cNvPr id="6" name="Footer Placeholder 5">
            <a:extLst>
              <a:ext uri="{FF2B5EF4-FFF2-40B4-BE49-F238E27FC236}">
                <a16:creationId xmlns:a16="http://schemas.microsoft.com/office/drawing/2014/main" id="{6367F251-CBD3-4B3A-9DFF-C92C4BBC5A5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437A8D-0694-483F-95DD-54498C9FFE1B}"/>
              </a:ext>
            </a:extLst>
          </p:cNvPr>
          <p:cNvSpPr>
            <a:spLocks noGrp="1"/>
          </p:cNvSpPr>
          <p:nvPr>
            <p:ph type="sldNum" sz="quarter" idx="12"/>
          </p:nvPr>
        </p:nvSpPr>
        <p:spPr/>
        <p:txBody>
          <a:bodyPr/>
          <a:lstStyle/>
          <a:p>
            <a:fld id="{0E4FD167-3D77-4491-B19A-AA75BC422B31}" type="slidenum">
              <a:rPr lang="en-CA" smtClean="0"/>
              <a:t>‹#›</a:t>
            </a:fld>
            <a:endParaRPr lang="en-CA"/>
          </a:p>
        </p:txBody>
      </p:sp>
    </p:spTree>
    <p:extLst>
      <p:ext uri="{BB962C8B-B14F-4D97-AF65-F5344CB8AC3E}">
        <p14:creationId xmlns:p14="http://schemas.microsoft.com/office/powerpoint/2010/main" val="93721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07B15-7BA0-4E0D-B514-A75EDB398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3FE23A2-FF73-401D-9676-CCEB0C5CD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A5901D9-6B75-4CA9-AB10-04D28B0E1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E8D89-4FC7-4548-84B6-591A9EFD29B0}" type="datetimeFigureOut">
              <a:rPr lang="en-CA" smtClean="0"/>
              <a:t>2021-01-04</a:t>
            </a:fld>
            <a:endParaRPr lang="en-CA"/>
          </a:p>
        </p:txBody>
      </p:sp>
      <p:sp>
        <p:nvSpPr>
          <p:cNvPr id="5" name="Footer Placeholder 4">
            <a:extLst>
              <a:ext uri="{FF2B5EF4-FFF2-40B4-BE49-F238E27FC236}">
                <a16:creationId xmlns:a16="http://schemas.microsoft.com/office/drawing/2014/main" id="{0C68384A-31AA-4126-8B4D-18D05E2463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5DFBF41-624B-4362-9CCB-0E8EC5537E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FD167-3D77-4491-B19A-AA75BC422B31}" type="slidenum">
              <a:rPr lang="en-CA" smtClean="0"/>
              <a:t>‹#›</a:t>
            </a:fld>
            <a:endParaRPr lang="en-CA"/>
          </a:p>
        </p:txBody>
      </p:sp>
    </p:spTree>
    <p:extLst>
      <p:ext uri="{BB962C8B-B14F-4D97-AF65-F5344CB8AC3E}">
        <p14:creationId xmlns:p14="http://schemas.microsoft.com/office/powerpoint/2010/main" val="39647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654" r="-1" b="-1"/>
          <a:stretch/>
        </p:blipFill>
        <p:spPr>
          <a:xfrm>
            <a:off x="741023" y="731673"/>
            <a:ext cx="8621342" cy="5394653"/>
          </a:xfrm>
          <a:prstGeom prst="rect">
            <a:avLst/>
          </a:prstGeom>
        </p:spPr>
      </p:pic>
      <p:sp>
        <p:nvSpPr>
          <p:cNvPr id="25" name="Rectangle 2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7" name="Rectangle 2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553369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391275" y="3219004"/>
            <a:ext cx="5198264" cy="2387600"/>
          </a:xfrm>
        </p:spPr>
        <p:txBody>
          <a:bodyPr>
            <a:noAutofit/>
          </a:bodyPr>
          <a:lstStyle/>
          <a:p>
            <a:r>
              <a:rPr lang="en-US" sz="4400" b="0" i="1" u="none" strike="noStrike" baseline="0" dirty="0">
                <a:solidFill>
                  <a:schemeClr val="bg1"/>
                </a:solidFill>
              </a:rPr>
              <a:t>“The Lord is my light and my salvation whom shall I fear? The Lord is the stronghold of my life—of whom shall I be afraid?</a:t>
            </a: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2443" r="10787" b="-2"/>
          <a:stretch/>
        </p:blipFill>
        <p:spPr>
          <a:xfrm>
            <a:off x="473874" y="1057275"/>
            <a:ext cx="5917401" cy="4743450"/>
          </a:xfrm>
          <a:prstGeom prst="rect">
            <a:avLst/>
          </a:prstGeom>
        </p:spPr>
      </p:pic>
      <p:sp>
        <p:nvSpPr>
          <p:cNvPr id="14" name="Rectangle 13">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3513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391275" y="3219004"/>
            <a:ext cx="5198264" cy="2387600"/>
          </a:xfrm>
        </p:spPr>
        <p:txBody>
          <a:bodyPr>
            <a:noAutofit/>
          </a:bodyPr>
          <a:lstStyle/>
          <a:p>
            <a:r>
              <a:rPr lang="en-US" sz="4400" b="0" i="1" u="none" strike="noStrike" baseline="0" dirty="0">
                <a:solidFill>
                  <a:schemeClr val="bg1"/>
                </a:solidFill>
              </a:rPr>
              <a:t>2. When the wicked advance against me to devour me, it is my enemies and my foes who will stumble and fall.</a:t>
            </a: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2443" r="10787" b="-2"/>
          <a:stretch/>
        </p:blipFill>
        <p:spPr>
          <a:xfrm>
            <a:off x="473874" y="1057275"/>
            <a:ext cx="5917401" cy="4743450"/>
          </a:xfrm>
          <a:prstGeom prst="rect">
            <a:avLst/>
          </a:prstGeom>
        </p:spPr>
      </p:pic>
      <p:sp>
        <p:nvSpPr>
          <p:cNvPr id="14" name="Rectangle 13">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5448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391275" y="3004515"/>
            <a:ext cx="5198264" cy="2387600"/>
          </a:xfrm>
        </p:spPr>
        <p:txBody>
          <a:bodyPr>
            <a:noAutofit/>
          </a:bodyPr>
          <a:lstStyle/>
          <a:p>
            <a:r>
              <a:rPr lang="en-US" sz="4000" b="0" i="1" u="none" strike="noStrike" baseline="0" dirty="0">
                <a:solidFill>
                  <a:schemeClr val="bg1"/>
                </a:solidFill>
              </a:rPr>
              <a:t>3. Though an army besiege me, my heart will not fear; though war break out against me,</a:t>
            </a:r>
            <a:br>
              <a:rPr lang="en-US" sz="4000" b="0" i="1" u="none" strike="noStrike" baseline="0" dirty="0">
                <a:solidFill>
                  <a:schemeClr val="bg1"/>
                </a:solidFill>
              </a:rPr>
            </a:br>
            <a:r>
              <a:rPr lang="en-US" sz="4000" b="0" i="1" u="none" strike="noStrike" baseline="0" dirty="0">
                <a:solidFill>
                  <a:schemeClr val="bg1"/>
                </a:solidFill>
              </a:rPr>
              <a:t>even then I will be confident.</a:t>
            </a:r>
            <a:br>
              <a:rPr lang="en-US" sz="4000" b="0" i="1" u="none" strike="noStrike" baseline="0" dirty="0">
                <a:solidFill>
                  <a:schemeClr val="bg1"/>
                </a:solidFill>
              </a:rPr>
            </a:br>
            <a:r>
              <a:rPr lang="en-CA" sz="4000" b="0" i="1" u="none" strike="noStrike" baseline="0" dirty="0">
                <a:solidFill>
                  <a:schemeClr val="bg1"/>
                </a:solidFill>
              </a:rPr>
              <a:t>Psalm 27:1-3</a:t>
            </a:r>
            <a:endParaRPr lang="en-US" sz="4000" b="0" i="1" u="none" strike="noStrike" baseline="0" dirty="0">
              <a:solidFill>
                <a:schemeClr val="bg1"/>
              </a:solidFill>
            </a:endParaRP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2443" r="10787" b="-2"/>
          <a:stretch/>
        </p:blipFill>
        <p:spPr>
          <a:xfrm>
            <a:off x="473874" y="1057275"/>
            <a:ext cx="5917401" cy="4743450"/>
          </a:xfrm>
          <a:prstGeom prst="rect">
            <a:avLst/>
          </a:prstGeom>
        </p:spPr>
      </p:pic>
      <p:sp>
        <p:nvSpPr>
          <p:cNvPr id="14" name="Rectangle 13">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92588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4747089-0322-4B03-B224-817DD4C8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7228512D-3055-4911-A4D1-4A084C9C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933928"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517"/>
          <a:stretch/>
        </p:blipFill>
        <p:spPr>
          <a:xfrm>
            <a:off x="886782" y="1"/>
            <a:ext cx="8557447" cy="5347244"/>
          </a:xfrm>
          <a:custGeom>
            <a:avLst/>
            <a:gdLst/>
            <a:ahLst/>
            <a:cxnLst/>
            <a:rect l="l" t="t" r="r" b="b"/>
            <a:pathLst>
              <a:path w="9366779" h="5852967">
                <a:moveTo>
                  <a:pt x="1169579" y="0"/>
                </a:moveTo>
                <a:lnTo>
                  <a:pt x="8197201" y="0"/>
                </a:lnTo>
                <a:lnTo>
                  <a:pt x="9366779" y="1169579"/>
                </a:lnTo>
                <a:lnTo>
                  <a:pt x="4683391" y="5852967"/>
                </a:lnTo>
                <a:lnTo>
                  <a:pt x="0" y="1169579"/>
                </a:lnTo>
                <a:close/>
              </a:path>
            </a:pathLst>
          </a:custGeom>
        </p:spPr>
      </p:pic>
      <p:sp>
        <p:nvSpPr>
          <p:cNvPr id="16" name="Isosceles Triangle 15">
            <a:extLst>
              <a:ext uri="{FF2B5EF4-FFF2-40B4-BE49-F238E27FC236}">
                <a16:creationId xmlns:a16="http://schemas.microsoft.com/office/drawing/2014/main" id="{3C98C7BF-70D9-4D19-BD2D-D808991FD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3853"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0246" y="2074302"/>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ame 19">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01609" y="1635665"/>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817190" y="3087527"/>
            <a:ext cx="3618284" cy="1345720"/>
          </a:xfrm>
          <a:noFill/>
        </p:spPr>
        <p:txBody>
          <a:bodyPr anchor="ctr">
            <a:noAutofit/>
          </a:bodyPr>
          <a:lstStyle/>
          <a:p>
            <a:r>
              <a:rPr lang="en-CA" sz="4800" b="1" i="0" u="none" strike="noStrike" baseline="0" dirty="0">
                <a:effectLst>
                  <a:outerShdw blurRad="38100" dist="38100" dir="2700000" algn="tl">
                    <a:srgbClr val="000000">
                      <a:alpha val="43137"/>
                    </a:srgbClr>
                  </a:outerShdw>
                </a:effectLst>
              </a:rPr>
              <a:t>VI. THIRD QUARTER</a:t>
            </a:r>
            <a:endParaRPr lang="en-CA" sz="4800" dirty="0">
              <a:solidFill>
                <a:srgbClr val="080808"/>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FFD685C2-1A84-41DE-BFA0-0A068F83D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14977"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96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8153400" y="640081"/>
            <a:ext cx="3398518" cy="5255364"/>
          </a:xfrm>
        </p:spPr>
        <p:txBody>
          <a:bodyPr vert="horz" lIns="91440" tIns="45720" rIns="91440" bIns="45720" rtlCol="0" anchor="ctr">
            <a:normAutofit/>
          </a:bodyPr>
          <a:lstStyle/>
          <a:p>
            <a:pPr algn="l"/>
            <a:r>
              <a:rPr lang="en-US" sz="4800" b="1" i="0" u="none" strike="noStrike" baseline="0" dirty="0">
                <a:effectLst>
                  <a:outerShdw blurRad="38100" dist="38100" dir="2700000" algn="tl">
                    <a:srgbClr val="000000">
                      <a:alpha val="43137"/>
                    </a:srgbClr>
                  </a:outerShdw>
                </a:effectLst>
              </a:rPr>
              <a:t>VII. FINAL QUARTER</a:t>
            </a:r>
            <a:endParaRPr lang="en-US" sz="4800" dirty="0">
              <a:effectLst>
                <a:outerShdw blurRad="38100" dist="38100" dir="2700000" algn="tl">
                  <a:srgbClr val="000000">
                    <a:alpha val="43137"/>
                  </a:srgbClr>
                </a:outerShdw>
              </a:effectLst>
            </a:endParaRPr>
          </a:p>
        </p:txBody>
      </p:sp>
      <p:sp>
        <p:nvSpPr>
          <p:cNvPr id="27" name="Rectangle 26">
            <a:extLst>
              <a:ext uri="{FF2B5EF4-FFF2-40B4-BE49-F238E27FC236}">
                <a16:creationId xmlns:a16="http://schemas.microsoft.com/office/drawing/2014/main" id="{3FA8EA49-487B-4E62-AC3C-3D4A96EF0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9">
            <a:extLst>
              <a:ext uri="{FF2B5EF4-FFF2-40B4-BE49-F238E27FC236}">
                <a16:creationId xmlns:a16="http://schemas.microsoft.com/office/drawing/2014/main" id="{F3C8D54F-CA08-42F3-9924-FBA3CB680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208" y="484632"/>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4717" r="13200"/>
          <a:stretch/>
        </p:blipFill>
        <p:spPr>
          <a:xfrm>
            <a:off x="951882" y="965595"/>
            <a:ext cx="5632217" cy="4808332"/>
          </a:xfrm>
          <a:prstGeom prst="rect">
            <a:avLst/>
          </a:prstGeom>
          <a:effectLst/>
        </p:spPr>
      </p:pic>
    </p:spTree>
    <p:extLst>
      <p:ext uri="{BB962C8B-B14F-4D97-AF65-F5344CB8AC3E}">
        <p14:creationId xmlns:p14="http://schemas.microsoft.com/office/powerpoint/2010/main" val="2432235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9093496" y="618681"/>
            <a:ext cx="2613872" cy="4794567"/>
          </a:xfrm>
        </p:spPr>
        <p:txBody>
          <a:bodyPr vert="horz" lIns="91440" tIns="45720" rIns="91440" bIns="45720" rtlCol="0" anchor="ctr">
            <a:normAutofit/>
          </a:bodyPr>
          <a:lstStyle/>
          <a:p>
            <a:r>
              <a:rPr lang="en-US" sz="4800" b="1" i="0" u="none" strike="noStrike" baseline="0" dirty="0">
                <a:solidFill>
                  <a:schemeClr val="bg1"/>
                </a:solidFill>
              </a:rPr>
              <a:t>VIII. TIME OUT CALLED BY THE DODGERS</a:t>
            </a:r>
            <a:endParaRPr lang="en-US" sz="4800" dirty="0">
              <a:solidFill>
                <a:schemeClr val="bg1"/>
              </a:solidFill>
              <a:effectLst>
                <a:outerShdw blurRad="38100" dist="38100" dir="2700000" algn="tl">
                  <a:srgbClr val="000000">
                    <a:alpha val="43137"/>
                  </a:srgbClr>
                </a:outerShdw>
              </a:effectLst>
            </a:endParaRPr>
          </a:p>
        </p:txBody>
      </p:sp>
      <p:sp>
        <p:nvSpPr>
          <p:cNvPr id="29"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8323"/>
          <a:stretch/>
        </p:blipFill>
        <p:spPr>
          <a:xfrm>
            <a:off x="976251" y="942538"/>
            <a:ext cx="7163222" cy="4808332"/>
          </a:xfrm>
          <a:prstGeom prst="rect">
            <a:avLst/>
          </a:prstGeom>
          <a:effectLst/>
        </p:spPr>
      </p:pic>
    </p:spTree>
    <p:extLst>
      <p:ext uri="{BB962C8B-B14F-4D97-AF65-F5344CB8AC3E}">
        <p14:creationId xmlns:p14="http://schemas.microsoft.com/office/powerpoint/2010/main" val="3618337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45858" y="5110423"/>
            <a:ext cx="10906061" cy="671540"/>
          </a:xfrm>
          <a:noFill/>
        </p:spPr>
        <p:txBody>
          <a:bodyPr vert="horz" lIns="91440" tIns="45720" rIns="91440" bIns="45720" rtlCol="0" anchor="ctr">
            <a:noAutofit/>
          </a:bodyPr>
          <a:lstStyle/>
          <a:p>
            <a:r>
              <a:rPr lang="en-CA" sz="4800" b="1" i="0" u="none" strike="noStrike" baseline="0" dirty="0">
                <a:effectLst>
                  <a:outerShdw blurRad="38100" dist="38100" dir="2700000" algn="tl">
                    <a:srgbClr val="000000">
                      <a:alpha val="43137"/>
                    </a:srgbClr>
                  </a:outerShdw>
                </a:effectLst>
              </a:rPr>
              <a:t>IX. RETURN GONE WRONG</a:t>
            </a:r>
            <a:endParaRPr lang="en-US" sz="4800" dirty="0">
              <a:effectLst>
                <a:outerShdw blurRad="38100" dist="38100" dir="2700000" algn="tl">
                  <a:srgbClr val="000000">
                    <a:alpha val="43137"/>
                  </a:srgbClr>
                </a:outerShdw>
              </a:effectLst>
            </a:endParaRPr>
          </a:p>
        </p:txBody>
      </p:sp>
      <p:sp>
        <p:nvSpPr>
          <p:cNvPr id="34" name="Rectangle 33">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t="13217" r="-1" b="13216"/>
          <a:stretch/>
        </p:blipFill>
        <p:spPr>
          <a:xfrm>
            <a:off x="2170029" y="804672"/>
            <a:ext cx="7851943" cy="3554676"/>
          </a:xfrm>
          <a:prstGeom prst="rect">
            <a:avLst/>
          </a:prstGeom>
          <a:effectLst/>
        </p:spPr>
      </p:pic>
    </p:spTree>
    <p:extLst>
      <p:ext uri="{BB962C8B-B14F-4D97-AF65-F5344CB8AC3E}">
        <p14:creationId xmlns:p14="http://schemas.microsoft.com/office/powerpoint/2010/main" val="224615888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8842247" y="1481328"/>
            <a:ext cx="3171525" cy="2468880"/>
          </a:xfrm>
        </p:spPr>
        <p:txBody>
          <a:bodyPr vert="horz" lIns="91440" tIns="45720" rIns="91440" bIns="45720" rtlCol="0">
            <a:normAutofit/>
          </a:bodyPr>
          <a:lstStyle/>
          <a:p>
            <a:r>
              <a:rPr lang="en-CA" sz="4800" b="1" i="0" u="none" strike="noStrike" baseline="0" dirty="0">
                <a:effectLst>
                  <a:outerShdw blurRad="38100" dist="38100" dir="2700000" algn="tl">
                    <a:srgbClr val="000000">
                      <a:alpha val="43137"/>
                    </a:srgbClr>
                  </a:outerShdw>
                </a:effectLst>
              </a:rPr>
              <a:t>X. GOAL </a:t>
            </a:r>
            <a:br>
              <a:rPr lang="en-CA" sz="4800" b="1" i="0" u="none" strike="noStrike" baseline="0" dirty="0">
                <a:effectLst>
                  <a:outerShdw blurRad="38100" dist="38100" dir="2700000" algn="tl">
                    <a:srgbClr val="000000">
                      <a:alpha val="43137"/>
                    </a:srgbClr>
                  </a:outerShdw>
                </a:effectLst>
              </a:rPr>
            </a:br>
            <a:r>
              <a:rPr lang="en-CA" sz="4800" b="1" i="0" u="none" strike="noStrike" baseline="0" dirty="0">
                <a:effectLst>
                  <a:outerShdw blurRad="38100" dist="38100" dir="2700000" algn="tl">
                    <a:srgbClr val="000000">
                      <a:alpha val="43137"/>
                    </a:srgbClr>
                  </a:outerShdw>
                </a:effectLst>
              </a:rPr>
              <a:t>TO GO</a:t>
            </a:r>
            <a:endParaRPr lang="en-US" sz="4800" dirty="0">
              <a:effectLst>
                <a:outerShdw blurRad="38100" dist="38100" dir="2700000" algn="tl">
                  <a:srgbClr val="000000">
                    <a:alpha val="43137"/>
                  </a:srgbClr>
                </a:outerShdw>
              </a:effectLst>
            </a:endParaRPr>
          </a:p>
        </p:txBody>
      </p:sp>
      <p:sp>
        <p:nvSpPr>
          <p:cNvPr id="6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Freeform: Shape 6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0603" r="-1"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38169932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524256" y="4767072"/>
            <a:ext cx="6594189" cy="1625210"/>
          </a:xfrm>
        </p:spPr>
        <p:txBody>
          <a:bodyPr vert="horz" lIns="91440" tIns="45720" rIns="91440" bIns="45720" rtlCol="0" anchor="ctr">
            <a:normAutofit fontScale="90000"/>
          </a:bodyPr>
          <a:lstStyle/>
          <a:p>
            <a:r>
              <a:rPr lang="en-US" sz="4800" b="1" i="0" u="none" strike="noStrike" baseline="0" dirty="0">
                <a:solidFill>
                  <a:schemeClr val="bg1"/>
                </a:solidFill>
                <a:effectLst>
                  <a:outerShdw blurRad="38100" dist="38100" dir="2700000" algn="tl">
                    <a:srgbClr val="000000">
                      <a:alpha val="43137"/>
                    </a:srgbClr>
                  </a:outerShdw>
                </a:effectLst>
              </a:rPr>
              <a:t>And so the story ends </a:t>
            </a:r>
            <a:br>
              <a:rPr lang="en-US" sz="4800" b="1" i="0" u="none" strike="noStrike" baseline="0" dirty="0">
                <a:solidFill>
                  <a:schemeClr val="bg1"/>
                </a:solidFill>
                <a:effectLst>
                  <a:outerShdw blurRad="38100" dist="38100" dir="2700000" algn="tl">
                    <a:srgbClr val="000000">
                      <a:alpha val="43137"/>
                    </a:srgbClr>
                  </a:outerShdw>
                </a:effectLst>
              </a:rPr>
            </a:br>
            <a:r>
              <a:rPr lang="en-US" sz="4800" b="1" i="0" u="none" strike="noStrike" baseline="0" dirty="0">
                <a:solidFill>
                  <a:schemeClr val="bg1"/>
                </a:solidFill>
                <a:effectLst>
                  <a:outerShdw blurRad="38100" dist="38100" dir="2700000" algn="tl">
                    <a:srgbClr val="000000">
                      <a:alpha val="43137"/>
                    </a:srgbClr>
                  </a:outerShdw>
                </a:effectLst>
              </a:rPr>
              <a:t>as you get handed the ball.</a:t>
            </a:r>
            <a:endParaRPr lang="en-US" sz="4800" b="1" dirty="0">
              <a:solidFill>
                <a:schemeClr val="bg1"/>
              </a:solidFill>
              <a:effectLst>
                <a:outerShdw blurRad="38100" dist="38100" dir="2700000" algn="tl">
                  <a:srgbClr val="000000">
                    <a:alpha val="43137"/>
                  </a:srgbClr>
                </a:outerShdw>
              </a:effectLst>
            </a:endParaRP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t="5438" r="-2" b="-2"/>
          <a:stretch/>
        </p:blipFill>
        <p:spPr>
          <a:xfrm>
            <a:off x="327547" y="321733"/>
            <a:ext cx="7058306" cy="4107392"/>
          </a:xfrm>
          <a:prstGeom prst="rect">
            <a:avLst/>
          </a:prstGeom>
        </p:spPr>
      </p:pic>
      <p:sp>
        <p:nvSpPr>
          <p:cNvPr id="102" name="Rectangle 10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D6DA264B-6CED-4285-BBFF-9A437050B8A1}"/>
              </a:ext>
            </a:extLst>
          </p:cNvPr>
          <p:cNvSpPr txBox="1"/>
          <p:nvPr/>
        </p:nvSpPr>
        <p:spPr>
          <a:xfrm>
            <a:off x="7534655" y="917725"/>
            <a:ext cx="4329798" cy="4852362"/>
          </a:xfrm>
          <a:prstGeom prst="rect">
            <a:avLst/>
          </a:prstGeom>
        </p:spPr>
        <p:txBody>
          <a:bodyPr vert="horz" lIns="91440" tIns="45720" rIns="91440" bIns="45720" rtlCol="0" anchor="ctr">
            <a:noAutofit/>
          </a:bodyPr>
          <a:lstStyle/>
          <a:p>
            <a:pPr>
              <a:lnSpc>
                <a:spcPct val="90000"/>
              </a:lnSpc>
              <a:spcAft>
                <a:spcPts val="600"/>
              </a:spcAft>
            </a:pPr>
            <a:r>
              <a:rPr lang="en-US" sz="2800" b="0" i="1" u="none" strike="noStrike" baseline="0" dirty="0">
                <a:solidFill>
                  <a:srgbClr val="FFFFFF"/>
                </a:solidFill>
              </a:rPr>
              <a:t>“All authority in heaven and on earth has been given to me.</a:t>
            </a:r>
            <a:br>
              <a:rPr lang="en-US" sz="2800" b="0" i="1" u="none" strike="noStrike" baseline="0" dirty="0">
                <a:solidFill>
                  <a:srgbClr val="FFFFFF"/>
                </a:solidFill>
              </a:rPr>
            </a:br>
            <a:r>
              <a:rPr lang="en-US" sz="2800" b="0" i="1" u="none" strike="noStrike" baseline="0" dirty="0">
                <a:solidFill>
                  <a:srgbClr val="FFFFFF"/>
                </a:solidFill>
              </a:rPr>
              <a:t>19. Therefore go and make disciples of all nations, baptizing them in the name of the Father and of the Son and of the Holy Spirit, </a:t>
            </a:r>
            <a:br>
              <a:rPr lang="en-US" sz="2800" b="0" i="1" u="none" strike="noStrike" baseline="0" dirty="0">
                <a:solidFill>
                  <a:srgbClr val="FFFFFF"/>
                </a:solidFill>
              </a:rPr>
            </a:br>
            <a:r>
              <a:rPr lang="en-US" sz="2800" b="0" i="1" u="none" strike="noStrike" baseline="0" dirty="0">
                <a:solidFill>
                  <a:srgbClr val="FFFFFF"/>
                </a:solidFill>
              </a:rPr>
              <a:t>20. and teaching them to obey everything I have commanded you. And surely I am with you always, to the very end of the age.”</a:t>
            </a:r>
            <a:br>
              <a:rPr lang="en-US" sz="2800" b="0" i="1" u="none" strike="noStrike" baseline="0" dirty="0">
                <a:solidFill>
                  <a:srgbClr val="FFFFFF"/>
                </a:solidFill>
              </a:rPr>
            </a:br>
            <a:br>
              <a:rPr lang="en-US" sz="2800" b="0" i="1" u="none" strike="noStrike" baseline="0" dirty="0">
                <a:solidFill>
                  <a:srgbClr val="FFFFFF"/>
                </a:solidFill>
              </a:rPr>
            </a:br>
            <a:r>
              <a:rPr lang="en-US" sz="2800" b="0" i="1" u="none" strike="noStrike" baseline="0" dirty="0">
                <a:solidFill>
                  <a:srgbClr val="FFFFFF"/>
                </a:solidFill>
              </a:rPr>
              <a:t>	Matthew 28:18-20</a:t>
            </a:r>
            <a:endParaRPr lang="en-US" sz="28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153223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1">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7559812" y="2723322"/>
            <a:ext cx="3510355" cy="2236738"/>
          </a:xfrm>
        </p:spPr>
        <p:txBody>
          <a:bodyPr>
            <a:normAutofit/>
          </a:bodyPr>
          <a:lstStyle/>
          <a:p>
            <a:pPr algn="l"/>
            <a:r>
              <a:rPr lang="en-CA" sz="5400" b="1" i="0" u="none" strike="noStrike" baseline="0" dirty="0">
                <a:solidFill>
                  <a:schemeClr val="bg1"/>
                </a:solidFill>
              </a:rPr>
              <a:t>I. THE COINS FLIP</a:t>
            </a:r>
            <a:endParaRPr lang="en-CA" sz="5400" dirty="0">
              <a:solidFill>
                <a:schemeClr val="bg1"/>
              </a:solidFill>
            </a:endParaRPr>
          </a:p>
        </p:txBody>
      </p:sp>
      <p:sp>
        <p:nvSpPr>
          <p:cNvPr id="22"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177" r="-2" b="-2"/>
          <a:stretch/>
        </p:blipFill>
        <p:spPr>
          <a:xfrm>
            <a:off x="1258859" y="1120046"/>
            <a:ext cx="5635819" cy="3509504"/>
          </a:xfrm>
          <a:prstGeom prst="rect">
            <a:avLst/>
          </a:prstGeom>
        </p:spPr>
      </p:pic>
    </p:spTree>
    <p:extLst>
      <p:ext uri="{BB962C8B-B14F-4D97-AF65-F5344CB8AC3E}">
        <p14:creationId xmlns:p14="http://schemas.microsoft.com/office/powerpoint/2010/main" val="1702748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645859" y="640081"/>
            <a:ext cx="3494341" cy="3793488"/>
          </a:xfrm>
          <a:noFill/>
        </p:spPr>
        <p:txBody>
          <a:bodyPr>
            <a:normAutofit/>
          </a:bodyPr>
          <a:lstStyle/>
          <a:p>
            <a:pPr algn="l"/>
            <a:r>
              <a:rPr lang="en-CA" sz="4800" b="1" i="0" u="none" strike="noStrike" baseline="0" dirty="0">
                <a:effectLst>
                  <a:outerShdw blurRad="38100" dist="38100" dir="2700000" algn="tl">
                    <a:srgbClr val="000000">
                      <a:alpha val="43137"/>
                    </a:srgbClr>
                  </a:outerShdw>
                </a:effectLst>
              </a:rPr>
              <a:t>II. THE FIRST KICK </a:t>
            </a:r>
            <a:endParaRPr lang="en-CA" sz="4800" dirty="0">
              <a:effectLst>
                <a:outerShdw blurRad="38100" dist="38100" dir="2700000" algn="tl">
                  <a:srgbClr val="000000">
                    <a:alpha val="43137"/>
                  </a:srgbClr>
                </a:outerShdw>
              </a:effectLst>
            </a:endParaRPr>
          </a:p>
        </p:txBody>
      </p:sp>
      <p:sp>
        <p:nvSpPr>
          <p:cNvPr id="27" name="Rectangle 26">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926"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5903"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5799" r="14622"/>
          <a:stretch/>
        </p:blipFill>
        <p:spPr>
          <a:xfrm>
            <a:off x="5441735" y="804672"/>
            <a:ext cx="5934456" cy="5248656"/>
          </a:xfrm>
          <a:prstGeom prst="rect">
            <a:avLst/>
          </a:prstGeom>
          <a:effectLst/>
        </p:spPr>
      </p:pic>
    </p:spTree>
    <p:extLst>
      <p:ext uri="{BB962C8B-B14F-4D97-AF65-F5344CB8AC3E}">
        <p14:creationId xmlns:p14="http://schemas.microsoft.com/office/powerpoint/2010/main" val="11405908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8153400" y="640081"/>
            <a:ext cx="3398518" cy="5255364"/>
          </a:xfrm>
        </p:spPr>
        <p:txBody>
          <a:bodyPr vert="horz" lIns="91440" tIns="45720" rIns="91440" bIns="45720" rtlCol="0" anchor="ctr">
            <a:normAutofit/>
          </a:bodyPr>
          <a:lstStyle/>
          <a:p>
            <a:pPr algn="l"/>
            <a:r>
              <a:rPr lang="en-US" sz="4800" b="1" i="0" u="none" strike="noStrike" baseline="0"/>
              <a:t>III. THE FIRST FIELD GOAL</a:t>
            </a:r>
            <a:endParaRPr lang="en-US" sz="4800"/>
          </a:p>
        </p:txBody>
      </p:sp>
      <p:sp>
        <p:nvSpPr>
          <p:cNvPr id="27" name="Rectangle 26">
            <a:extLst>
              <a:ext uri="{FF2B5EF4-FFF2-40B4-BE49-F238E27FC236}">
                <a16:creationId xmlns:a16="http://schemas.microsoft.com/office/drawing/2014/main" id="{3FA8EA49-487B-4E62-AC3C-3D4A96EF0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9">
            <a:extLst>
              <a:ext uri="{FF2B5EF4-FFF2-40B4-BE49-F238E27FC236}">
                <a16:creationId xmlns:a16="http://schemas.microsoft.com/office/drawing/2014/main" id="{F3C8D54F-CA08-42F3-9924-FBA3CB680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208" y="484632"/>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4547" r="13370"/>
          <a:stretch/>
        </p:blipFill>
        <p:spPr>
          <a:xfrm>
            <a:off x="951882" y="965595"/>
            <a:ext cx="5632217" cy="4808332"/>
          </a:xfrm>
          <a:prstGeom prst="rect">
            <a:avLst/>
          </a:prstGeom>
          <a:effectLst/>
        </p:spPr>
      </p:pic>
    </p:spTree>
    <p:extLst>
      <p:ext uri="{BB962C8B-B14F-4D97-AF65-F5344CB8AC3E}">
        <p14:creationId xmlns:p14="http://schemas.microsoft.com/office/powerpoint/2010/main" val="3121125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E15EB09E-0795-4C4F-AECC-96270B1FE4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30" name="Color">
              <a:extLst>
                <a:ext uri="{FF2B5EF4-FFF2-40B4-BE49-F238E27FC236}">
                  <a16:creationId xmlns:a16="http://schemas.microsoft.com/office/drawing/2014/main" id="{E63A5883-ECED-4DC6-85D8-D8E6316913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lor">
              <a:extLst>
                <a:ext uri="{FF2B5EF4-FFF2-40B4-BE49-F238E27FC236}">
                  <a16:creationId xmlns:a16="http://schemas.microsoft.com/office/drawing/2014/main" id="{5835D812-E4D3-4DCF-8F46-C69BE31CF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8070"/>
          <a:stretch/>
        </p:blipFill>
        <p:spPr>
          <a:xfrm>
            <a:off x="3926731" y="2197387"/>
            <a:ext cx="7374681" cy="3903162"/>
          </a:xfrm>
          <a:prstGeom prst="rect">
            <a:avLst/>
          </a:prstGeom>
        </p:spPr>
      </p:pic>
      <p:grpSp>
        <p:nvGrpSpPr>
          <p:cNvPr id="33" name="Group 32">
            <a:extLst>
              <a:ext uri="{FF2B5EF4-FFF2-40B4-BE49-F238E27FC236}">
                <a16:creationId xmlns:a16="http://schemas.microsoft.com/office/drawing/2014/main" id="{B4996D74-FD54-4318-B69F-D7CD579BA7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0" y="0"/>
            <a:chExt cx="12188952" cy="6858000"/>
          </a:xfrm>
        </p:grpSpPr>
        <p:sp>
          <p:nvSpPr>
            <p:cNvPr id="34" name="Freeform: Shape 33">
              <a:extLst>
                <a:ext uri="{FF2B5EF4-FFF2-40B4-BE49-F238E27FC236}">
                  <a16:creationId xmlns:a16="http://schemas.microsoft.com/office/drawing/2014/main" id="{2042629A-B000-458C-AAFC-2BD6234AB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23A6ED0-4049-4F84-975A-9C873AC37F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D80D8EC6-598B-432F-81A1-A2638C2F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A74CEC0-6198-422B-A993-F22AB1EE4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9684BB15-85CC-464C-841C-8E0E9D01DF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D38E3D5-8D5D-4F48-87E7-AC1EF67CC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83D669A9-8EE7-421C-9572-41787B0BC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789707" y="578999"/>
            <a:ext cx="10744153" cy="1485620"/>
          </a:xfrm>
        </p:spPr>
        <p:txBody>
          <a:bodyPr anchor="t">
            <a:normAutofit/>
          </a:bodyPr>
          <a:lstStyle/>
          <a:p>
            <a:pPr algn="l"/>
            <a:r>
              <a:rPr lang="en-CA" sz="4800" b="1" i="0" u="none" strike="noStrike" baseline="0" dirty="0">
                <a:solidFill>
                  <a:schemeClr val="bg1"/>
                </a:solidFill>
                <a:effectLst>
                  <a:outerShdw blurRad="38100" dist="38100" dir="2700000" algn="tl">
                    <a:srgbClr val="000000">
                      <a:alpha val="43137"/>
                    </a:srgbClr>
                  </a:outerShdw>
                </a:effectLst>
              </a:rPr>
              <a:t>IV. THE SECOND QUARTER</a:t>
            </a:r>
            <a:endParaRPr lang="en-CA" sz="4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67975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6086453" y="0"/>
            <a:ext cx="6105547" cy="6500813"/>
          </a:xfrm>
        </p:spPr>
        <p:txBody>
          <a:bodyPr>
            <a:noAutofit/>
          </a:bodyPr>
          <a:lstStyle/>
          <a:p>
            <a:r>
              <a:rPr lang="en-US" sz="4000" b="1" i="1" u="none" strike="noStrike" baseline="0" dirty="0">
                <a:effectLst>
                  <a:outerShdw blurRad="38100" dist="38100" dir="2700000" algn="tl">
                    <a:srgbClr val="000000">
                      <a:alpha val="43137"/>
                    </a:srgbClr>
                  </a:outerShdw>
                </a:effectLst>
              </a:rPr>
              <a:t>“I beg you that when I come I may not have to be as bold as I expect to be toward some people who think that we live by the standards of this world. </a:t>
            </a:r>
            <a:br>
              <a:rPr lang="en-US" sz="4000" b="1" i="1" u="none" strike="noStrike" baseline="0" dirty="0">
                <a:effectLst>
                  <a:outerShdw blurRad="38100" dist="38100" dir="2700000" algn="tl">
                    <a:srgbClr val="000000">
                      <a:alpha val="43137"/>
                    </a:srgbClr>
                  </a:outerShdw>
                </a:effectLst>
              </a:rPr>
            </a:br>
            <a:r>
              <a:rPr lang="en-US" sz="4000" b="1" i="1" u="none" strike="noStrike" baseline="0" dirty="0">
                <a:effectLst>
                  <a:outerShdw blurRad="38100" dist="38100" dir="2700000" algn="tl">
                    <a:srgbClr val="000000">
                      <a:alpha val="43137"/>
                    </a:srgbClr>
                  </a:outerShdw>
                </a:effectLst>
              </a:rPr>
              <a:t>3. For though we live in the world, we do not wage war as the world does.</a:t>
            </a:r>
            <a:br>
              <a:rPr lang="en-US" sz="4000" b="1" i="1" u="none" strike="noStrike" baseline="0" dirty="0">
                <a:effectLst>
                  <a:outerShdw blurRad="38100" dist="38100" dir="2700000" algn="tl">
                    <a:srgbClr val="000000">
                      <a:alpha val="43137"/>
                    </a:srgbClr>
                  </a:outerShdw>
                </a:effectLst>
              </a:rPr>
            </a:br>
            <a:br>
              <a:rPr lang="en-CA" sz="4000" b="1" i="0" u="none" strike="noStrike" baseline="0" dirty="0">
                <a:effectLst>
                  <a:outerShdw blurRad="38100" dist="38100" dir="2700000" algn="tl">
                    <a:srgbClr val="000000">
                      <a:alpha val="43137"/>
                    </a:srgbClr>
                  </a:outerShdw>
                </a:effectLst>
              </a:rPr>
            </a:br>
            <a:r>
              <a:rPr lang="en-CA" sz="4000" b="1" i="1" u="none" strike="noStrike" baseline="0" dirty="0">
                <a:effectLst>
                  <a:outerShdw blurRad="38100" dist="38100" dir="2700000" algn="tl">
                    <a:srgbClr val="000000">
                      <a:alpha val="43137"/>
                    </a:srgbClr>
                  </a:outerShdw>
                </a:effectLst>
              </a:rPr>
              <a:t>	II Corinthians 10:2-6</a:t>
            </a:r>
            <a:endParaRPr lang="en-CA" sz="4000" b="1" dirty="0">
              <a:effectLst>
                <a:outerShdw blurRad="38100" dist="38100" dir="2700000" algn="tl">
                  <a:srgbClr val="000000">
                    <a:alpha val="43137"/>
                  </a:srgbClr>
                </a:outerShdw>
              </a:effectLst>
            </a:endParaRPr>
          </a:p>
        </p:txBody>
      </p:sp>
      <p:sp>
        <p:nvSpPr>
          <p:cNvPr id="38" name="Freeform: Shape 3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9820" r="1864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48" name="Freeform: Shape 47">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699345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19196-0F8C-4857-A99F-A69DBEDF496F}"/>
              </a:ext>
            </a:extLst>
          </p:cNvPr>
          <p:cNvSpPr>
            <a:spLocks noGrp="1"/>
          </p:cNvSpPr>
          <p:nvPr>
            <p:ph type="ctrTitle"/>
          </p:nvPr>
        </p:nvSpPr>
        <p:spPr>
          <a:xfrm>
            <a:off x="6086453" y="739978"/>
            <a:ext cx="6105547" cy="5760835"/>
          </a:xfrm>
        </p:spPr>
        <p:txBody>
          <a:bodyPr>
            <a:noAutofit/>
          </a:bodyPr>
          <a:lstStyle/>
          <a:p>
            <a:br>
              <a:rPr lang="en-US" sz="3200" b="0" i="1" u="none" strike="noStrike" baseline="0" dirty="0"/>
            </a:br>
            <a:r>
              <a:rPr lang="en-US" sz="3800" b="1" i="1" u="none" strike="noStrike" baseline="0" dirty="0">
                <a:effectLst>
                  <a:outerShdw blurRad="38100" dist="38100" dir="2700000" algn="tl">
                    <a:srgbClr val="000000">
                      <a:alpha val="43137"/>
                    </a:srgbClr>
                  </a:outerShdw>
                </a:effectLst>
              </a:rPr>
              <a:t>4. The weapons we fight with are not the weapons of the world. On the contrary, they have divine power to demolish strongholds.</a:t>
            </a:r>
            <a:br>
              <a:rPr lang="en-US" sz="3800" b="1" i="1" u="none" strike="noStrike" baseline="0" dirty="0">
                <a:effectLst>
                  <a:outerShdw blurRad="38100" dist="38100" dir="2700000" algn="tl">
                    <a:srgbClr val="000000">
                      <a:alpha val="43137"/>
                    </a:srgbClr>
                  </a:outerShdw>
                </a:effectLst>
              </a:rPr>
            </a:br>
            <a:r>
              <a:rPr lang="en-US" sz="3800" b="1" i="1" u="none" strike="noStrike" baseline="0" dirty="0">
                <a:effectLst>
                  <a:outerShdw blurRad="38100" dist="38100" dir="2700000" algn="tl">
                    <a:srgbClr val="000000">
                      <a:alpha val="43137"/>
                    </a:srgbClr>
                  </a:outerShdw>
                </a:effectLst>
              </a:rPr>
              <a:t>5. We demolish arguments and every pretension that sets itself up against the knowledge of God, and we take captive every thought to make it obedient to Christ.</a:t>
            </a:r>
            <a:br>
              <a:rPr lang="en-CA" sz="3800" b="1" i="0" u="none" strike="noStrike" baseline="0" dirty="0">
                <a:effectLst>
                  <a:outerShdw blurRad="38100" dist="38100" dir="2700000" algn="tl">
                    <a:srgbClr val="000000">
                      <a:alpha val="43137"/>
                    </a:srgbClr>
                  </a:outerShdw>
                </a:effectLst>
              </a:rPr>
            </a:br>
            <a:r>
              <a:rPr lang="en-CA" sz="3800" b="1" i="1" u="none" strike="noStrike" baseline="0" dirty="0">
                <a:effectLst>
                  <a:outerShdw blurRad="38100" dist="38100" dir="2700000" algn="tl">
                    <a:srgbClr val="000000">
                      <a:alpha val="43137"/>
                    </a:srgbClr>
                  </a:outerShdw>
                </a:effectLst>
              </a:rPr>
              <a:t>	       II Corinthians 10:2-6</a:t>
            </a:r>
            <a:endParaRPr lang="en-CA" sz="3800" b="1" dirty="0">
              <a:effectLst>
                <a:outerShdw blurRad="38100" dist="38100" dir="2700000" algn="tl">
                  <a:srgbClr val="000000">
                    <a:alpha val="43137"/>
                  </a:srgbClr>
                </a:outerShdw>
              </a:effectLst>
            </a:endParaRPr>
          </a:p>
        </p:txBody>
      </p:sp>
      <p:sp>
        <p:nvSpPr>
          <p:cNvPr id="38" name="Freeform: Shape 37">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extLst>
              <a:ext uri="{28A0092B-C50C-407E-A947-70E740481C1C}">
                <a14:useLocalDpi xmlns:a14="http://schemas.microsoft.com/office/drawing/2010/main" val="0"/>
              </a:ext>
            </a:extLst>
          </a:blip>
          <a:srcRect l="19820" r="1864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48" name="Freeform: Shape 47">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107451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l="1654" r="-1" b="-1"/>
          <a:stretch/>
        </p:blipFill>
        <p:spPr>
          <a:xfrm>
            <a:off x="4324350" y="1271353"/>
            <a:ext cx="6896376" cy="4315295"/>
          </a:xfrm>
          <a:prstGeom prst="rect">
            <a:avLst/>
          </a:prstGeom>
        </p:spPr>
      </p:pic>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395111" y="1122363"/>
            <a:ext cx="3793067" cy="2387600"/>
          </a:xfrm>
        </p:spPr>
        <p:txBody>
          <a:bodyPr>
            <a:normAutofit/>
          </a:bodyPr>
          <a:lstStyle/>
          <a:p>
            <a:r>
              <a:rPr lang="en-CA" sz="5400" b="1" i="0" u="none" strike="noStrike" baseline="0" dirty="0"/>
              <a:t>V. HALF TIME</a:t>
            </a:r>
            <a:endParaRPr lang="en-CA" sz="5400" dirty="0"/>
          </a:p>
        </p:txBody>
      </p:sp>
    </p:spTree>
    <p:extLst>
      <p:ext uri="{BB962C8B-B14F-4D97-AF65-F5344CB8AC3E}">
        <p14:creationId xmlns:p14="http://schemas.microsoft.com/office/powerpoint/2010/main" val="3907372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4596F6-53E6-4813-B225-DC7784DDF9EC}"/>
              </a:ext>
            </a:extLst>
          </p:cNvPr>
          <p:cNvSpPr>
            <a:spLocks noGrp="1"/>
          </p:cNvSpPr>
          <p:nvPr>
            <p:ph type="ctrTitle"/>
          </p:nvPr>
        </p:nvSpPr>
        <p:spPr>
          <a:xfrm>
            <a:off x="6738943" y="3219004"/>
            <a:ext cx="4605340" cy="2387600"/>
          </a:xfrm>
        </p:spPr>
        <p:txBody>
          <a:bodyPr>
            <a:noAutofit/>
          </a:bodyPr>
          <a:lstStyle/>
          <a:p>
            <a:r>
              <a:rPr lang="en-US" sz="4400" b="0" i="1" u="none" strike="noStrike" baseline="0" dirty="0">
                <a:solidFill>
                  <a:schemeClr val="bg1"/>
                </a:solidFill>
              </a:rPr>
              <a:t>“God is our refuge and strength, an ever-present help in trouble.</a:t>
            </a:r>
            <a:br>
              <a:rPr lang="en-US" sz="4400" b="0" i="1" u="none" strike="noStrike" baseline="0" dirty="0">
                <a:solidFill>
                  <a:schemeClr val="bg1"/>
                </a:solidFill>
              </a:rPr>
            </a:br>
            <a:r>
              <a:rPr lang="en-US" sz="4400" b="0" i="1" u="none" strike="noStrike" baseline="0" dirty="0">
                <a:solidFill>
                  <a:schemeClr val="bg1"/>
                </a:solidFill>
              </a:rPr>
              <a:t>2. Therefore we will not fear . . .”</a:t>
            </a:r>
            <a:br>
              <a:rPr lang="en-CA" sz="4400" b="0" i="1" u="none" strike="noStrike" baseline="0" dirty="0">
                <a:solidFill>
                  <a:schemeClr val="bg1"/>
                </a:solidFill>
              </a:rPr>
            </a:br>
            <a:r>
              <a:rPr lang="en-CA" sz="4400" b="0" i="1" u="none" strike="noStrike" baseline="0" dirty="0">
                <a:solidFill>
                  <a:schemeClr val="bg1"/>
                </a:solidFill>
              </a:rPr>
              <a:t>         Psalm 46:1,2</a:t>
            </a:r>
          </a:p>
        </p:txBody>
      </p:sp>
      <p:pic>
        <p:nvPicPr>
          <p:cNvPr id="7" name="Picture 6" descr="Text&#10;&#10;Description automatically generated">
            <a:extLst>
              <a:ext uri="{FF2B5EF4-FFF2-40B4-BE49-F238E27FC236}">
                <a16:creationId xmlns:a16="http://schemas.microsoft.com/office/drawing/2014/main" id="{C53BADDE-2FB1-4073-8224-99CBB89CBF8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2443" r="10787" b="-2"/>
          <a:stretch/>
        </p:blipFill>
        <p:spPr>
          <a:xfrm>
            <a:off x="473874" y="1057275"/>
            <a:ext cx="5917401" cy="4743450"/>
          </a:xfrm>
          <a:prstGeom prst="rect">
            <a:avLst/>
          </a:prstGeom>
        </p:spPr>
      </p:pic>
      <p:sp>
        <p:nvSpPr>
          <p:cNvPr id="14" name="Rectangle 13">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4479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389</Words>
  <Application>Microsoft Office PowerPoint</Application>
  <PresentationFormat>Widescreen</PresentationFormat>
  <Paragraphs>18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Rockwell</vt:lpstr>
      <vt:lpstr>Office Theme</vt:lpstr>
      <vt:lpstr>PowerPoint Presentation</vt:lpstr>
      <vt:lpstr>I. THE COINS FLIP</vt:lpstr>
      <vt:lpstr>II. THE FIRST KICK </vt:lpstr>
      <vt:lpstr>III. THE FIRST FIELD GOAL</vt:lpstr>
      <vt:lpstr>IV. THE SECOND QUARTER</vt:lpstr>
      <vt:lpstr>“I beg you that when I come I may not have to be as bold as I expect to be toward some people who think that we live by the standards of this world.  3. For though we live in the world, we do not wage war as the world does.   II Corinthians 10:2-6</vt:lpstr>
      <vt:lpstr> 4. The weapons we fight with are not the weapons of the world. On the contrary, they have divine power to demolish strongholds. 5. We demolish arguments and every pretension that sets itself up against the knowledge of God, and we take captive every thought to make it obedient to Christ.         II Corinthians 10:2-6</vt:lpstr>
      <vt:lpstr>V. HALF TIME</vt:lpstr>
      <vt:lpstr>“God is our refuge and strength, an ever-present help in trouble. 2. Therefore we will not fear . . .”          Psalm 46:1,2</vt:lpstr>
      <vt:lpstr>“The Lord is my light and my salvation whom shall I fear? The Lord is the stronghold of my life—of whom shall I be afraid?</vt:lpstr>
      <vt:lpstr>2. When the wicked advance against me to devour me, it is my enemies and my foes who will stumble and fall.</vt:lpstr>
      <vt:lpstr>3. Though an army besiege me, my heart will not fear; though war break out against me, even then I will be confident. Psalm 27:1-3</vt:lpstr>
      <vt:lpstr>VI. THIRD QUARTER</vt:lpstr>
      <vt:lpstr>VII. FINAL QUARTER</vt:lpstr>
      <vt:lpstr>VIII. TIME OUT CALLED BY THE DODGERS</vt:lpstr>
      <vt:lpstr>IX. RETURN GONE WRONG</vt:lpstr>
      <vt:lpstr>X. GOAL  TO GO</vt:lpstr>
      <vt:lpstr>And so the story ends  as you get handed the ball.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Montsion</dc:creator>
  <cp:lastModifiedBy>Brad Montsion</cp:lastModifiedBy>
  <cp:revision>4</cp:revision>
  <dcterms:created xsi:type="dcterms:W3CDTF">2021-01-03T03:42:59Z</dcterms:created>
  <dcterms:modified xsi:type="dcterms:W3CDTF">2021-01-04T21:27:35Z</dcterms:modified>
</cp:coreProperties>
</file>