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2/2/2024</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759834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2/2/2024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4545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2/2/2024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2502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2/2/2024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6743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2/2/2024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9928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2/2/2024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0194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2/2/2024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7561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2/2/2024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3754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2/2/2024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292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2/2/2024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8147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2/2/2024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5469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2/2/2024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58803197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Yellow and orange electric plug">
            <a:extLst>
              <a:ext uri="{FF2B5EF4-FFF2-40B4-BE49-F238E27FC236}">
                <a16:creationId xmlns:a16="http://schemas.microsoft.com/office/drawing/2014/main" id="{758E780C-F440-486B-29A0-CC5B6D94D600}"/>
              </a:ext>
            </a:extLst>
          </p:cNvPr>
          <p:cNvPicPr>
            <a:picLocks noChangeAspect="1"/>
          </p:cNvPicPr>
          <p:nvPr/>
        </p:nvPicPr>
        <p:blipFill rotWithShape="1">
          <a:blip r:embed="rId2">
            <a:alphaModFix amt="60000"/>
          </a:blip>
          <a:srcRect t="9464" r="-1" b="6261"/>
          <a:stretch/>
        </p:blipFill>
        <p:spPr>
          <a:xfrm>
            <a:off x="3048" y="10"/>
            <a:ext cx="12188952" cy="6856614"/>
          </a:xfrm>
          <a:prstGeom prst="rect">
            <a:avLst/>
          </a:prstGeom>
        </p:spPr>
      </p:pic>
      <p:sp>
        <p:nvSpPr>
          <p:cNvPr id="2" name="Title 1">
            <a:extLst>
              <a:ext uri="{FF2B5EF4-FFF2-40B4-BE49-F238E27FC236}">
                <a16:creationId xmlns:a16="http://schemas.microsoft.com/office/drawing/2014/main" id="{4BA5D8F0-0139-4B94-A74F-3A91766DBC7F}"/>
              </a:ext>
            </a:extLst>
          </p:cNvPr>
          <p:cNvSpPr>
            <a:spLocks noGrp="1"/>
          </p:cNvSpPr>
          <p:nvPr>
            <p:ph type="ctrTitle"/>
          </p:nvPr>
        </p:nvSpPr>
        <p:spPr>
          <a:xfrm>
            <a:off x="996275" y="744909"/>
            <a:ext cx="10190071" cy="3145855"/>
          </a:xfrm>
        </p:spPr>
        <p:txBody>
          <a:bodyPr anchor="b">
            <a:normAutofit/>
          </a:bodyPr>
          <a:lstStyle/>
          <a:p>
            <a:r>
              <a:rPr lang="en-US" sz="5200">
                <a:solidFill>
                  <a:srgbClr val="FFFFFF"/>
                </a:solidFill>
              </a:rPr>
              <a:t>PLUGGING INTO HIS POWER</a:t>
            </a:r>
          </a:p>
        </p:txBody>
      </p:sp>
      <p:sp>
        <p:nvSpPr>
          <p:cNvPr id="3" name="Subtitle 2">
            <a:extLst>
              <a:ext uri="{FF2B5EF4-FFF2-40B4-BE49-F238E27FC236}">
                <a16:creationId xmlns:a16="http://schemas.microsoft.com/office/drawing/2014/main" id="{29532E51-56CD-88A6-D717-E8F4C3927137}"/>
              </a:ext>
            </a:extLst>
          </p:cNvPr>
          <p:cNvSpPr>
            <a:spLocks noGrp="1"/>
          </p:cNvSpPr>
          <p:nvPr>
            <p:ph type="subTitle" idx="1"/>
          </p:nvPr>
        </p:nvSpPr>
        <p:spPr>
          <a:xfrm>
            <a:off x="1218708" y="4069780"/>
            <a:ext cx="9781327" cy="2056617"/>
          </a:xfrm>
        </p:spPr>
        <p:txBody>
          <a:bodyPr anchor="t">
            <a:normAutofit/>
          </a:bodyPr>
          <a:lstStyle/>
          <a:p>
            <a:r>
              <a:rPr lang="en-US" sz="2200">
                <a:solidFill>
                  <a:srgbClr val="FFFFFF"/>
                </a:solidFill>
              </a:rPr>
              <a:t>ACTS 4:31-33</a:t>
            </a:r>
          </a:p>
        </p:txBody>
      </p:sp>
    </p:spTree>
    <p:extLst>
      <p:ext uri="{BB962C8B-B14F-4D97-AF65-F5344CB8AC3E}">
        <p14:creationId xmlns:p14="http://schemas.microsoft.com/office/powerpoint/2010/main" val="91937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BDA3-561F-443C-BA93-64B44EEC51AD}"/>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C78EC509-5386-2322-7476-6FDC52C83672}"/>
              </a:ext>
            </a:extLst>
          </p:cNvPr>
          <p:cNvSpPr>
            <a:spLocks noGrp="1"/>
          </p:cNvSpPr>
          <p:nvPr>
            <p:ph sz="half" idx="1"/>
          </p:nvPr>
        </p:nvSpPr>
        <p:spPr>
          <a:xfrm>
            <a:off x="345141" y="1825624"/>
            <a:ext cx="5561106" cy="2006222"/>
          </a:xfrm>
          <a:solidFill>
            <a:schemeClr val="accent3">
              <a:lumMod val="20000"/>
              <a:lumOff val="80000"/>
            </a:schemeClr>
          </a:solidFill>
        </p:spPr>
        <p:txBody>
          <a:bodyPr>
            <a:normAutofit/>
          </a:bodyPr>
          <a:lstStyle/>
          <a:p>
            <a:pPr marL="0" indent="0" algn="ctr">
              <a:buNone/>
            </a:pPr>
            <a:r>
              <a:rPr lang="en-US" sz="3600" b="1" dirty="0"/>
              <a:t>WE HAVE BEEN COMMANDED </a:t>
            </a:r>
          </a:p>
          <a:p>
            <a:pPr marL="0" indent="0" algn="ctr">
              <a:buNone/>
            </a:pPr>
            <a:r>
              <a:rPr lang="en-US" sz="3600" b="1" dirty="0"/>
              <a:t>TO PRAY:</a:t>
            </a:r>
          </a:p>
        </p:txBody>
      </p:sp>
      <p:sp>
        <p:nvSpPr>
          <p:cNvPr id="4" name="Content Placeholder 3">
            <a:extLst>
              <a:ext uri="{FF2B5EF4-FFF2-40B4-BE49-F238E27FC236}">
                <a16:creationId xmlns:a16="http://schemas.microsoft.com/office/drawing/2014/main" id="{B9788109-1B36-1CDF-96A9-1FC49222C70B}"/>
              </a:ext>
            </a:extLst>
          </p:cNvPr>
          <p:cNvSpPr>
            <a:spLocks noGrp="1"/>
          </p:cNvSpPr>
          <p:nvPr>
            <p:ph sz="half" idx="2"/>
          </p:nvPr>
        </p:nvSpPr>
        <p:spPr>
          <a:xfrm>
            <a:off x="6019801" y="1825624"/>
            <a:ext cx="5713503" cy="4666615"/>
          </a:xfrm>
          <a:solidFill>
            <a:schemeClr val="accent3">
              <a:lumMod val="40000"/>
              <a:lumOff val="60000"/>
            </a:schemeClr>
          </a:solidFill>
        </p:spPr>
        <p:txBody>
          <a:bodyPr>
            <a:normAutofit/>
          </a:bodyPr>
          <a:lstStyle/>
          <a:p>
            <a:pPr marL="0" marR="0" indent="0" algn="ctr">
              <a:lnSpc>
                <a:spcPct val="115000"/>
              </a:lnSpc>
              <a:spcBef>
                <a:spcPts val="0"/>
              </a:spcBef>
              <a:spcAft>
                <a:spcPts val="0"/>
              </a:spcAft>
              <a:buNone/>
            </a:pPr>
            <a:endPar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“And pray in the Spirit on all occasions with all kinds of prayers and requests. With this in mind, be alert and always keep on praying for all the Lord’s people.”</a:t>
            </a:r>
          </a:p>
          <a:p>
            <a:pPr marL="0" marR="0" indent="0" algn="ctr">
              <a:lnSpc>
                <a:spcPct val="115000"/>
              </a:lnSpc>
              <a:spcBef>
                <a:spcPts val="0"/>
              </a:spcBef>
              <a:spcAft>
                <a:spcPts val="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0"/>
              </a:spcAft>
            </a:pP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Ephesians 6:18</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455FD21A-8F7C-9FCB-9BB6-C3050BB2F12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23331" y="4002150"/>
            <a:ext cx="4804011" cy="2690245"/>
          </a:xfrm>
          <a:prstGeom prst="rect">
            <a:avLst/>
          </a:prstGeom>
        </p:spPr>
      </p:pic>
    </p:spTree>
    <p:extLst>
      <p:ext uri="{BB962C8B-B14F-4D97-AF65-F5344CB8AC3E}">
        <p14:creationId xmlns:p14="http://schemas.microsoft.com/office/powerpoint/2010/main" val="1456634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CB7D-0D39-C815-0D83-CEAA888066C2}"/>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pic>
        <p:nvPicPr>
          <p:cNvPr id="6" name="Content Placeholder 5" descr="A hand reaching out to the sun&#10;&#10;Description automatically generated">
            <a:extLst>
              <a:ext uri="{FF2B5EF4-FFF2-40B4-BE49-F238E27FC236}">
                <a16:creationId xmlns:a16="http://schemas.microsoft.com/office/drawing/2014/main" id="{3919CDC2-4EF9-04F3-3B68-D4B14C8C970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45023" y="2415654"/>
            <a:ext cx="5580125" cy="3057098"/>
          </a:xfrm>
        </p:spPr>
      </p:pic>
      <p:sp>
        <p:nvSpPr>
          <p:cNvPr id="4" name="Content Placeholder 3">
            <a:extLst>
              <a:ext uri="{FF2B5EF4-FFF2-40B4-BE49-F238E27FC236}">
                <a16:creationId xmlns:a16="http://schemas.microsoft.com/office/drawing/2014/main" id="{D17BCE1C-4708-85BB-2E93-0D0EA46F58D8}"/>
              </a:ext>
            </a:extLst>
          </p:cNvPr>
          <p:cNvSpPr>
            <a:spLocks noGrp="1"/>
          </p:cNvSpPr>
          <p:nvPr>
            <p:ph sz="half" idx="2"/>
          </p:nvPr>
        </p:nvSpPr>
        <p:spPr>
          <a:solidFill>
            <a:schemeClr val="accent3">
              <a:lumMod val="40000"/>
              <a:lumOff val="60000"/>
            </a:schemeClr>
          </a:solidFill>
        </p:spPr>
        <p:txBody>
          <a:bodyPr>
            <a:normAutofit/>
          </a:bodyPr>
          <a:lstStyle/>
          <a:p>
            <a:pPr marL="0" marR="0" indent="0" algn="ctr">
              <a:lnSpc>
                <a:spcPct val="115000"/>
              </a:lnSpc>
              <a:spcBef>
                <a:spcPts val="0"/>
              </a:spcBef>
              <a:spcAft>
                <a:spcPts val="0"/>
              </a:spcAft>
              <a:buNone/>
            </a:pPr>
            <a:endPar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After they prayed, the place where they were meeting was shaken. And they were all filled with the Holy Spirit and spoke the word of God boldly.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gn="ctr">
              <a:lnSpc>
                <a:spcPct val="115000"/>
              </a:lnSpc>
              <a:spcBef>
                <a:spcPts val="0"/>
              </a:spcBef>
              <a:spcAft>
                <a:spcPts val="0"/>
              </a:spcAft>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Acts 4:31</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algn="ctr"/>
            <a:endParaRPr lang="en-US" sz="3200" dirty="0"/>
          </a:p>
        </p:txBody>
      </p:sp>
    </p:spTree>
    <p:extLst>
      <p:ext uri="{BB962C8B-B14F-4D97-AF65-F5344CB8AC3E}">
        <p14:creationId xmlns:p14="http://schemas.microsoft.com/office/powerpoint/2010/main" val="3913677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15" name="Rectangle 14">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9" name="Group 18">
            <a:extLst>
              <a:ext uri="{FF2B5EF4-FFF2-40B4-BE49-F238E27FC236}">
                <a16:creationId xmlns:a16="http://schemas.microsoft.com/office/drawing/2014/main" id="{545001F7-3F8F-4035-8348-1B9798C77D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5236971" cy="6858000"/>
            <a:chOff x="20829" y="1"/>
            <a:chExt cx="5236971" cy="6857999"/>
          </a:xfrm>
        </p:grpSpPr>
        <p:pic>
          <p:nvPicPr>
            <p:cNvPr id="20" name="Picture 19">
              <a:extLst>
                <a:ext uri="{FF2B5EF4-FFF2-40B4-BE49-F238E27FC236}">
                  <a16:creationId xmlns:a16="http://schemas.microsoft.com/office/drawing/2014/main" id="{0A49B481-5581-4AF6-AFFC-BB62F86A3B0C}"/>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Lst>
            </a:blip>
            <a:stretch>
              <a:fillRect/>
            </a:stretch>
          </p:blipFill>
          <p:spPr>
            <a:xfrm>
              <a:off x="20829" y="692703"/>
              <a:ext cx="5236971" cy="6165297"/>
            </a:xfrm>
            <a:prstGeom prst="rect">
              <a:avLst/>
            </a:prstGeom>
          </p:spPr>
        </p:pic>
        <p:pic>
          <p:nvPicPr>
            <p:cNvPr id="21" name="Picture 20">
              <a:extLst>
                <a:ext uri="{FF2B5EF4-FFF2-40B4-BE49-F238E27FC236}">
                  <a16:creationId xmlns:a16="http://schemas.microsoft.com/office/drawing/2014/main" id="{CA289CF0-18E2-49F0-8C1F-511C4BA4809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8000"/>
              <a:extLst>
                <a:ext uri="{28A0092B-C50C-407E-A947-70E740481C1C}">
                  <a14:useLocalDpi xmlns:a14="http://schemas.microsoft.com/office/drawing/2010/main" val="0"/>
                </a:ext>
              </a:extLst>
            </a:blip>
            <a:srcRect l="19154" b="19117"/>
            <a:stretch/>
          </p:blipFill>
          <p:spPr>
            <a:xfrm rot="5400000">
              <a:off x="393956" y="-373126"/>
              <a:ext cx="4197222" cy="4943475"/>
            </a:xfrm>
            <a:prstGeom prst="rect">
              <a:avLst/>
            </a:prstGeom>
          </p:spPr>
        </p:pic>
      </p:grpSp>
      <p:sp>
        <p:nvSpPr>
          <p:cNvPr id="23" name="Rectangle 22">
            <a:extLst>
              <a:ext uri="{FF2B5EF4-FFF2-40B4-BE49-F238E27FC236}">
                <a16:creationId xmlns:a16="http://schemas.microsoft.com/office/drawing/2014/main" id="{0DADC141-2CF4-4D22-BFEF-05FB358E4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43A66C0-8F79-4D55-8A61-9E980D5FEE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228" y="685800"/>
            <a:ext cx="10820400" cy="54864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399E8E-A29F-0981-69AF-A4F39B8D2B6D}"/>
              </a:ext>
            </a:extLst>
          </p:cNvPr>
          <p:cNvSpPr>
            <a:spLocks noGrp="1"/>
          </p:cNvSpPr>
          <p:nvPr>
            <p:ph type="title"/>
          </p:nvPr>
        </p:nvSpPr>
        <p:spPr>
          <a:xfrm>
            <a:off x="1143000" y="902139"/>
            <a:ext cx="5410200" cy="1997075"/>
          </a:xfrm>
        </p:spPr>
        <p:txBody>
          <a:bodyPr vert="horz" lIns="91440" tIns="45720" rIns="91440" bIns="45720" rtlCol="0" anchor="ctr">
            <a:normAutofit/>
          </a:bodyPr>
          <a:lstStyle/>
          <a:p>
            <a:pPr algn="ctr"/>
            <a:r>
              <a:rPr lang="en-US" sz="3600" b="1" u="sng" dirty="0"/>
              <a:t>II. WE NEED TO PLUG INTO THE POWER OF PASSION</a:t>
            </a:r>
          </a:p>
        </p:txBody>
      </p:sp>
      <p:sp>
        <p:nvSpPr>
          <p:cNvPr id="3" name="Content Placeholder 2">
            <a:extLst>
              <a:ext uri="{FF2B5EF4-FFF2-40B4-BE49-F238E27FC236}">
                <a16:creationId xmlns:a16="http://schemas.microsoft.com/office/drawing/2014/main" id="{11D4B08E-A7C1-4B87-E522-B6F8E57CFA6A}"/>
              </a:ext>
            </a:extLst>
          </p:cNvPr>
          <p:cNvSpPr>
            <a:spLocks noGrp="1"/>
          </p:cNvSpPr>
          <p:nvPr>
            <p:ph sz="half" idx="1"/>
          </p:nvPr>
        </p:nvSpPr>
        <p:spPr>
          <a:xfrm>
            <a:off x="1143000" y="2954215"/>
            <a:ext cx="5116705" cy="2836985"/>
          </a:xfrm>
        </p:spPr>
        <p:txBody>
          <a:bodyPr vert="horz" lIns="91440" tIns="45720" rIns="91440" bIns="45720" rtlCol="0">
            <a:normAutofit fontScale="85000" lnSpcReduction="10000"/>
          </a:bodyPr>
          <a:lstStyle/>
          <a:p>
            <a:pPr marL="0" marR="0" indent="0" algn="ctr">
              <a:spcBef>
                <a:spcPts val="0"/>
              </a:spcBef>
              <a:spcAft>
                <a:spcPts val="0"/>
              </a:spcAft>
              <a:buNone/>
            </a:pPr>
            <a:r>
              <a:rPr lang="en-US" sz="2400" b="1" i="1" dirty="0">
                <a:effectLst/>
              </a:rPr>
              <a:t>“All the believers were one in heart and mind. No one claimed that any of their possessions was their own, but they shared everything they had. With great power the apostles continued to testify to the resurrection of the Lord Jesus. And God’s grace was so powerfully at work in them all.”</a:t>
            </a:r>
          </a:p>
          <a:p>
            <a:pPr marL="0" marR="0" algn="ctr">
              <a:spcBef>
                <a:spcPts val="0"/>
              </a:spcBef>
              <a:spcAft>
                <a:spcPts val="0"/>
              </a:spcAft>
            </a:pPr>
            <a:r>
              <a:rPr lang="en-US" sz="2400" b="1" i="1" dirty="0"/>
              <a:t>Acts 4:32-33</a:t>
            </a:r>
            <a:endParaRPr lang="en-US" sz="2400" dirty="0">
              <a:effectLst/>
            </a:endParaRPr>
          </a:p>
          <a:p>
            <a:pPr algn="ctr"/>
            <a:endParaRPr lang="en-US" sz="2400" dirty="0"/>
          </a:p>
        </p:txBody>
      </p:sp>
      <p:pic>
        <p:nvPicPr>
          <p:cNvPr id="6" name="Content Placeholder 5" descr="A heart shaped fire with smoke&#10;&#10;Description automatically generated">
            <a:extLst>
              <a:ext uri="{FF2B5EF4-FFF2-40B4-BE49-F238E27FC236}">
                <a16:creationId xmlns:a16="http://schemas.microsoft.com/office/drawing/2014/main" id="{945475D6-AC84-259E-7773-2CE613A0D0B7}"/>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553200" y="1587939"/>
            <a:ext cx="4869719" cy="3713871"/>
          </a:xfrm>
          <a:prstGeom prst="rect">
            <a:avLst/>
          </a:prstGeom>
        </p:spPr>
      </p:pic>
    </p:spTree>
    <p:extLst>
      <p:ext uri="{BB962C8B-B14F-4D97-AF65-F5344CB8AC3E}">
        <p14:creationId xmlns:p14="http://schemas.microsoft.com/office/powerpoint/2010/main" val="3420696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3" name="Picture 12">
            <a:extLst>
              <a:ext uri="{FF2B5EF4-FFF2-40B4-BE49-F238E27FC236}">
                <a16:creationId xmlns:a16="http://schemas.microsoft.com/office/drawing/2014/main" id="{BC526B7A-4801-4FD1-95C8-03AF22629E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 useBgFill="1">
        <p:nvSpPr>
          <p:cNvPr id="15" name="Rectangle 14">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A56932E6-5BA9-4C85-82EA-A307011BB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62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F66E9553-113D-6398-E8B1-5B61A77575AC}"/>
              </a:ext>
            </a:extLst>
          </p:cNvPr>
          <p:cNvSpPr>
            <a:spLocks noGrp="1"/>
          </p:cNvSpPr>
          <p:nvPr>
            <p:ph type="title"/>
          </p:nvPr>
        </p:nvSpPr>
        <p:spPr>
          <a:xfrm>
            <a:off x="1198182" y="381000"/>
            <a:ext cx="10003218" cy="1600124"/>
          </a:xfrm>
        </p:spPr>
        <p:txBody>
          <a:bodyPr vert="horz" lIns="91440" tIns="45720" rIns="91440" bIns="45720" rtlCol="0" anchor="ctr">
            <a:normAutofit/>
          </a:bodyPr>
          <a:lstStyle/>
          <a:p>
            <a:r>
              <a:rPr lang="en-US" u="sng">
                <a:solidFill>
                  <a:srgbClr val="FFFFFF"/>
                </a:solidFill>
              </a:rPr>
              <a:t>III. WE NEED TO PLUG INTO THE POWER OF PROCLAMATION</a:t>
            </a:r>
          </a:p>
        </p:txBody>
      </p:sp>
      <p:pic>
        <p:nvPicPr>
          <p:cNvPr id="6" name="Content Placeholder 5" descr="A person in a red cape&#10;&#10;Description automatically generated">
            <a:extLst>
              <a:ext uri="{FF2B5EF4-FFF2-40B4-BE49-F238E27FC236}">
                <a16:creationId xmlns:a16="http://schemas.microsoft.com/office/drawing/2014/main" id="{4A247DDE-B300-FCA4-C33A-D112F5BE23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020" y="2708448"/>
            <a:ext cx="6501205" cy="3733800"/>
          </a:xfrm>
          <a:prstGeom prst="rect">
            <a:avLst/>
          </a:prstGeom>
        </p:spPr>
      </p:pic>
      <p:sp>
        <p:nvSpPr>
          <p:cNvPr id="4" name="Content Placeholder 3">
            <a:extLst>
              <a:ext uri="{FF2B5EF4-FFF2-40B4-BE49-F238E27FC236}">
                <a16:creationId xmlns:a16="http://schemas.microsoft.com/office/drawing/2014/main" id="{195EC0F3-718F-22AD-35AA-D271E8369355}"/>
              </a:ext>
            </a:extLst>
          </p:cNvPr>
          <p:cNvSpPr>
            <a:spLocks/>
          </p:cNvSpPr>
          <p:nvPr/>
        </p:nvSpPr>
        <p:spPr>
          <a:xfrm>
            <a:off x="6730196" y="2498605"/>
            <a:ext cx="5184090" cy="4153486"/>
          </a:xfrm>
          <a:prstGeom prst="rect">
            <a:avLst/>
          </a:prstGeom>
          <a:solidFill>
            <a:srgbClr val="CC99FF"/>
          </a:solidFill>
        </p:spPr>
        <p:txBody>
          <a:bodyPr>
            <a:normAutofit/>
          </a:bodyPr>
          <a:lstStyle/>
          <a:p>
            <a:pPr algn="ctr" defTabSz="768096">
              <a:lnSpc>
                <a:spcPct val="90000"/>
              </a:lnSpc>
              <a:spcAft>
                <a:spcPts val="600"/>
              </a:spcAft>
            </a:pPr>
            <a:r>
              <a:rPr lang="en-US" sz="2800" b="1" i="1" kern="100" dirty="0">
                <a:solidFill>
                  <a:schemeClr val="tx1"/>
                </a:solidFill>
                <a:latin typeface="Times New Roman" panose="02020603050405020304" pitchFamily="18" charset="0"/>
                <a:ea typeface="+mn-ea"/>
                <a:cs typeface="Times New Roman" panose="02020603050405020304" pitchFamily="18" charset="0"/>
              </a:rPr>
              <a:t>“Therefore, go and make disciples of all nations, baptizing them in the name of the Father and of the Son and of the Holy Spirit, and teaching them to obey everything I have commanded you. And surely, I am with you always, to the very end of the age.”</a:t>
            </a:r>
            <a:endParaRPr lang="en-US" sz="2000" kern="100" dirty="0">
              <a:solidFill>
                <a:schemeClr val="tx1"/>
              </a:solidFill>
              <a:latin typeface="Aptos" panose="020B0004020202020204" pitchFamily="34" charset="0"/>
              <a:ea typeface="+mn-ea"/>
              <a:cs typeface="Times New Roman" panose="02020603050405020304" pitchFamily="18" charset="0"/>
            </a:endParaRPr>
          </a:p>
          <a:p>
            <a:pPr algn="ctr" defTabSz="768096">
              <a:lnSpc>
                <a:spcPct val="90000"/>
              </a:lnSpc>
              <a:spcAft>
                <a:spcPts val="600"/>
              </a:spcAft>
            </a:pPr>
            <a:r>
              <a:rPr lang="en-US" sz="2800" b="1" i="1" kern="100" dirty="0">
                <a:solidFill>
                  <a:schemeClr val="tx1"/>
                </a:solidFill>
                <a:latin typeface="Times New Roman" panose="02020603050405020304" pitchFamily="18" charset="0"/>
                <a:ea typeface="+mn-ea"/>
                <a:cs typeface="Times New Roman" panose="02020603050405020304" pitchFamily="18" charset="0"/>
              </a:rPr>
              <a:t>Matthew 28:19-20</a:t>
            </a:r>
            <a:endParaRPr lang="en-US" sz="2000" kern="100" dirty="0">
              <a:solidFill>
                <a:schemeClr val="tx1"/>
              </a:solidFill>
              <a:latin typeface="Aptos" panose="020B0004020202020204" pitchFamily="34" charset="0"/>
              <a:ea typeface="+mn-ea"/>
              <a:cs typeface="Times New Roman" panose="02020603050405020304" pitchFamily="18" charset="0"/>
            </a:endParaRPr>
          </a:p>
          <a:p>
            <a:pPr algn="ctr">
              <a:lnSpc>
                <a:spcPct val="90000"/>
              </a:lnSpc>
              <a:spcAft>
                <a:spcPts val="600"/>
              </a:spcAft>
            </a:pPr>
            <a:endParaRPr lang="en-US" sz="2400" dirty="0"/>
          </a:p>
        </p:txBody>
      </p:sp>
    </p:spTree>
    <p:extLst>
      <p:ext uri="{BB962C8B-B14F-4D97-AF65-F5344CB8AC3E}">
        <p14:creationId xmlns:p14="http://schemas.microsoft.com/office/powerpoint/2010/main" val="134461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3489A2D2-B3AA-488C-B20E-15DBB97548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8194385" y="0"/>
            <a:ext cx="3997615" cy="6816079"/>
            <a:chOff x="8059620" y="41922"/>
            <a:chExt cx="3997615" cy="6816077"/>
          </a:xfrm>
        </p:grpSpPr>
        <p:pic>
          <p:nvPicPr>
            <p:cNvPr id="17" name="Picture 16">
              <a:extLst>
                <a:ext uri="{FF2B5EF4-FFF2-40B4-BE49-F238E27FC236}">
                  <a16:creationId xmlns:a16="http://schemas.microsoft.com/office/drawing/2014/main" id="{7C8EAD1A-FDD8-42C1-BC99-CCB0CC628B0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7000"/>
              <a:extLst>
                <a:ext uri="{28A0092B-C50C-407E-A947-70E740481C1C}">
                  <a14:useLocalDpi xmlns:a14="http://schemas.microsoft.com/office/drawing/2010/main" val="0"/>
                </a:ext>
              </a:extLst>
            </a:blip>
            <a:srcRect l="22818" b="17291"/>
            <a:stretch/>
          </p:blipFill>
          <p:spPr>
            <a:xfrm flipH="1">
              <a:off x="8059620" y="1345934"/>
              <a:ext cx="3997615" cy="5512065"/>
            </a:xfrm>
            <a:prstGeom prst="rect">
              <a:avLst/>
            </a:prstGeom>
          </p:spPr>
        </p:pic>
        <p:pic>
          <p:nvPicPr>
            <p:cNvPr id="18" name="Picture 17">
              <a:extLst>
                <a:ext uri="{FF2B5EF4-FFF2-40B4-BE49-F238E27FC236}">
                  <a16:creationId xmlns:a16="http://schemas.microsoft.com/office/drawing/2014/main" id="{E897C8CE-9AE7-4BB3-B76A-13264EA74AC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rcRect r="40690"/>
            <a:stretch/>
          </p:blipFill>
          <p:spPr>
            <a:xfrm>
              <a:off x="8915400" y="41922"/>
              <a:ext cx="3141835" cy="6816077"/>
            </a:xfrm>
            <a:prstGeom prst="rect">
              <a:avLst/>
            </a:prstGeom>
          </p:spPr>
        </p:pic>
      </p:grpSp>
      <p:sp>
        <p:nvSpPr>
          <p:cNvPr id="2" name="Title 1">
            <a:extLst>
              <a:ext uri="{FF2B5EF4-FFF2-40B4-BE49-F238E27FC236}">
                <a16:creationId xmlns:a16="http://schemas.microsoft.com/office/drawing/2014/main" id="{019CB34D-66ED-CFC7-11E7-89E64378F088}"/>
              </a:ext>
            </a:extLst>
          </p:cNvPr>
          <p:cNvSpPr>
            <a:spLocks noGrp="1"/>
          </p:cNvSpPr>
          <p:nvPr>
            <p:ph type="title"/>
          </p:nvPr>
        </p:nvSpPr>
        <p:spPr>
          <a:xfrm>
            <a:off x="319585" y="336358"/>
            <a:ext cx="10606072" cy="1900861"/>
          </a:xfrm>
        </p:spPr>
        <p:txBody>
          <a:bodyPr>
            <a:normAutofit/>
          </a:bodyPr>
          <a:lstStyle/>
          <a:p>
            <a:r>
              <a:rPr lang="en-US" sz="5400" b="1" dirty="0"/>
              <a:t>PLUG INTO THE POWER….</a:t>
            </a:r>
          </a:p>
        </p:txBody>
      </p:sp>
      <p:pic>
        <p:nvPicPr>
          <p:cNvPr id="5" name="Content Placeholder 4" descr="A black and white photo of a word&#10;&#10;Description automatically generated">
            <a:extLst>
              <a:ext uri="{FF2B5EF4-FFF2-40B4-BE49-F238E27FC236}">
                <a16:creationId xmlns:a16="http://schemas.microsoft.com/office/drawing/2014/main" id="{E2AA898C-B98B-740D-CF8F-0C5B2080DC58}"/>
              </a:ext>
            </a:extLst>
          </p:cNvPr>
          <p:cNvPicPr>
            <a:picLocks noChangeAspect="1"/>
          </p:cNvPicPr>
          <p:nvPr/>
        </p:nvPicPr>
        <p:blipFill rotWithShape="1">
          <a:blip r:embed="rId3">
            <a:extLst>
              <a:ext uri="{28A0092B-C50C-407E-A947-70E740481C1C}">
                <a14:useLocalDpi xmlns:a14="http://schemas.microsoft.com/office/drawing/2010/main" val="0"/>
              </a:ext>
            </a:extLst>
          </a:blip>
          <a:srcRect l="9718" r="11488" b="1"/>
          <a:stretch/>
        </p:blipFill>
        <p:spPr>
          <a:xfrm>
            <a:off x="4148919" y="2093472"/>
            <a:ext cx="6367305" cy="4525295"/>
          </a:xfrm>
          <a:prstGeom prst="rect">
            <a:avLst/>
          </a:prstGeom>
        </p:spPr>
      </p:pic>
    </p:spTree>
    <p:extLst>
      <p:ext uri="{BB962C8B-B14F-4D97-AF65-F5344CB8AC3E}">
        <p14:creationId xmlns:p14="http://schemas.microsoft.com/office/powerpoint/2010/main" val="298535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F885F-4921-1F5B-5454-51605F19A628}"/>
              </a:ext>
            </a:extLst>
          </p:cNvPr>
          <p:cNvSpPr>
            <a:spLocks noGrp="1"/>
          </p:cNvSpPr>
          <p:nvPr>
            <p:ph type="title"/>
          </p:nvPr>
        </p:nvSpPr>
        <p:spPr>
          <a:xfrm>
            <a:off x="458694" y="365760"/>
            <a:ext cx="11274610" cy="1325563"/>
          </a:xfrm>
        </p:spPr>
        <p:txBody>
          <a:bodyPr>
            <a:normAutofit fontScale="90000"/>
          </a:bodyPr>
          <a:lstStyle/>
          <a:p>
            <a:pPr marL="0" marR="0" algn="ctr">
              <a:lnSpc>
                <a:spcPct val="107000"/>
              </a:lnSpc>
              <a:spcBef>
                <a:spcPts val="0"/>
              </a:spcBef>
              <a:spcAft>
                <a:spcPts val="0"/>
              </a:spcAft>
            </a:pPr>
            <a:r>
              <a:rPr lang="en-US" sz="4400" b="1" u="sng" kern="100" dirty="0">
                <a:effectLst/>
                <a:latin typeface="Times New Roman" panose="02020603050405020304" pitchFamily="18" charset="0"/>
                <a:ea typeface="Calibri" panose="020F0502020204030204" pitchFamily="34" charset="0"/>
                <a:cs typeface="Times New Roman" panose="02020603050405020304" pitchFamily="18" charset="0"/>
              </a:rPr>
              <a:t>EXERCISE: WHO I AM IN CHRIST</a:t>
            </a:r>
            <a:br>
              <a:rPr lang="en-US" sz="4000" u="sng" kern="100" dirty="0">
                <a:effectLst/>
                <a:latin typeface="Calibri" panose="020F0502020204030204" pitchFamily="34" charset="0"/>
                <a:ea typeface="Calibri" panose="020F0502020204030204" pitchFamily="34" charset="0"/>
                <a:cs typeface="Times New Roman" panose="02020603050405020304" pitchFamily="18" charset="0"/>
              </a:rPr>
            </a:br>
            <a:endParaRPr lang="en-US" u="sng" dirty="0"/>
          </a:p>
        </p:txBody>
      </p:sp>
      <p:sp>
        <p:nvSpPr>
          <p:cNvPr id="3" name="Content Placeholder 2">
            <a:extLst>
              <a:ext uri="{FF2B5EF4-FFF2-40B4-BE49-F238E27FC236}">
                <a16:creationId xmlns:a16="http://schemas.microsoft.com/office/drawing/2014/main" id="{7996A3F7-785F-1B8D-525F-4956EC3BF1F9}"/>
              </a:ext>
            </a:extLst>
          </p:cNvPr>
          <p:cNvSpPr>
            <a:spLocks noGrp="1"/>
          </p:cNvSpPr>
          <p:nvPr>
            <p:ph sz="half" idx="1"/>
          </p:nvPr>
        </p:nvSpPr>
        <p:spPr>
          <a:custGeom>
            <a:avLst/>
            <a:gdLst>
              <a:gd name="connsiteX0" fmla="*/ 0 w 5561106"/>
              <a:gd name="connsiteY0" fmla="*/ 0 h 4351338"/>
              <a:gd name="connsiteX1" fmla="*/ 667333 w 5561106"/>
              <a:gd name="connsiteY1" fmla="*/ 0 h 4351338"/>
              <a:gd name="connsiteX2" fmla="*/ 1167832 w 5561106"/>
              <a:gd name="connsiteY2" fmla="*/ 0 h 4351338"/>
              <a:gd name="connsiteX3" fmla="*/ 1835165 w 5561106"/>
              <a:gd name="connsiteY3" fmla="*/ 0 h 4351338"/>
              <a:gd name="connsiteX4" fmla="*/ 2280053 w 5561106"/>
              <a:gd name="connsiteY4" fmla="*/ 0 h 4351338"/>
              <a:gd name="connsiteX5" fmla="*/ 2836164 w 5561106"/>
              <a:gd name="connsiteY5" fmla="*/ 0 h 4351338"/>
              <a:gd name="connsiteX6" fmla="*/ 3392275 w 5561106"/>
              <a:gd name="connsiteY6" fmla="*/ 0 h 4351338"/>
              <a:gd name="connsiteX7" fmla="*/ 3837163 w 5561106"/>
              <a:gd name="connsiteY7" fmla="*/ 0 h 4351338"/>
              <a:gd name="connsiteX8" fmla="*/ 4282052 w 5561106"/>
              <a:gd name="connsiteY8" fmla="*/ 0 h 4351338"/>
              <a:gd name="connsiteX9" fmla="*/ 4949384 w 5561106"/>
              <a:gd name="connsiteY9" fmla="*/ 0 h 4351338"/>
              <a:gd name="connsiteX10" fmla="*/ 5561106 w 5561106"/>
              <a:gd name="connsiteY10" fmla="*/ 0 h 4351338"/>
              <a:gd name="connsiteX11" fmla="*/ 5561106 w 5561106"/>
              <a:gd name="connsiteY11" fmla="*/ 587431 h 4351338"/>
              <a:gd name="connsiteX12" fmla="*/ 5561106 w 5561106"/>
              <a:gd name="connsiteY12" fmla="*/ 1174861 h 4351338"/>
              <a:gd name="connsiteX13" fmla="*/ 5561106 w 5561106"/>
              <a:gd name="connsiteY13" fmla="*/ 1675265 h 4351338"/>
              <a:gd name="connsiteX14" fmla="*/ 5561106 w 5561106"/>
              <a:gd name="connsiteY14" fmla="*/ 2262696 h 4351338"/>
              <a:gd name="connsiteX15" fmla="*/ 5561106 w 5561106"/>
              <a:gd name="connsiteY15" fmla="*/ 2676073 h 4351338"/>
              <a:gd name="connsiteX16" fmla="*/ 5561106 w 5561106"/>
              <a:gd name="connsiteY16" fmla="*/ 3219990 h 4351338"/>
              <a:gd name="connsiteX17" fmla="*/ 5561106 w 5561106"/>
              <a:gd name="connsiteY17" fmla="*/ 3720394 h 4351338"/>
              <a:gd name="connsiteX18" fmla="*/ 5561106 w 5561106"/>
              <a:gd name="connsiteY18" fmla="*/ 4351338 h 4351338"/>
              <a:gd name="connsiteX19" fmla="*/ 5004995 w 5561106"/>
              <a:gd name="connsiteY19" fmla="*/ 4351338 h 4351338"/>
              <a:gd name="connsiteX20" fmla="*/ 4560107 w 5561106"/>
              <a:gd name="connsiteY20" fmla="*/ 4351338 h 4351338"/>
              <a:gd name="connsiteX21" fmla="*/ 3948385 w 5561106"/>
              <a:gd name="connsiteY21" fmla="*/ 4351338 h 4351338"/>
              <a:gd name="connsiteX22" fmla="*/ 3336664 w 5561106"/>
              <a:gd name="connsiteY22" fmla="*/ 4351338 h 4351338"/>
              <a:gd name="connsiteX23" fmla="*/ 2724942 w 5561106"/>
              <a:gd name="connsiteY23" fmla="*/ 4351338 h 4351338"/>
              <a:gd name="connsiteX24" fmla="*/ 2224442 w 5561106"/>
              <a:gd name="connsiteY24" fmla="*/ 4351338 h 4351338"/>
              <a:gd name="connsiteX25" fmla="*/ 1612721 w 5561106"/>
              <a:gd name="connsiteY25" fmla="*/ 4351338 h 4351338"/>
              <a:gd name="connsiteX26" fmla="*/ 1167832 w 5561106"/>
              <a:gd name="connsiteY26" fmla="*/ 4351338 h 4351338"/>
              <a:gd name="connsiteX27" fmla="*/ 500500 w 5561106"/>
              <a:gd name="connsiteY27" fmla="*/ 4351338 h 4351338"/>
              <a:gd name="connsiteX28" fmla="*/ 0 w 5561106"/>
              <a:gd name="connsiteY28" fmla="*/ 4351338 h 4351338"/>
              <a:gd name="connsiteX29" fmla="*/ 0 w 5561106"/>
              <a:gd name="connsiteY29" fmla="*/ 3894448 h 4351338"/>
              <a:gd name="connsiteX30" fmla="*/ 0 w 5561106"/>
              <a:gd name="connsiteY30" fmla="*/ 3437557 h 4351338"/>
              <a:gd name="connsiteX31" fmla="*/ 0 w 5561106"/>
              <a:gd name="connsiteY31" fmla="*/ 2937153 h 4351338"/>
              <a:gd name="connsiteX32" fmla="*/ 0 w 5561106"/>
              <a:gd name="connsiteY32" fmla="*/ 2436749 h 4351338"/>
              <a:gd name="connsiteX33" fmla="*/ 0 w 5561106"/>
              <a:gd name="connsiteY33" fmla="*/ 2023372 h 4351338"/>
              <a:gd name="connsiteX34" fmla="*/ 0 w 5561106"/>
              <a:gd name="connsiteY34" fmla="*/ 1435942 h 4351338"/>
              <a:gd name="connsiteX35" fmla="*/ 0 w 5561106"/>
              <a:gd name="connsiteY35" fmla="*/ 892024 h 4351338"/>
              <a:gd name="connsiteX36" fmla="*/ 0 w 5561106"/>
              <a:gd name="connsiteY36"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561106" h="4351338" fill="none" extrusionOk="0">
                <a:moveTo>
                  <a:pt x="0" y="0"/>
                </a:moveTo>
                <a:cubicBezTo>
                  <a:pt x="278427" y="-14536"/>
                  <a:pt x="374143" y="23056"/>
                  <a:pt x="667333" y="0"/>
                </a:cubicBezTo>
                <a:cubicBezTo>
                  <a:pt x="960523" y="-23056"/>
                  <a:pt x="983176" y="49945"/>
                  <a:pt x="1167832" y="0"/>
                </a:cubicBezTo>
                <a:cubicBezTo>
                  <a:pt x="1352488" y="-49945"/>
                  <a:pt x="1682525" y="52225"/>
                  <a:pt x="1835165" y="0"/>
                </a:cubicBezTo>
                <a:cubicBezTo>
                  <a:pt x="1987805" y="-52225"/>
                  <a:pt x="2139406" y="5213"/>
                  <a:pt x="2280053" y="0"/>
                </a:cubicBezTo>
                <a:cubicBezTo>
                  <a:pt x="2420700" y="-5213"/>
                  <a:pt x="2716870" y="5574"/>
                  <a:pt x="2836164" y="0"/>
                </a:cubicBezTo>
                <a:cubicBezTo>
                  <a:pt x="2955458" y="-5574"/>
                  <a:pt x="3171807" y="28391"/>
                  <a:pt x="3392275" y="0"/>
                </a:cubicBezTo>
                <a:cubicBezTo>
                  <a:pt x="3612743" y="-28391"/>
                  <a:pt x="3631001" y="30577"/>
                  <a:pt x="3837163" y="0"/>
                </a:cubicBezTo>
                <a:cubicBezTo>
                  <a:pt x="4043325" y="-30577"/>
                  <a:pt x="4190216" y="11063"/>
                  <a:pt x="4282052" y="0"/>
                </a:cubicBezTo>
                <a:cubicBezTo>
                  <a:pt x="4373888" y="-11063"/>
                  <a:pt x="4767761" y="76000"/>
                  <a:pt x="4949384" y="0"/>
                </a:cubicBezTo>
                <a:cubicBezTo>
                  <a:pt x="5131007" y="-76000"/>
                  <a:pt x="5348520" y="35271"/>
                  <a:pt x="5561106" y="0"/>
                </a:cubicBezTo>
                <a:cubicBezTo>
                  <a:pt x="5574002" y="140323"/>
                  <a:pt x="5495831" y="340413"/>
                  <a:pt x="5561106" y="587431"/>
                </a:cubicBezTo>
                <a:cubicBezTo>
                  <a:pt x="5626381" y="834449"/>
                  <a:pt x="5535584" y="966108"/>
                  <a:pt x="5561106" y="1174861"/>
                </a:cubicBezTo>
                <a:cubicBezTo>
                  <a:pt x="5586628" y="1383614"/>
                  <a:pt x="5518520" y="1507541"/>
                  <a:pt x="5561106" y="1675265"/>
                </a:cubicBezTo>
                <a:cubicBezTo>
                  <a:pt x="5603692" y="1842989"/>
                  <a:pt x="5549798" y="2131107"/>
                  <a:pt x="5561106" y="2262696"/>
                </a:cubicBezTo>
                <a:cubicBezTo>
                  <a:pt x="5572414" y="2394285"/>
                  <a:pt x="5518785" y="2483531"/>
                  <a:pt x="5561106" y="2676073"/>
                </a:cubicBezTo>
                <a:cubicBezTo>
                  <a:pt x="5603427" y="2868615"/>
                  <a:pt x="5496739" y="3069288"/>
                  <a:pt x="5561106" y="3219990"/>
                </a:cubicBezTo>
                <a:cubicBezTo>
                  <a:pt x="5625473" y="3370692"/>
                  <a:pt x="5521996" y="3540060"/>
                  <a:pt x="5561106" y="3720394"/>
                </a:cubicBezTo>
                <a:cubicBezTo>
                  <a:pt x="5600216" y="3900728"/>
                  <a:pt x="5507500" y="4198640"/>
                  <a:pt x="5561106" y="4351338"/>
                </a:cubicBezTo>
                <a:cubicBezTo>
                  <a:pt x="5325382" y="4376432"/>
                  <a:pt x="5182293" y="4303291"/>
                  <a:pt x="5004995" y="4351338"/>
                </a:cubicBezTo>
                <a:cubicBezTo>
                  <a:pt x="4827697" y="4399385"/>
                  <a:pt x="4670944" y="4310868"/>
                  <a:pt x="4560107" y="4351338"/>
                </a:cubicBezTo>
                <a:cubicBezTo>
                  <a:pt x="4449270" y="4391808"/>
                  <a:pt x="4142930" y="4304659"/>
                  <a:pt x="3948385" y="4351338"/>
                </a:cubicBezTo>
                <a:cubicBezTo>
                  <a:pt x="3753840" y="4398017"/>
                  <a:pt x="3513893" y="4332090"/>
                  <a:pt x="3336664" y="4351338"/>
                </a:cubicBezTo>
                <a:cubicBezTo>
                  <a:pt x="3159435" y="4370586"/>
                  <a:pt x="3015538" y="4279446"/>
                  <a:pt x="2724942" y="4351338"/>
                </a:cubicBezTo>
                <a:cubicBezTo>
                  <a:pt x="2434346" y="4423230"/>
                  <a:pt x="2414725" y="4303727"/>
                  <a:pt x="2224442" y="4351338"/>
                </a:cubicBezTo>
                <a:cubicBezTo>
                  <a:pt x="2034159" y="4398949"/>
                  <a:pt x="1822317" y="4294461"/>
                  <a:pt x="1612721" y="4351338"/>
                </a:cubicBezTo>
                <a:cubicBezTo>
                  <a:pt x="1403125" y="4408215"/>
                  <a:pt x="1349937" y="4309250"/>
                  <a:pt x="1167832" y="4351338"/>
                </a:cubicBezTo>
                <a:cubicBezTo>
                  <a:pt x="985727" y="4393426"/>
                  <a:pt x="734535" y="4271900"/>
                  <a:pt x="500500" y="4351338"/>
                </a:cubicBezTo>
                <a:cubicBezTo>
                  <a:pt x="266465" y="4430776"/>
                  <a:pt x="234726" y="4350281"/>
                  <a:pt x="0" y="4351338"/>
                </a:cubicBezTo>
                <a:cubicBezTo>
                  <a:pt x="-13417" y="4249101"/>
                  <a:pt x="15237" y="4012645"/>
                  <a:pt x="0" y="3894448"/>
                </a:cubicBezTo>
                <a:cubicBezTo>
                  <a:pt x="-15237" y="3776251"/>
                  <a:pt x="39374" y="3556037"/>
                  <a:pt x="0" y="3437557"/>
                </a:cubicBezTo>
                <a:cubicBezTo>
                  <a:pt x="-39374" y="3319077"/>
                  <a:pt x="45502" y="3109820"/>
                  <a:pt x="0" y="2937153"/>
                </a:cubicBezTo>
                <a:cubicBezTo>
                  <a:pt x="-45502" y="2764486"/>
                  <a:pt x="45036" y="2650195"/>
                  <a:pt x="0" y="2436749"/>
                </a:cubicBezTo>
                <a:cubicBezTo>
                  <a:pt x="-45036" y="2223303"/>
                  <a:pt x="10963" y="2197819"/>
                  <a:pt x="0" y="2023372"/>
                </a:cubicBezTo>
                <a:cubicBezTo>
                  <a:pt x="-10963" y="1848925"/>
                  <a:pt x="8116" y="1655390"/>
                  <a:pt x="0" y="1435942"/>
                </a:cubicBezTo>
                <a:cubicBezTo>
                  <a:pt x="-8116" y="1216494"/>
                  <a:pt x="48246" y="1075765"/>
                  <a:pt x="0" y="892024"/>
                </a:cubicBezTo>
                <a:cubicBezTo>
                  <a:pt x="-48246" y="708283"/>
                  <a:pt x="78063" y="359594"/>
                  <a:pt x="0" y="0"/>
                </a:cubicBezTo>
                <a:close/>
              </a:path>
              <a:path w="5561106" h="4351338" stroke="0" extrusionOk="0">
                <a:moveTo>
                  <a:pt x="0" y="0"/>
                </a:moveTo>
                <a:cubicBezTo>
                  <a:pt x="252957" y="-70839"/>
                  <a:pt x="352304" y="2588"/>
                  <a:pt x="667333" y="0"/>
                </a:cubicBezTo>
                <a:cubicBezTo>
                  <a:pt x="982362" y="-2588"/>
                  <a:pt x="1195299" y="47380"/>
                  <a:pt x="1334665" y="0"/>
                </a:cubicBezTo>
                <a:cubicBezTo>
                  <a:pt x="1474031" y="-47380"/>
                  <a:pt x="1579193" y="6911"/>
                  <a:pt x="1779554" y="0"/>
                </a:cubicBezTo>
                <a:cubicBezTo>
                  <a:pt x="1979915" y="-6911"/>
                  <a:pt x="2121147" y="29800"/>
                  <a:pt x="2280053" y="0"/>
                </a:cubicBezTo>
                <a:cubicBezTo>
                  <a:pt x="2438959" y="-29800"/>
                  <a:pt x="2658582" y="33367"/>
                  <a:pt x="2780553" y="0"/>
                </a:cubicBezTo>
                <a:cubicBezTo>
                  <a:pt x="2902524" y="-33367"/>
                  <a:pt x="3041465" y="40439"/>
                  <a:pt x="3281053" y="0"/>
                </a:cubicBezTo>
                <a:cubicBezTo>
                  <a:pt x="3520641" y="-40439"/>
                  <a:pt x="3658261" y="60361"/>
                  <a:pt x="3837163" y="0"/>
                </a:cubicBezTo>
                <a:cubicBezTo>
                  <a:pt x="4016065" y="-60361"/>
                  <a:pt x="4116627" y="25072"/>
                  <a:pt x="4226441" y="0"/>
                </a:cubicBezTo>
                <a:cubicBezTo>
                  <a:pt x="4336255" y="-25072"/>
                  <a:pt x="4670385" y="22541"/>
                  <a:pt x="4838162" y="0"/>
                </a:cubicBezTo>
                <a:cubicBezTo>
                  <a:pt x="5005939" y="-22541"/>
                  <a:pt x="5340038" y="48137"/>
                  <a:pt x="5561106" y="0"/>
                </a:cubicBezTo>
                <a:cubicBezTo>
                  <a:pt x="5604204" y="206055"/>
                  <a:pt x="5495028" y="352624"/>
                  <a:pt x="5561106" y="587431"/>
                </a:cubicBezTo>
                <a:cubicBezTo>
                  <a:pt x="5627184" y="822238"/>
                  <a:pt x="5547440" y="941739"/>
                  <a:pt x="5561106" y="1087835"/>
                </a:cubicBezTo>
                <a:cubicBezTo>
                  <a:pt x="5574772" y="1233931"/>
                  <a:pt x="5520480" y="1418925"/>
                  <a:pt x="5561106" y="1631752"/>
                </a:cubicBezTo>
                <a:cubicBezTo>
                  <a:pt x="5601732" y="1844579"/>
                  <a:pt x="5546495" y="2027353"/>
                  <a:pt x="5561106" y="2175669"/>
                </a:cubicBezTo>
                <a:cubicBezTo>
                  <a:pt x="5575717" y="2323985"/>
                  <a:pt x="5556025" y="2578269"/>
                  <a:pt x="5561106" y="2719586"/>
                </a:cubicBezTo>
                <a:cubicBezTo>
                  <a:pt x="5566187" y="2860903"/>
                  <a:pt x="5531431" y="3034912"/>
                  <a:pt x="5561106" y="3307017"/>
                </a:cubicBezTo>
                <a:cubicBezTo>
                  <a:pt x="5590781" y="3579122"/>
                  <a:pt x="5497391" y="3701566"/>
                  <a:pt x="5561106" y="3850934"/>
                </a:cubicBezTo>
                <a:cubicBezTo>
                  <a:pt x="5624821" y="4000302"/>
                  <a:pt x="5507884" y="4203301"/>
                  <a:pt x="5561106" y="4351338"/>
                </a:cubicBezTo>
                <a:cubicBezTo>
                  <a:pt x="5266494" y="4418796"/>
                  <a:pt x="5078107" y="4317537"/>
                  <a:pt x="4949384" y="4351338"/>
                </a:cubicBezTo>
                <a:cubicBezTo>
                  <a:pt x="4820661" y="4385139"/>
                  <a:pt x="4622457" y="4326482"/>
                  <a:pt x="4337663" y="4351338"/>
                </a:cubicBezTo>
                <a:cubicBezTo>
                  <a:pt x="4052869" y="4376194"/>
                  <a:pt x="4025839" y="4339100"/>
                  <a:pt x="3892774" y="4351338"/>
                </a:cubicBezTo>
                <a:cubicBezTo>
                  <a:pt x="3759709" y="4363576"/>
                  <a:pt x="3507238" y="4314159"/>
                  <a:pt x="3392275" y="4351338"/>
                </a:cubicBezTo>
                <a:cubicBezTo>
                  <a:pt x="3277312" y="4388517"/>
                  <a:pt x="3048996" y="4303526"/>
                  <a:pt x="2724942" y="4351338"/>
                </a:cubicBezTo>
                <a:cubicBezTo>
                  <a:pt x="2400888" y="4399150"/>
                  <a:pt x="2200288" y="4291778"/>
                  <a:pt x="2057609" y="4351338"/>
                </a:cubicBezTo>
                <a:cubicBezTo>
                  <a:pt x="1914930" y="4410898"/>
                  <a:pt x="1587785" y="4349198"/>
                  <a:pt x="1390277" y="4351338"/>
                </a:cubicBezTo>
                <a:cubicBezTo>
                  <a:pt x="1192769" y="4353478"/>
                  <a:pt x="1065429" y="4300564"/>
                  <a:pt x="945388" y="4351338"/>
                </a:cubicBezTo>
                <a:cubicBezTo>
                  <a:pt x="825347" y="4402112"/>
                  <a:pt x="224864" y="4317355"/>
                  <a:pt x="0" y="4351338"/>
                </a:cubicBezTo>
                <a:cubicBezTo>
                  <a:pt x="-5778" y="4102609"/>
                  <a:pt x="16615" y="4000138"/>
                  <a:pt x="0" y="3807421"/>
                </a:cubicBezTo>
                <a:cubicBezTo>
                  <a:pt x="-16615" y="3614704"/>
                  <a:pt x="56935" y="3398533"/>
                  <a:pt x="0" y="3263504"/>
                </a:cubicBezTo>
                <a:cubicBezTo>
                  <a:pt x="-56935" y="3128475"/>
                  <a:pt x="55236" y="2927162"/>
                  <a:pt x="0" y="2676073"/>
                </a:cubicBezTo>
                <a:cubicBezTo>
                  <a:pt x="-55236" y="2424984"/>
                  <a:pt x="8794" y="2396583"/>
                  <a:pt x="0" y="2175669"/>
                </a:cubicBezTo>
                <a:cubicBezTo>
                  <a:pt x="-8794" y="1954755"/>
                  <a:pt x="4189" y="1802554"/>
                  <a:pt x="0" y="1588238"/>
                </a:cubicBezTo>
                <a:cubicBezTo>
                  <a:pt x="-4189" y="1373922"/>
                  <a:pt x="11158" y="1280571"/>
                  <a:pt x="0" y="1044321"/>
                </a:cubicBezTo>
                <a:cubicBezTo>
                  <a:pt x="-11158" y="808071"/>
                  <a:pt x="32247" y="702158"/>
                  <a:pt x="0" y="500404"/>
                </a:cubicBezTo>
                <a:cubicBezTo>
                  <a:pt x="-32247" y="298650"/>
                  <a:pt x="54364" y="224102"/>
                  <a:pt x="0" y="0"/>
                </a:cubicBezTo>
                <a:close/>
              </a:path>
            </a:pathLst>
          </a:custGeom>
          <a:ln>
            <a:solidFill>
              <a:schemeClr val="tx1"/>
            </a:solidFill>
            <a:extLst>
              <a:ext uri="{C807C97D-BFC1-408E-A445-0C87EB9F89A2}">
                <ask:lineSketchStyleProps xmlns:ask="http://schemas.microsoft.com/office/drawing/2018/sketchyshapes" sd="3269186206">
                  <ask:type>
                    <ask:lineSketchScribble/>
                  </ask:type>
                </ask:lineSketchStyleProps>
              </a:ext>
            </a:extLst>
          </a:ln>
        </p:spPr>
        <p:txBody>
          <a:bodyPr>
            <a:normAutofit fontScale="92500"/>
          </a:bodyPr>
          <a:lstStyle/>
          <a:p>
            <a:pPr marL="0" indent="0" algn="ctr">
              <a:buNone/>
            </a:pPr>
            <a:r>
              <a:rPr lang="en-US" sz="3600" b="1" dirty="0"/>
              <a:t>If you’re watching LIVESTREAM,</a:t>
            </a:r>
          </a:p>
          <a:p>
            <a:pPr marL="0" indent="0" algn="ctr">
              <a:buNone/>
            </a:pPr>
            <a:r>
              <a:rPr lang="en-US" sz="3600" b="1" dirty="0"/>
              <a:t>And would like a copy of the Exercise…it WILL be posted on our Facebook Page! </a:t>
            </a:r>
          </a:p>
        </p:txBody>
      </p:sp>
      <p:sp>
        <p:nvSpPr>
          <p:cNvPr id="4" name="Content Placeholder 3">
            <a:extLst>
              <a:ext uri="{FF2B5EF4-FFF2-40B4-BE49-F238E27FC236}">
                <a16:creationId xmlns:a16="http://schemas.microsoft.com/office/drawing/2014/main" id="{B597D577-5284-D597-3081-8A84A13B98F3}"/>
              </a:ext>
            </a:extLst>
          </p:cNvPr>
          <p:cNvSpPr>
            <a:spLocks noGrp="1"/>
          </p:cNvSpPr>
          <p:nvPr>
            <p:ph sz="half" idx="2"/>
          </p:nvPr>
        </p:nvSpPr>
        <p:spPr>
          <a:custGeom>
            <a:avLst/>
            <a:gdLst>
              <a:gd name="connsiteX0" fmla="*/ 0 w 5561105"/>
              <a:gd name="connsiteY0" fmla="*/ 0 h 4351338"/>
              <a:gd name="connsiteX1" fmla="*/ 500499 w 5561105"/>
              <a:gd name="connsiteY1" fmla="*/ 0 h 4351338"/>
              <a:gd name="connsiteX2" fmla="*/ 945388 w 5561105"/>
              <a:gd name="connsiteY2" fmla="*/ 0 h 4351338"/>
              <a:gd name="connsiteX3" fmla="*/ 1390276 w 5561105"/>
              <a:gd name="connsiteY3" fmla="*/ 0 h 4351338"/>
              <a:gd name="connsiteX4" fmla="*/ 2057609 w 5561105"/>
              <a:gd name="connsiteY4" fmla="*/ 0 h 4351338"/>
              <a:gd name="connsiteX5" fmla="*/ 2724941 w 5561105"/>
              <a:gd name="connsiteY5" fmla="*/ 0 h 4351338"/>
              <a:gd name="connsiteX6" fmla="*/ 3281052 w 5561105"/>
              <a:gd name="connsiteY6" fmla="*/ 0 h 4351338"/>
              <a:gd name="connsiteX7" fmla="*/ 3781551 w 5561105"/>
              <a:gd name="connsiteY7" fmla="*/ 0 h 4351338"/>
              <a:gd name="connsiteX8" fmla="*/ 4226440 w 5561105"/>
              <a:gd name="connsiteY8" fmla="*/ 0 h 4351338"/>
              <a:gd name="connsiteX9" fmla="*/ 4615717 w 5561105"/>
              <a:gd name="connsiteY9" fmla="*/ 0 h 4351338"/>
              <a:gd name="connsiteX10" fmla="*/ 5561105 w 5561105"/>
              <a:gd name="connsiteY10" fmla="*/ 0 h 4351338"/>
              <a:gd name="connsiteX11" fmla="*/ 5561105 w 5561105"/>
              <a:gd name="connsiteY11" fmla="*/ 630944 h 4351338"/>
              <a:gd name="connsiteX12" fmla="*/ 5561105 w 5561105"/>
              <a:gd name="connsiteY12" fmla="*/ 1087835 h 4351338"/>
              <a:gd name="connsiteX13" fmla="*/ 5561105 w 5561105"/>
              <a:gd name="connsiteY13" fmla="*/ 1631752 h 4351338"/>
              <a:gd name="connsiteX14" fmla="*/ 5561105 w 5561105"/>
              <a:gd name="connsiteY14" fmla="*/ 2045129 h 4351338"/>
              <a:gd name="connsiteX15" fmla="*/ 5561105 w 5561105"/>
              <a:gd name="connsiteY15" fmla="*/ 2545533 h 4351338"/>
              <a:gd name="connsiteX16" fmla="*/ 5561105 w 5561105"/>
              <a:gd name="connsiteY16" fmla="*/ 3045937 h 4351338"/>
              <a:gd name="connsiteX17" fmla="*/ 5561105 w 5561105"/>
              <a:gd name="connsiteY17" fmla="*/ 3546340 h 4351338"/>
              <a:gd name="connsiteX18" fmla="*/ 5561105 w 5561105"/>
              <a:gd name="connsiteY18" fmla="*/ 4351338 h 4351338"/>
              <a:gd name="connsiteX19" fmla="*/ 4893772 w 5561105"/>
              <a:gd name="connsiteY19" fmla="*/ 4351338 h 4351338"/>
              <a:gd name="connsiteX20" fmla="*/ 4282051 w 5561105"/>
              <a:gd name="connsiteY20" fmla="*/ 4351338 h 4351338"/>
              <a:gd name="connsiteX21" fmla="*/ 3837162 w 5561105"/>
              <a:gd name="connsiteY21" fmla="*/ 4351338 h 4351338"/>
              <a:gd name="connsiteX22" fmla="*/ 3336663 w 5561105"/>
              <a:gd name="connsiteY22" fmla="*/ 4351338 h 4351338"/>
              <a:gd name="connsiteX23" fmla="*/ 2780553 w 5561105"/>
              <a:gd name="connsiteY23" fmla="*/ 4351338 h 4351338"/>
              <a:gd name="connsiteX24" fmla="*/ 2391275 w 5561105"/>
              <a:gd name="connsiteY24" fmla="*/ 4351338 h 4351338"/>
              <a:gd name="connsiteX25" fmla="*/ 1835165 w 5561105"/>
              <a:gd name="connsiteY25" fmla="*/ 4351338 h 4351338"/>
              <a:gd name="connsiteX26" fmla="*/ 1223443 w 5561105"/>
              <a:gd name="connsiteY26" fmla="*/ 4351338 h 4351338"/>
              <a:gd name="connsiteX27" fmla="*/ 611722 w 5561105"/>
              <a:gd name="connsiteY27" fmla="*/ 4351338 h 4351338"/>
              <a:gd name="connsiteX28" fmla="*/ 0 w 5561105"/>
              <a:gd name="connsiteY28" fmla="*/ 4351338 h 4351338"/>
              <a:gd name="connsiteX29" fmla="*/ 0 w 5561105"/>
              <a:gd name="connsiteY29" fmla="*/ 3720394 h 4351338"/>
              <a:gd name="connsiteX30" fmla="*/ 0 w 5561105"/>
              <a:gd name="connsiteY30" fmla="*/ 3263504 h 4351338"/>
              <a:gd name="connsiteX31" fmla="*/ 0 w 5561105"/>
              <a:gd name="connsiteY31" fmla="*/ 2806613 h 4351338"/>
              <a:gd name="connsiteX32" fmla="*/ 0 w 5561105"/>
              <a:gd name="connsiteY32" fmla="*/ 2175669 h 4351338"/>
              <a:gd name="connsiteX33" fmla="*/ 0 w 5561105"/>
              <a:gd name="connsiteY33" fmla="*/ 1631752 h 4351338"/>
              <a:gd name="connsiteX34" fmla="*/ 0 w 5561105"/>
              <a:gd name="connsiteY34" fmla="*/ 1000808 h 4351338"/>
              <a:gd name="connsiteX35" fmla="*/ 0 w 5561105"/>
              <a:gd name="connsiteY35"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61105" h="4351338" fill="none" extrusionOk="0">
                <a:moveTo>
                  <a:pt x="0" y="0"/>
                </a:moveTo>
                <a:cubicBezTo>
                  <a:pt x="230238" y="-25815"/>
                  <a:pt x="279747" y="3983"/>
                  <a:pt x="500499" y="0"/>
                </a:cubicBezTo>
                <a:cubicBezTo>
                  <a:pt x="721251" y="-3983"/>
                  <a:pt x="794998" y="48141"/>
                  <a:pt x="945388" y="0"/>
                </a:cubicBezTo>
                <a:cubicBezTo>
                  <a:pt x="1095778" y="-48141"/>
                  <a:pt x="1230364" y="44323"/>
                  <a:pt x="1390276" y="0"/>
                </a:cubicBezTo>
                <a:cubicBezTo>
                  <a:pt x="1550188" y="-44323"/>
                  <a:pt x="1922149" y="38534"/>
                  <a:pt x="2057609" y="0"/>
                </a:cubicBezTo>
                <a:cubicBezTo>
                  <a:pt x="2193069" y="-38534"/>
                  <a:pt x="2514124" y="72619"/>
                  <a:pt x="2724941" y="0"/>
                </a:cubicBezTo>
                <a:cubicBezTo>
                  <a:pt x="2935758" y="-72619"/>
                  <a:pt x="3083369" y="24239"/>
                  <a:pt x="3281052" y="0"/>
                </a:cubicBezTo>
                <a:cubicBezTo>
                  <a:pt x="3478735" y="-24239"/>
                  <a:pt x="3680283" y="18905"/>
                  <a:pt x="3781551" y="0"/>
                </a:cubicBezTo>
                <a:cubicBezTo>
                  <a:pt x="3882819" y="-18905"/>
                  <a:pt x="4076495" y="1915"/>
                  <a:pt x="4226440" y="0"/>
                </a:cubicBezTo>
                <a:cubicBezTo>
                  <a:pt x="4376385" y="-1915"/>
                  <a:pt x="4477023" y="20615"/>
                  <a:pt x="4615717" y="0"/>
                </a:cubicBezTo>
                <a:cubicBezTo>
                  <a:pt x="4754411" y="-20615"/>
                  <a:pt x="5284787" y="71735"/>
                  <a:pt x="5561105" y="0"/>
                </a:cubicBezTo>
                <a:cubicBezTo>
                  <a:pt x="5629814" y="203840"/>
                  <a:pt x="5501907" y="330353"/>
                  <a:pt x="5561105" y="630944"/>
                </a:cubicBezTo>
                <a:cubicBezTo>
                  <a:pt x="5620303" y="931535"/>
                  <a:pt x="5559291" y="861470"/>
                  <a:pt x="5561105" y="1087835"/>
                </a:cubicBezTo>
                <a:cubicBezTo>
                  <a:pt x="5562919" y="1314200"/>
                  <a:pt x="5546087" y="1366983"/>
                  <a:pt x="5561105" y="1631752"/>
                </a:cubicBezTo>
                <a:cubicBezTo>
                  <a:pt x="5576123" y="1896521"/>
                  <a:pt x="5530519" y="1863632"/>
                  <a:pt x="5561105" y="2045129"/>
                </a:cubicBezTo>
                <a:cubicBezTo>
                  <a:pt x="5591691" y="2226626"/>
                  <a:pt x="5511727" y="2409303"/>
                  <a:pt x="5561105" y="2545533"/>
                </a:cubicBezTo>
                <a:cubicBezTo>
                  <a:pt x="5610483" y="2681763"/>
                  <a:pt x="5520397" y="2915869"/>
                  <a:pt x="5561105" y="3045937"/>
                </a:cubicBezTo>
                <a:cubicBezTo>
                  <a:pt x="5601813" y="3176005"/>
                  <a:pt x="5552434" y="3440425"/>
                  <a:pt x="5561105" y="3546340"/>
                </a:cubicBezTo>
                <a:cubicBezTo>
                  <a:pt x="5569776" y="3652255"/>
                  <a:pt x="5490678" y="4099907"/>
                  <a:pt x="5561105" y="4351338"/>
                </a:cubicBezTo>
                <a:cubicBezTo>
                  <a:pt x="5351745" y="4381072"/>
                  <a:pt x="5125364" y="4335498"/>
                  <a:pt x="4893772" y="4351338"/>
                </a:cubicBezTo>
                <a:cubicBezTo>
                  <a:pt x="4662180" y="4367178"/>
                  <a:pt x="4559820" y="4284570"/>
                  <a:pt x="4282051" y="4351338"/>
                </a:cubicBezTo>
                <a:cubicBezTo>
                  <a:pt x="4004282" y="4418106"/>
                  <a:pt x="3938916" y="4347062"/>
                  <a:pt x="3837162" y="4351338"/>
                </a:cubicBezTo>
                <a:cubicBezTo>
                  <a:pt x="3735408" y="4355614"/>
                  <a:pt x="3448578" y="4342561"/>
                  <a:pt x="3336663" y="4351338"/>
                </a:cubicBezTo>
                <a:cubicBezTo>
                  <a:pt x="3224748" y="4360115"/>
                  <a:pt x="3002983" y="4293369"/>
                  <a:pt x="2780553" y="4351338"/>
                </a:cubicBezTo>
                <a:cubicBezTo>
                  <a:pt x="2558123" y="4409307"/>
                  <a:pt x="2527187" y="4307223"/>
                  <a:pt x="2391275" y="4351338"/>
                </a:cubicBezTo>
                <a:cubicBezTo>
                  <a:pt x="2255363" y="4395453"/>
                  <a:pt x="2102510" y="4344205"/>
                  <a:pt x="1835165" y="4351338"/>
                </a:cubicBezTo>
                <a:cubicBezTo>
                  <a:pt x="1567820" y="4358471"/>
                  <a:pt x="1528387" y="4336150"/>
                  <a:pt x="1223443" y="4351338"/>
                </a:cubicBezTo>
                <a:cubicBezTo>
                  <a:pt x="918499" y="4366526"/>
                  <a:pt x="881503" y="4332837"/>
                  <a:pt x="611722" y="4351338"/>
                </a:cubicBezTo>
                <a:cubicBezTo>
                  <a:pt x="341941" y="4369839"/>
                  <a:pt x="238789" y="4310712"/>
                  <a:pt x="0" y="4351338"/>
                </a:cubicBezTo>
                <a:cubicBezTo>
                  <a:pt x="-42438" y="4048574"/>
                  <a:pt x="48449" y="3972942"/>
                  <a:pt x="0" y="3720394"/>
                </a:cubicBezTo>
                <a:cubicBezTo>
                  <a:pt x="-48449" y="3467846"/>
                  <a:pt x="5700" y="3446187"/>
                  <a:pt x="0" y="3263504"/>
                </a:cubicBezTo>
                <a:cubicBezTo>
                  <a:pt x="-5700" y="3080821"/>
                  <a:pt x="28025" y="2912891"/>
                  <a:pt x="0" y="2806613"/>
                </a:cubicBezTo>
                <a:cubicBezTo>
                  <a:pt x="-28025" y="2700335"/>
                  <a:pt x="15715" y="2367797"/>
                  <a:pt x="0" y="2175669"/>
                </a:cubicBezTo>
                <a:cubicBezTo>
                  <a:pt x="-15715" y="1983541"/>
                  <a:pt x="8234" y="1875477"/>
                  <a:pt x="0" y="1631752"/>
                </a:cubicBezTo>
                <a:cubicBezTo>
                  <a:pt x="-8234" y="1388027"/>
                  <a:pt x="26365" y="1182438"/>
                  <a:pt x="0" y="1000808"/>
                </a:cubicBezTo>
                <a:cubicBezTo>
                  <a:pt x="-26365" y="819178"/>
                  <a:pt x="5354" y="291867"/>
                  <a:pt x="0" y="0"/>
                </a:cubicBezTo>
                <a:close/>
              </a:path>
              <a:path w="5561105" h="4351338" stroke="0" extrusionOk="0">
                <a:moveTo>
                  <a:pt x="0" y="0"/>
                </a:moveTo>
                <a:cubicBezTo>
                  <a:pt x="109050" y="-43724"/>
                  <a:pt x="262094" y="32353"/>
                  <a:pt x="389277" y="0"/>
                </a:cubicBezTo>
                <a:cubicBezTo>
                  <a:pt x="516460" y="-32353"/>
                  <a:pt x="863241" y="19990"/>
                  <a:pt x="1000999" y="0"/>
                </a:cubicBezTo>
                <a:cubicBezTo>
                  <a:pt x="1138757" y="-19990"/>
                  <a:pt x="1367624" y="27571"/>
                  <a:pt x="1501498" y="0"/>
                </a:cubicBezTo>
                <a:cubicBezTo>
                  <a:pt x="1635372" y="-27571"/>
                  <a:pt x="1780468" y="37521"/>
                  <a:pt x="1890776" y="0"/>
                </a:cubicBezTo>
                <a:cubicBezTo>
                  <a:pt x="2001084" y="-37521"/>
                  <a:pt x="2182088" y="13179"/>
                  <a:pt x="2280053" y="0"/>
                </a:cubicBezTo>
                <a:cubicBezTo>
                  <a:pt x="2378018" y="-13179"/>
                  <a:pt x="2490249" y="393"/>
                  <a:pt x="2669330" y="0"/>
                </a:cubicBezTo>
                <a:cubicBezTo>
                  <a:pt x="2848411" y="-393"/>
                  <a:pt x="3050009" y="25113"/>
                  <a:pt x="3281052" y="0"/>
                </a:cubicBezTo>
                <a:cubicBezTo>
                  <a:pt x="3512095" y="-25113"/>
                  <a:pt x="3637103" y="49861"/>
                  <a:pt x="3781551" y="0"/>
                </a:cubicBezTo>
                <a:cubicBezTo>
                  <a:pt x="3925999" y="-49861"/>
                  <a:pt x="4073889" y="43286"/>
                  <a:pt x="4170829" y="0"/>
                </a:cubicBezTo>
                <a:cubicBezTo>
                  <a:pt x="4267769" y="-43286"/>
                  <a:pt x="4418107" y="41278"/>
                  <a:pt x="4615717" y="0"/>
                </a:cubicBezTo>
                <a:cubicBezTo>
                  <a:pt x="4813327" y="-41278"/>
                  <a:pt x="5186252" y="53283"/>
                  <a:pt x="5561105" y="0"/>
                </a:cubicBezTo>
                <a:cubicBezTo>
                  <a:pt x="5606161" y="164763"/>
                  <a:pt x="5511162" y="309240"/>
                  <a:pt x="5561105" y="456890"/>
                </a:cubicBezTo>
                <a:cubicBezTo>
                  <a:pt x="5611048" y="604540"/>
                  <a:pt x="5508404" y="845332"/>
                  <a:pt x="5561105" y="1044321"/>
                </a:cubicBezTo>
                <a:cubicBezTo>
                  <a:pt x="5613806" y="1243310"/>
                  <a:pt x="5515014" y="1397513"/>
                  <a:pt x="5561105" y="1544725"/>
                </a:cubicBezTo>
                <a:cubicBezTo>
                  <a:pt x="5607196" y="1691937"/>
                  <a:pt x="5520679" y="1819110"/>
                  <a:pt x="5561105" y="2001615"/>
                </a:cubicBezTo>
                <a:cubicBezTo>
                  <a:pt x="5601531" y="2184120"/>
                  <a:pt x="5542057" y="2453345"/>
                  <a:pt x="5561105" y="2589046"/>
                </a:cubicBezTo>
                <a:cubicBezTo>
                  <a:pt x="5580153" y="2724747"/>
                  <a:pt x="5513433" y="2902536"/>
                  <a:pt x="5561105" y="3002423"/>
                </a:cubicBezTo>
                <a:cubicBezTo>
                  <a:pt x="5608777" y="3102310"/>
                  <a:pt x="5513822" y="3286489"/>
                  <a:pt x="5561105" y="3546340"/>
                </a:cubicBezTo>
                <a:cubicBezTo>
                  <a:pt x="5608388" y="3806191"/>
                  <a:pt x="5472497" y="3952806"/>
                  <a:pt x="5561105" y="4351338"/>
                </a:cubicBezTo>
                <a:cubicBezTo>
                  <a:pt x="5449856" y="4369651"/>
                  <a:pt x="5295499" y="4327321"/>
                  <a:pt x="5171828" y="4351338"/>
                </a:cubicBezTo>
                <a:cubicBezTo>
                  <a:pt x="5048157" y="4375355"/>
                  <a:pt x="4829424" y="4276515"/>
                  <a:pt x="4504495" y="4351338"/>
                </a:cubicBezTo>
                <a:cubicBezTo>
                  <a:pt x="4179566" y="4426161"/>
                  <a:pt x="4061774" y="4329528"/>
                  <a:pt x="3948385" y="4351338"/>
                </a:cubicBezTo>
                <a:cubicBezTo>
                  <a:pt x="3834996" y="4373148"/>
                  <a:pt x="3464855" y="4280280"/>
                  <a:pt x="3336663" y="4351338"/>
                </a:cubicBezTo>
                <a:cubicBezTo>
                  <a:pt x="3208471" y="4422396"/>
                  <a:pt x="3076446" y="4327913"/>
                  <a:pt x="2947386" y="4351338"/>
                </a:cubicBezTo>
                <a:cubicBezTo>
                  <a:pt x="2818326" y="4374763"/>
                  <a:pt x="2683146" y="4317072"/>
                  <a:pt x="2558108" y="4351338"/>
                </a:cubicBezTo>
                <a:cubicBezTo>
                  <a:pt x="2433070" y="4385604"/>
                  <a:pt x="2195138" y="4339322"/>
                  <a:pt x="2001998" y="4351338"/>
                </a:cubicBezTo>
                <a:cubicBezTo>
                  <a:pt x="1808858" y="4363354"/>
                  <a:pt x="1797259" y="4305375"/>
                  <a:pt x="1612720" y="4351338"/>
                </a:cubicBezTo>
                <a:cubicBezTo>
                  <a:pt x="1428181" y="4397301"/>
                  <a:pt x="1231429" y="4340220"/>
                  <a:pt x="1112221" y="4351338"/>
                </a:cubicBezTo>
                <a:cubicBezTo>
                  <a:pt x="993013" y="4362456"/>
                  <a:pt x="236726" y="4351144"/>
                  <a:pt x="0" y="4351338"/>
                </a:cubicBezTo>
                <a:cubicBezTo>
                  <a:pt x="-59513" y="4132766"/>
                  <a:pt x="4736" y="4003243"/>
                  <a:pt x="0" y="3720394"/>
                </a:cubicBezTo>
                <a:cubicBezTo>
                  <a:pt x="-4736" y="3437545"/>
                  <a:pt x="26837" y="3487557"/>
                  <a:pt x="0" y="3307017"/>
                </a:cubicBezTo>
                <a:cubicBezTo>
                  <a:pt x="-26837" y="3126477"/>
                  <a:pt x="26999" y="2968356"/>
                  <a:pt x="0" y="2763100"/>
                </a:cubicBezTo>
                <a:cubicBezTo>
                  <a:pt x="-26999" y="2557844"/>
                  <a:pt x="58816" y="2464817"/>
                  <a:pt x="0" y="2219182"/>
                </a:cubicBezTo>
                <a:cubicBezTo>
                  <a:pt x="-58816" y="1973547"/>
                  <a:pt x="44598" y="1947179"/>
                  <a:pt x="0" y="1805805"/>
                </a:cubicBezTo>
                <a:cubicBezTo>
                  <a:pt x="-44598" y="1664431"/>
                  <a:pt x="48043" y="1361153"/>
                  <a:pt x="0" y="1174861"/>
                </a:cubicBezTo>
                <a:cubicBezTo>
                  <a:pt x="-48043" y="988569"/>
                  <a:pt x="55351" y="817228"/>
                  <a:pt x="0" y="630944"/>
                </a:cubicBezTo>
                <a:cubicBezTo>
                  <a:pt x="-55351" y="444660"/>
                  <a:pt x="55726" y="279747"/>
                  <a:pt x="0" y="0"/>
                </a:cubicBezTo>
                <a:close/>
              </a:path>
            </a:pathLst>
          </a:custGeom>
          <a:ln>
            <a:solidFill>
              <a:schemeClr val="tx1"/>
            </a:solidFill>
            <a:extLst>
              <a:ext uri="{C807C97D-BFC1-408E-A445-0C87EB9F89A2}">
                <ask:lineSketchStyleProps xmlns:ask="http://schemas.microsoft.com/office/drawing/2018/sketchyshapes" sd="1603533827">
                  <ask:type>
                    <ask:lineSketchScribble/>
                  </ask:type>
                </ask:lineSketchStyleProps>
              </a:ext>
            </a:extLst>
          </a:ln>
        </p:spPr>
        <p:txBody>
          <a:bodyPr>
            <a:normAutofit fontScale="92500"/>
          </a:bodyPr>
          <a:lstStyle/>
          <a:p>
            <a:pPr algn="ctr"/>
            <a:r>
              <a:rPr lang="en-US" b="1" dirty="0"/>
              <a:t>What is it? </a:t>
            </a:r>
          </a:p>
          <a:p>
            <a:pPr marL="0" indent="0" algn="ctr">
              <a:buNone/>
            </a:pPr>
            <a:r>
              <a:rPr lang="en-US" b="1" dirty="0"/>
              <a:t>   30 weeks of the message God wants you to believe about yourself! </a:t>
            </a:r>
          </a:p>
          <a:p>
            <a:pPr marL="0" indent="0" algn="ctr">
              <a:buNone/>
            </a:pPr>
            <a:endParaRPr lang="en-US" b="1" dirty="0"/>
          </a:p>
          <a:p>
            <a:pPr marL="0" indent="0" algn="ctr">
              <a:buNone/>
            </a:pPr>
            <a:r>
              <a:rPr lang="en-US" b="1" dirty="0"/>
              <a:t>Why? </a:t>
            </a:r>
          </a:p>
          <a:p>
            <a:pPr marL="0" indent="0" algn="ctr">
              <a:buNone/>
            </a:pPr>
            <a:r>
              <a:rPr lang="en-US" b="1" dirty="0"/>
              <a:t>It declares victory over your life, and Victory over the enemy!</a:t>
            </a:r>
          </a:p>
        </p:txBody>
      </p:sp>
    </p:spTree>
    <p:extLst>
      <p:ext uri="{BB962C8B-B14F-4D97-AF65-F5344CB8AC3E}">
        <p14:creationId xmlns:p14="http://schemas.microsoft.com/office/powerpoint/2010/main" val="288870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4FB2F27-3F7D-440E-A905-86607A926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AF678C14-A033-4139-BCA9-8382B0396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6" name="Group 15">
            <a:extLst>
              <a:ext uri="{FF2B5EF4-FFF2-40B4-BE49-F238E27FC236}">
                <a16:creationId xmlns:a16="http://schemas.microsoft.com/office/drawing/2014/main" id="{F7A0AA6E-FBE4-4237-8777-A5766F0A51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57587" y="5080"/>
            <a:ext cx="4531366" cy="6014720"/>
            <a:chOff x="7657587" y="5080"/>
            <a:chExt cx="4531366" cy="6014720"/>
          </a:xfrm>
        </p:grpSpPr>
        <p:pic>
          <p:nvPicPr>
            <p:cNvPr id="17" name="Picture 16">
              <a:extLst>
                <a:ext uri="{FF2B5EF4-FFF2-40B4-BE49-F238E27FC236}">
                  <a16:creationId xmlns:a16="http://schemas.microsoft.com/office/drawing/2014/main" id="{A8ACF422-864A-48F3-BCDF-2EBADF4125F0}"/>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0000"/>
              <a:extLst>
                <a:ext uri="{28A0092B-C50C-407E-A947-70E740481C1C}">
                  <a14:useLocalDpi xmlns:a14="http://schemas.microsoft.com/office/drawing/2010/main" val="0"/>
                </a:ext>
              </a:extLst>
            </a:blip>
            <a:srcRect l="22818" b="17291"/>
            <a:stretch/>
          </p:blipFill>
          <p:spPr>
            <a:xfrm flipH="1" flipV="1">
              <a:off x="7657587" y="5080"/>
              <a:ext cx="4531366" cy="4864019"/>
            </a:xfrm>
            <a:prstGeom prst="rect">
              <a:avLst/>
            </a:prstGeom>
          </p:spPr>
        </p:pic>
        <p:pic>
          <p:nvPicPr>
            <p:cNvPr id="18" name="Picture 17">
              <a:extLst>
                <a:ext uri="{FF2B5EF4-FFF2-40B4-BE49-F238E27FC236}">
                  <a16:creationId xmlns:a16="http://schemas.microsoft.com/office/drawing/2014/main" id="{BC7B8F36-FD07-41AE-BB00-D1D458C0624B}"/>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2">
              <a:alphaModFix amt="16000"/>
              <a:extLst>
                <a:ext uri="{28A0092B-C50C-407E-A947-70E740481C1C}">
                  <a14:useLocalDpi xmlns:a14="http://schemas.microsoft.com/office/drawing/2010/main" val="0"/>
                </a:ext>
              </a:extLst>
            </a:blip>
            <a:srcRect r="40690"/>
            <a:stretch/>
          </p:blipFill>
          <p:spPr>
            <a:xfrm flipV="1">
              <a:off x="8627628" y="5080"/>
              <a:ext cx="3561325" cy="6014720"/>
            </a:xfrm>
            <a:prstGeom prst="rect">
              <a:avLst/>
            </a:prstGeom>
          </p:spPr>
        </p:pic>
      </p:grpSp>
      <p:sp>
        <p:nvSpPr>
          <p:cNvPr id="2" name="Title 1">
            <a:extLst>
              <a:ext uri="{FF2B5EF4-FFF2-40B4-BE49-F238E27FC236}">
                <a16:creationId xmlns:a16="http://schemas.microsoft.com/office/drawing/2014/main" id="{AE5130CE-401E-43CF-E3A5-23C21BFD73C9}"/>
              </a:ext>
            </a:extLst>
          </p:cNvPr>
          <p:cNvSpPr>
            <a:spLocks noGrp="1"/>
          </p:cNvSpPr>
          <p:nvPr>
            <p:ph type="title"/>
          </p:nvPr>
        </p:nvSpPr>
        <p:spPr>
          <a:xfrm>
            <a:off x="382137" y="461339"/>
            <a:ext cx="10467833" cy="1900861"/>
          </a:xfrm>
        </p:spPr>
        <p:txBody>
          <a:bodyPr>
            <a:normAutofit/>
          </a:bodyPr>
          <a:lstStyle/>
          <a:p>
            <a:pPr algn="ctr"/>
            <a:r>
              <a:rPr lang="en-US" sz="5400" dirty="0">
                <a:solidFill>
                  <a:srgbClr val="FFFFFF"/>
                </a:solidFill>
              </a:rPr>
              <a:t>The Early Church….</a:t>
            </a:r>
            <a:br>
              <a:rPr lang="en-US" sz="5400" dirty="0">
                <a:solidFill>
                  <a:srgbClr val="FFFFFF"/>
                </a:solidFill>
              </a:rPr>
            </a:br>
            <a:r>
              <a:rPr lang="en-US" sz="5400" dirty="0">
                <a:solidFill>
                  <a:srgbClr val="FFFFFF"/>
                </a:solidFill>
              </a:rPr>
              <a:t>                         and God’s Power…</a:t>
            </a:r>
          </a:p>
        </p:txBody>
      </p:sp>
      <p:pic>
        <p:nvPicPr>
          <p:cNvPr id="5" name="Content Placeholder 4" descr="Red and yellow electrical plug">
            <a:extLst>
              <a:ext uri="{FF2B5EF4-FFF2-40B4-BE49-F238E27FC236}">
                <a16:creationId xmlns:a16="http://schemas.microsoft.com/office/drawing/2014/main" id="{67E1DE7E-D0D7-6634-699E-3086630C9449}"/>
              </a:ext>
            </a:extLst>
          </p:cNvPr>
          <p:cNvPicPr>
            <a:picLocks noChangeAspect="1"/>
          </p:cNvPicPr>
          <p:nvPr/>
        </p:nvPicPr>
        <p:blipFill rotWithShape="1">
          <a:blip r:embed="rId3">
            <a:extLst>
              <a:ext uri="{28A0092B-C50C-407E-A947-70E740481C1C}">
                <a14:useLocalDpi xmlns:a14="http://schemas.microsoft.com/office/drawing/2010/main" val="0"/>
              </a:ext>
            </a:extLst>
          </a:blip>
          <a:srcRect l="1704" r="-4" b="-4"/>
          <a:stretch/>
        </p:blipFill>
        <p:spPr>
          <a:xfrm>
            <a:off x="2620370" y="2437089"/>
            <a:ext cx="6960358" cy="4010627"/>
          </a:xfrm>
          <a:prstGeom prst="rect">
            <a:avLst/>
          </a:prstGeom>
        </p:spPr>
      </p:pic>
    </p:spTree>
    <p:extLst>
      <p:ext uri="{BB962C8B-B14F-4D97-AF65-F5344CB8AC3E}">
        <p14:creationId xmlns:p14="http://schemas.microsoft.com/office/powerpoint/2010/main" val="237772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1A73-D10A-978D-D9CE-92923CF48CEB}"/>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A639B2F0-F0CD-CB0E-6F5F-964003611FFF}"/>
              </a:ext>
            </a:extLst>
          </p:cNvPr>
          <p:cNvSpPr>
            <a:spLocks noGrp="1"/>
          </p:cNvSpPr>
          <p:nvPr>
            <p:ph sz="half" idx="1"/>
          </p:nvPr>
        </p:nvSpPr>
        <p:spPr>
          <a:xfrm>
            <a:off x="458694" y="1825625"/>
            <a:ext cx="11196493" cy="4666615"/>
          </a:xfrm>
          <a:solidFill>
            <a:schemeClr val="tx2">
              <a:lumMod val="10000"/>
              <a:lumOff val="90000"/>
            </a:schemeClr>
          </a:solidFill>
        </p:spPr>
        <p:txBody>
          <a:bodyPr>
            <a:normAutofit/>
          </a:bodyPr>
          <a:lstStyle/>
          <a:p>
            <a:pPr marL="0" marR="0" indent="0" algn="ctr">
              <a:lnSpc>
                <a:spcPct val="115000"/>
              </a:lnSpc>
              <a:spcBef>
                <a:spcPts val="0"/>
              </a:spcBef>
              <a:spcAft>
                <a:spcPts val="0"/>
              </a:spcAft>
              <a:buNone/>
            </a:pPr>
            <a:endPar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“On their release, Peter and John went back to their own people and reported all that the chief priests and the elders had said to them. When they heard this, they raised their voices together in prayer to God. “Sovereign Lord,” they said, “you made the heavens and the earth and the sea, and everything in them. You spoke by the Holy Spirit through the mouth of your servant, our father David: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41398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1A73-D10A-978D-D9CE-92923CF48CEB}"/>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A639B2F0-F0CD-CB0E-6F5F-964003611FFF}"/>
              </a:ext>
            </a:extLst>
          </p:cNvPr>
          <p:cNvSpPr>
            <a:spLocks noGrp="1"/>
          </p:cNvSpPr>
          <p:nvPr>
            <p:ph sz="half" idx="1"/>
          </p:nvPr>
        </p:nvSpPr>
        <p:spPr>
          <a:xfrm>
            <a:off x="458694" y="1825625"/>
            <a:ext cx="11196493" cy="4666615"/>
          </a:xfrm>
          <a:solidFill>
            <a:schemeClr val="tx2">
              <a:lumMod val="10000"/>
              <a:lumOff val="90000"/>
            </a:schemeClr>
          </a:solidFill>
        </p:spPr>
        <p:txBody>
          <a:bodyPr>
            <a:normAutofit/>
          </a:bodyPr>
          <a:lstStyle/>
          <a:p>
            <a:pPr marL="0" marR="0" indent="0" algn="ctr">
              <a:lnSpc>
                <a:spcPct val="115000"/>
              </a:lnSpc>
              <a:spcBef>
                <a:spcPts val="0"/>
              </a:spcBef>
              <a:spcAft>
                <a:spcPts val="0"/>
              </a:spcAft>
              <a:buNone/>
            </a:pPr>
            <a:endPar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“‘Why do the nations rage</a:t>
            </a:r>
            <a:b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    and the peoples plot in vain?</a:t>
            </a:r>
            <a:b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The kings of the earth rise up</a:t>
            </a:r>
            <a:b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    and the ruler’s band together</a:t>
            </a:r>
            <a:b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against the Lord</a:t>
            </a:r>
            <a:b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    and against his anointed one.</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90388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1A73-D10A-978D-D9CE-92923CF48CEB}"/>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A639B2F0-F0CD-CB0E-6F5F-964003611FFF}"/>
              </a:ext>
            </a:extLst>
          </p:cNvPr>
          <p:cNvSpPr>
            <a:spLocks noGrp="1"/>
          </p:cNvSpPr>
          <p:nvPr>
            <p:ph sz="half" idx="1"/>
          </p:nvPr>
        </p:nvSpPr>
        <p:spPr>
          <a:xfrm>
            <a:off x="458694" y="1825625"/>
            <a:ext cx="11196493" cy="4666615"/>
          </a:xfrm>
          <a:solidFill>
            <a:schemeClr val="tx2">
              <a:lumMod val="10000"/>
              <a:lumOff val="90000"/>
            </a:schemeClr>
          </a:solidFill>
        </p:spPr>
        <p:txBody>
          <a:bodyPr>
            <a:normAutofit/>
          </a:bodyPr>
          <a:lstStyle/>
          <a:p>
            <a:pPr marL="0" marR="0" indent="0" algn="ctr">
              <a:lnSpc>
                <a:spcPct val="115000"/>
              </a:lnSpc>
              <a:spcBef>
                <a:spcPts val="0"/>
              </a:spcBef>
              <a:spcAft>
                <a:spcPts val="0"/>
              </a:spcAft>
              <a:buNone/>
            </a:pPr>
            <a:endPar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“Indeed, Herod and Pontius Pilate met together with the Gentiles and the people of Israel in this city to conspire against your holy servant Jesus, whom you anointed. They did what your power and will had decided beforehand should happen.”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91919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1A73-D10A-978D-D9CE-92923CF48CEB}"/>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A639B2F0-F0CD-CB0E-6F5F-964003611FFF}"/>
              </a:ext>
            </a:extLst>
          </p:cNvPr>
          <p:cNvSpPr>
            <a:spLocks noGrp="1"/>
          </p:cNvSpPr>
          <p:nvPr>
            <p:ph sz="half" idx="1"/>
          </p:nvPr>
        </p:nvSpPr>
        <p:spPr>
          <a:xfrm>
            <a:off x="458694" y="1825625"/>
            <a:ext cx="11196493" cy="4666615"/>
          </a:xfrm>
          <a:solidFill>
            <a:schemeClr val="tx2">
              <a:lumMod val="10000"/>
              <a:lumOff val="90000"/>
            </a:schemeClr>
          </a:solidFill>
        </p:spPr>
        <p:txBody>
          <a:bodyPr>
            <a:normAutofit fontScale="92500" lnSpcReduction="10000"/>
          </a:bodyPr>
          <a:lstStyle/>
          <a:p>
            <a:pPr marL="0" marR="0" indent="0" algn="ctr">
              <a:lnSpc>
                <a:spcPct val="115000"/>
              </a:lnSpc>
              <a:spcBef>
                <a:spcPts val="0"/>
              </a:spcBef>
              <a:spcAft>
                <a:spcPts val="0"/>
              </a:spcAft>
              <a:buNone/>
            </a:pPr>
            <a:endPar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Now, Lord, consider their threats and enable your servants to speak your word with great boldness. Stretch out your hand to heal and perform signs and wonders through the name of your holy servant Jesus.”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After they prayed, the place where they were meeting was shaken. And they were all filled with the Holy Spirit and spoke the word of God boldly.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r">
              <a:lnSpc>
                <a:spcPct val="115000"/>
              </a:lnSpc>
              <a:spcBef>
                <a:spcPts val="0"/>
              </a:spcBef>
              <a:spcAft>
                <a:spcPts val="0"/>
              </a:spcAft>
              <a:buNone/>
            </a:pPr>
            <a:r>
              <a:rPr lang="en-US" sz="3200" b="1" i="1" kern="100" dirty="0">
                <a:effectLst/>
                <a:latin typeface="Times New Roman" panose="02020603050405020304" pitchFamily="18" charset="0"/>
                <a:ea typeface="Aptos" panose="020B0004020202020204" pitchFamily="34" charset="0"/>
                <a:cs typeface="Times New Roman" panose="02020603050405020304" pitchFamily="18" charset="0"/>
              </a:rPr>
              <a:t>Acts 4:23-31 NIV</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sz="3200" dirty="0"/>
          </a:p>
        </p:txBody>
      </p:sp>
    </p:spTree>
    <p:extLst>
      <p:ext uri="{BB962C8B-B14F-4D97-AF65-F5344CB8AC3E}">
        <p14:creationId xmlns:p14="http://schemas.microsoft.com/office/powerpoint/2010/main" val="291547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BDA3-561F-443C-BA93-64B44EEC51AD}"/>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C78EC509-5386-2322-7476-6FDC52C83672}"/>
              </a:ext>
            </a:extLst>
          </p:cNvPr>
          <p:cNvSpPr>
            <a:spLocks noGrp="1"/>
          </p:cNvSpPr>
          <p:nvPr>
            <p:ph sz="half" idx="1"/>
          </p:nvPr>
        </p:nvSpPr>
        <p:spPr>
          <a:xfrm>
            <a:off x="345141" y="1825624"/>
            <a:ext cx="5561106" cy="2006222"/>
          </a:xfrm>
          <a:solidFill>
            <a:schemeClr val="accent3">
              <a:lumMod val="20000"/>
              <a:lumOff val="80000"/>
            </a:schemeClr>
          </a:solidFill>
        </p:spPr>
        <p:txBody>
          <a:bodyPr>
            <a:normAutofit/>
          </a:bodyPr>
          <a:lstStyle/>
          <a:p>
            <a:pPr marL="0" indent="0" algn="ctr">
              <a:buNone/>
            </a:pPr>
            <a:r>
              <a:rPr lang="en-US" sz="3600" b="1" dirty="0"/>
              <a:t>WE HAVE BEEN GIVEN GREAT PROMISES IN PRAYER:</a:t>
            </a:r>
          </a:p>
        </p:txBody>
      </p:sp>
      <p:sp>
        <p:nvSpPr>
          <p:cNvPr id="4" name="Content Placeholder 3">
            <a:extLst>
              <a:ext uri="{FF2B5EF4-FFF2-40B4-BE49-F238E27FC236}">
                <a16:creationId xmlns:a16="http://schemas.microsoft.com/office/drawing/2014/main" id="{B9788109-1B36-1CDF-96A9-1FC49222C70B}"/>
              </a:ext>
            </a:extLst>
          </p:cNvPr>
          <p:cNvSpPr>
            <a:spLocks noGrp="1"/>
          </p:cNvSpPr>
          <p:nvPr>
            <p:ph sz="half" idx="2"/>
          </p:nvPr>
        </p:nvSpPr>
        <p:spPr>
          <a:xfrm>
            <a:off x="6019801" y="1825624"/>
            <a:ext cx="5713503" cy="4666615"/>
          </a:xfrm>
          <a:solidFill>
            <a:schemeClr val="accent3">
              <a:lumMod val="40000"/>
              <a:lumOff val="60000"/>
            </a:schemeClr>
          </a:solidFill>
        </p:spPr>
        <p:txBody>
          <a:bodyPr/>
          <a:lstStyle/>
          <a:p>
            <a:pPr marL="0" marR="0" indent="0" algn="ctr">
              <a:lnSpc>
                <a:spcPct val="115000"/>
              </a:lnSpc>
              <a:spcBef>
                <a:spcPts val="0"/>
              </a:spcBef>
              <a:spcAft>
                <a:spcPts val="0"/>
              </a:spcAft>
              <a:buNone/>
            </a:pP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“Ask and it will be given to you; seek and you will find; knock and the door will be opened to you. For everyone who asks receives; the one who seeks finds; and to the one who knocks, the door will be opened.</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algn="ctr"/>
            <a:r>
              <a:rPr lang="en-US" sz="2800" b="1" i="1" dirty="0">
                <a:effectLst/>
                <a:latin typeface="Times New Roman" panose="02020603050405020304" pitchFamily="18" charset="0"/>
                <a:ea typeface="Aptos" panose="020B0004020202020204" pitchFamily="34" charset="0"/>
              </a:rPr>
              <a:t>Matthew 7:7-8 NIV</a:t>
            </a:r>
            <a:endParaRPr lang="en-US" dirty="0"/>
          </a:p>
        </p:txBody>
      </p:sp>
      <p:pic>
        <p:nvPicPr>
          <p:cNvPr id="6" name="Picture 5" descr="A plug in a wall&#10;&#10;Description automatically generated">
            <a:extLst>
              <a:ext uri="{FF2B5EF4-FFF2-40B4-BE49-F238E27FC236}">
                <a16:creationId xmlns:a16="http://schemas.microsoft.com/office/drawing/2014/main" id="{455FD21A-8F7C-9FCB-9BB6-C3050BB2F1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039" y="3966147"/>
            <a:ext cx="4977486" cy="2787392"/>
          </a:xfrm>
          <a:prstGeom prst="rect">
            <a:avLst/>
          </a:prstGeom>
        </p:spPr>
      </p:pic>
    </p:spTree>
    <p:extLst>
      <p:ext uri="{BB962C8B-B14F-4D97-AF65-F5344CB8AC3E}">
        <p14:creationId xmlns:p14="http://schemas.microsoft.com/office/powerpoint/2010/main" val="1666913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BDA3-561F-443C-BA93-64B44EEC51AD}"/>
              </a:ext>
            </a:extLst>
          </p:cNvPr>
          <p:cNvSpPr>
            <a:spLocks noGrp="1"/>
          </p:cNvSpPr>
          <p:nvPr>
            <p:ph type="title"/>
          </p:nvPr>
        </p:nvSpPr>
        <p:spPr/>
        <p:txBody>
          <a:bodyPr>
            <a:normAutofit fontScale="90000"/>
          </a:bodyPr>
          <a:lstStyle/>
          <a:p>
            <a:pPr algn="ctr"/>
            <a:r>
              <a:rPr lang="en-US" b="1" u="sng" dirty="0"/>
              <a:t>I. WE NEED TO PLUG INTO THE POWER OF PRAYER &amp; THE HOLY SPIRIT</a:t>
            </a:r>
          </a:p>
        </p:txBody>
      </p:sp>
      <p:sp>
        <p:nvSpPr>
          <p:cNvPr id="3" name="Content Placeholder 2">
            <a:extLst>
              <a:ext uri="{FF2B5EF4-FFF2-40B4-BE49-F238E27FC236}">
                <a16:creationId xmlns:a16="http://schemas.microsoft.com/office/drawing/2014/main" id="{C78EC509-5386-2322-7476-6FDC52C83672}"/>
              </a:ext>
            </a:extLst>
          </p:cNvPr>
          <p:cNvSpPr>
            <a:spLocks noGrp="1"/>
          </p:cNvSpPr>
          <p:nvPr>
            <p:ph sz="half" idx="1"/>
          </p:nvPr>
        </p:nvSpPr>
        <p:spPr>
          <a:xfrm>
            <a:off x="345141" y="1825624"/>
            <a:ext cx="5561106" cy="2006222"/>
          </a:xfrm>
          <a:solidFill>
            <a:schemeClr val="accent3">
              <a:lumMod val="20000"/>
              <a:lumOff val="80000"/>
            </a:schemeClr>
          </a:solidFill>
        </p:spPr>
        <p:txBody>
          <a:bodyPr>
            <a:normAutofit fontScale="92500"/>
          </a:bodyPr>
          <a:lstStyle/>
          <a:p>
            <a:pPr marL="0" indent="0" algn="ctr">
              <a:buNone/>
            </a:pPr>
            <a:r>
              <a:rPr lang="en-US" sz="3600" b="1" dirty="0"/>
              <a:t>WE HAVE BEEN GIVEN CLEAR INSTRUCTION IN PRAYER:</a:t>
            </a:r>
          </a:p>
        </p:txBody>
      </p:sp>
      <p:sp>
        <p:nvSpPr>
          <p:cNvPr id="4" name="Content Placeholder 3">
            <a:extLst>
              <a:ext uri="{FF2B5EF4-FFF2-40B4-BE49-F238E27FC236}">
                <a16:creationId xmlns:a16="http://schemas.microsoft.com/office/drawing/2014/main" id="{B9788109-1B36-1CDF-96A9-1FC49222C70B}"/>
              </a:ext>
            </a:extLst>
          </p:cNvPr>
          <p:cNvSpPr>
            <a:spLocks noGrp="1"/>
          </p:cNvSpPr>
          <p:nvPr>
            <p:ph sz="half" idx="2"/>
          </p:nvPr>
        </p:nvSpPr>
        <p:spPr>
          <a:xfrm>
            <a:off x="6019801" y="1825624"/>
            <a:ext cx="5713503" cy="4666615"/>
          </a:xfrm>
          <a:solidFill>
            <a:schemeClr val="accent3">
              <a:lumMod val="40000"/>
              <a:lumOff val="60000"/>
            </a:schemeClr>
          </a:solidFill>
        </p:spPr>
        <p:txBody>
          <a:bodyPr>
            <a:normAutofit fontScale="92500"/>
          </a:bodyPr>
          <a:lstStyle/>
          <a:p>
            <a:pPr marL="0" marR="0" indent="0" algn="ctr">
              <a:lnSpc>
                <a:spcPct val="115000"/>
              </a:lnSpc>
              <a:spcBef>
                <a:spcPts val="0"/>
              </a:spcBef>
              <a:spcAft>
                <a:spcPts val="0"/>
              </a:spcAft>
              <a:buNone/>
            </a:pP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“He said to them, “When you pray, say:</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Bef>
                <a:spcPts val="0"/>
              </a:spcBef>
              <a:spcAft>
                <a:spcPts val="0"/>
              </a:spcAft>
              <a:buNone/>
            </a:pP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“‘Father, hallowed be your name,</a:t>
            </a:r>
            <a:b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your kingdom come. </a:t>
            </a:r>
            <a:b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Give us each day our daily bread.</a:t>
            </a:r>
            <a:b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Forgive us our sins,</a:t>
            </a:r>
            <a:b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    for we also forgive everyone who sins against us. </a:t>
            </a:r>
            <a:b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800" b="1" i="1" kern="100" dirty="0">
                <a:effectLst/>
                <a:latin typeface="Times New Roman" panose="02020603050405020304" pitchFamily="18" charset="0"/>
                <a:ea typeface="Aptos" panose="020B0004020202020204" pitchFamily="34" charset="0"/>
                <a:cs typeface="Times New Roman" panose="02020603050405020304" pitchFamily="18" charset="0"/>
              </a:rPr>
              <a:t>And lead us not into temptation.”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algn="ctr"/>
            <a:r>
              <a:rPr lang="en-US" sz="2800" b="1" i="1" dirty="0">
                <a:effectLst/>
                <a:latin typeface="Times New Roman" panose="02020603050405020304" pitchFamily="18" charset="0"/>
                <a:ea typeface="Aptos" panose="020B0004020202020204" pitchFamily="34" charset="0"/>
              </a:rPr>
              <a:t>Luke 11:2-4 NIV</a:t>
            </a:r>
            <a:endParaRPr lang="en-US" dirty="0"/>
          </a:p>
        </p:txBody>
      </p:sp>
      <p:pic>
        <p:nvPicPr>
          <p:cNvPr id="6" name="Picture 5">
            <a:extLst>
              <a:ext uri="{FF2B5EF4-FFF2-40B4-BE49-F238E27FC236}">
                <a16:creationId xmlns:a16="http://schemas.microsoft.com/office/drawing/2014/main" id="{455FD21A-8F7C-9FCB-9BB6-C3050BB2F12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52870" y="3966147"/>
            <a:ext cx="3589823" cy="2787392"/>
          </a:xfrm>
          <a:prstGeom prst="rect">
            <a:avLst/>
          </a:prstGeom>
        </p:spPr>
      </p:pic>
    </p:spTree>
    <p:extLst>
      <p:ext uri="{BB962C8B-B14F-4D97-AF65-F5344CB8AC3E}">
        <p14:creationId xmlns:p14="http://schemas.microsoft.com/office/powerpoint/2010/main" val="3896295032"/>
      </p:ext>
    </p:extLst>
  </p:cSld>
  <p:clrMapOvr>
    <a:masterClrMapping/>
  </p:clrMapOvr>
</p:sld>
</file>

<file path=ppt/theme/theme1.xml><?xml version="1.0" encoding="utf-8"?>
<a:theme xmlns:a="http://schemas.openxmlformats.org/drawingml/2006/main" name="DappledVTI">
  <a:themeElements>
    <a:clrScheme name="AnalogousFromRegularSeed_2SEEDS">
      <a:dk1>
        <a:srgbClr val="000000"/>
      </a:dk1>
      <a:lt1>
        <a:srgbClr val="FFFFFF"/>
      </a:lt1>
      <a:dk2>
        <a:srgbClr val="412B24"/>
      </a:dk2>
      <a:lt2>
        <a:srgbClr val="E2E7E8"/>
      </a:lt2>
      <a:accent1>
        <a:srgbClr val="D54417"/>
      </a:accent1>
      <a:accent2>
        <a:srgbClr val="E7294B"/>
      </a:accent2>
      <a:accent3>
        <a:srgbClr val="D29725"/>
      </a:accent3>
      <a:accent4>
        <a:srgbClr val="14B690"/>
      </a:accent4>
      <a:accent5>
        <a:srgbClr val="25B2D1"/>
      </a:accent5>
      <a:accent6>
        <a:srgbClr val="1764D5"/>
      </a:accent6>
      <a:hlink>
        <a:srgbClr val="378DA7"/>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52</TotalTime>
  <Words>802</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Avenir Next LT Pro</vt:lpstr>
      <vt:lpstr>AvenirNext LT Pro Medium</vt:lpstr>
      <vt:lpstr>Calibri</vt:lpstr>
      <vt:lpstr>Sabon Next LT</vt:lpstr>
      <vt:lpstr>Times New Roman</vt:lpstr>
      <vt:lpstr>DappledVTI</vt:lpstr>
      <vt:lpstr>PLUGGING INTO HIS POWER</vt:lpstr>
      <vt:lpstr>EXERCISE: WHO I AM IN CHRIST </vt:lpstr>
      <vt:lpstr>The Early Church….                          and God’s Power…</vt:lpstr>
      <vt:lpstr>I. WE NEED TO PLUG INTO THE POWER OF PRAYER &amp; THE HOLY SPIRIT</vt:lpstr>
      <vt:lpstr>I. WE NEED TO PLUG INTO THE POWER OF PRAYER &amp; THE HOLY SPIRIT</vt:lpstr>
      <vt:lpstr>I. WE NEED TO PLUG INTO THE POWER OF PRAYER &amp; THE HOLY SPIRIT</vt:lpstr>
      <vt:lpstr>I. WE NEED TO PLUG INTO THE POWER OF PRAYER &amp; THE HOLY SPIRIT</vt:lpstr>
      <vt:lpstr>I. WE NEED TO PLUG INTO THE POWER OF PRAYER &amp; THE HOLY SPIRIT</vt:lpstr>
      <vt:lpstr>I. WE NEED TO PLUG INTO THE POWER OF PRAYER &amp; THE HOLY SPIRIT</vt:lpstr>
      <vt:lpstr>I. WE NEED TO PLUG INTO THE POWER OF PRAYER &amp; THE HOLY SPIRIT</vt:lpstr>
      <vt:lpstr>I. WE NEED TO PLUG INTO THE POWER OF PRAYER &amp; THE HOLY SPIRIT</vt:lpstr>
      <vt:lpstr>II. WE NEED TO PLUG INTO THE POWER OF PASSION</vt:lpstr>
      <vt:lpstr>III. WE NEED TO PLUG INTO THE POWER OF PROCLAMATION</vt:lpstr>
      <vt:lpstr>PLUG INTO THE POWER….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PLUGGING INTO HIS POWER</dc:title>
  <dc:creator>Victor Lalonde</dc:creator>
  <cp:lastModifiedBy>Fountaingate Christian</cp:lastModifiedBy>
  <cp:revision>5</cp:revision>
  <dcterms:created xsi:type="dcterms:W3CDTF">2024-02-02T04:03:39Z</dcterms:created>
  <dcterms:modified xsi:type="dcterms:W3CDTF">2024-02-02T19:45:50Z</dcterms:modified>
</cp:coreProperties>
</file>