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CA" b="1" dirty="0">
                <a:latin typeface="Helvetica Neue"/>
              </a:rPr>
              <a:t>PORTRAIT OF A SERVANT</a:t>
            </a:r>
            <a:endParaRPr lang="en-CA" dirty="0">
              <a:latin typeface="Helvetica Neu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A045E-74A8-4D96-8C0D-33AB0E371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CA" sz="4400" b="1">
                <a:latin typeface="Helvetica Neue"/>
              </a:rPr>
              <a:t>Text: John 13:23</a:t>
            </a:r>
            <a:endParaRPr lang="en-CA" sz="44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952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9519" y="1932708"/>
            <a:ext cx="3886547" cy="23452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Helvetica Neue"/>
              </a:rPr>
              <a:t>V. HEART SEEKING AFTER THE MASTER (Psalm 84:2)</a:t>
            </a:r>
            <a:endParaRPr lang="en-CA" sz="4200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92054C0-3673-46FB-96DF-A8C62C4C5DB1}"/>
              </a:ext>
            </a:extLst>
          </p:cNvPr>
          <p:cNvSpPr/>
          <p:nvPr/>
        </p:nvSpPr>
        <p:spPr>
          <a:xfrm>
            <a:off x="1262135" y="1020191"/>
            <a:ext cx="6131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Helvetica Neue"/>
              </a:rPr>
              <a:t>“My soul yearns, even faints, for the courts of the LORD; my heart and my flesh cry out for the living God.”</a:t>
            </a:r>
          </a:p>
          <a:p>
            <a:r>
              <a:rPr lang="en-CA" sz="4000" i="1" dirty="0">
                <a:latin typeface="Helvetica Neue"/>
              </a:rPr>
              <a:t>							Psalm 84:2</a:t>
            </a:r>
          </a:p>
        </p:txBody>
      </p:sp>
    </p:spTree>
    <p:extLst>
      <p:ext uri="{BB962C8B-B14F-4D97-AF65-F5344CB8AC3E}">
        <p14:creationId xmlns:p14="http://schemas.microsoft.com/office/powerpoint/2010/main" val="390346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9519" y="1932708"/>
            <a:ext cx="3886547" cy="23452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Helvetica Neue"/>
              </a:rPr>
              <a:t>V. HEART SEEKING AFTER THE MASTER (Psalm 84:2)</a:t>
            </a:r>
            <a:endParaRPr lang="en-CA" sz="4200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92054C0-3673-46FB-96DF-A8C62C4C5DB1}"/>
              </a:ext>
            </a:extLst>
          </p:cNvPr>
          <p:cNvSpPr/>
          <p:nvPr/>
        </p:nvSpPr>
        <p:spPr>
          <a:xfrm>
            <a:off x="1262135" y="1020191"/>
            <a:ext cx="61313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Helvetica Neue"/>
              </a:rPr>
              <a:t>“The poor (humble - KJV) will seek and be glad - you who seek God, may your hearts live!” </a:t>
            </a:r>
          </a:p>
          <a:p>
            <a:r>
              <a:rPr lang="en-CA" sz="4000" i="1" dirty="0">
                <a:latin typeface="Helvetica Neue"/>
              </a:rPr>
              <a:t>						Psalm 69:32</a:t>
            </a:r>
          </a:p>
        </p:txBody>
      </p:sp>
    </p:spTree>
    <p:extLst>
      <p:ext uri="{BB962C8B-B14F-4D97-AF65-F5344CB8AC3E}">
        <p14:creationId xmlns:p14="http://schemas.microsoft.com/office/powerpoint/2010/main" val="23557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8983F0-7B3A-4418-8701-68E9CA2A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C70F26-6C2F-4FF4-9892-FBDABF45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270E-3F18-4580-A3AD-796F2FFAA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D29381-D504-4491-8AF8-F62883DE3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D9536-8B76-4DF0-B8F7-0549CC111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ECCCDF-9FB2-40A1-9379-BD2C2245D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39C017-9A98-4397-9A19-7C32104D6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Helvetica Neue"/>
              </a:rPr>
              <a:t>VI. HANDS WORKING FOR THE MASTER (Matthew 21:2,9)</a:t>
            </a:r>
            <a:endParaRPr lang="en-CA" sz="4000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C404C-D4AE-4C1C-A675-EF7605842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8160F-915C-485D-B2FB-ACDDE0E8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4BBBD52-6572-41E4-9CAA-E038427F1957}"/>
              </a:ext>
            </a:extLst>
          </p:cNvPr>
          <p:cNvSpPr/>
          <p:nvPr/>
        </p:nvSpPr>
        <p:spPr>
          <a:xfrm>
            <a:off x="1086119" y="1213924"/>
            <a:ext cx="101384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Helvetica Neue"/>
              </a:rPr>
              <a:t>“Go to the village ahead of you, and at once you will find a donkey tied there, with her colt by her. Untie them and bring them to me.”												</a:t>
            </a:r>
            <a:r>
              <a:rPr lang="en-CA" sz="4000" i="1" dirty="0">
                <a:latin typeface="Helvetica Neue"/>
              </a:rPr>
              <a:t>Matthew 21:2</a:t>
            </a:r>
          </a:p>
        </p:txBody>
      </p:sp>
    </p:spTree>
    <p:extLst>
      <p:ext uri="{BB962C8B-B14F-4D97-AF65-F5344CB8AC3E}">
        <p14:creationId xmlns:p14="http://schemas.microsoft.com/office/powerpoint/2010/main" val="180535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4A8983F0-7B3A-4418-8701-68E9CA2A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C70F26-6C2F-4FF4-9892-FBDABF45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270E-3F18-4580-A3AD-796F2FFAA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D29381-D504-4491-8AF8-F62883DE3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D9536-8B76-4DF0-B8F7-0549CC111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ECCCDF-9FB2-40A1-9379-BD2C2245D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39C017-9A98-4397-9A19-7C32104D6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2E2C404C-D4AE-4C1C-A675-EF7605842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A3B8160F-915C-485D-B2FB-ACDDE0E8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7414626-C795-4376-BEE4-BCC2E4353BFE}"/>
              </a:ext>
            </a:extLst>
          </p:cNvPr>
          <p:cNvSpPr/>
          <p:nvPr/>
        </p:nvSpPr>
        <p:spPr>
          <a:xfrm>
            <a:off x="1587295" y="1173559"/>
            <a:ext cx="96037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Helvetica Neue"/>
              </a:rPr>
              <a:t>I Would like to Suggest Seven Distinct Features That Are Required If We Are to Appear as a Portrait of a Servant</a:t>
            </a:r>
            <a:endParaRPr lang="en-CA" sz="4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0985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2074" y="1903405"/>
            <a:ext cx="4017838" cy="23452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Helvetica Neue"/>
              </a:rPr>
              <a:t>I. HEAD LEANING ON THE MASTER</a:t>
            </a:r>
            <a:br>
              <a:rPr lang="en-US" b="1" dirty="0">
                <a:latin typeface="Helvetica Neue"/>
              </a:rPr>
            </a:br>
            <a:r>
              <a:rPr lang="en-US" b="1" dirty="0">
                <a:latin typeface="Helvetica Neue"/>
              </a:rPr>
              <a:t>(John 13:23)</a:t>
            </a:r>
            <a:endParaRPr lang="en-CA" sz="4200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92054C0-3673-46FB-96DF-A8C62C4C5DB1}"/>
              </a:ext>
            </a:extLst>
          </p:cNvPr>
          <p:cNvSpPr/>
          <p:nvPr/>
        </p:nvSpPr>
        <p:spPr>
          <a:xfrm>
            <a:off x="1262135" y="1020191"/>
            <a:ext cx="6131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0000"/>
                </a:solidFill>
                <a:latin typeface="Helvetica Neue"/>
              </a:rPr>
              <a:t>“One of His disciples, whom Jesus loved (esteemed), was leaning against Jesus’ chest.”</a:t>
            </a:r>
          </a:p>
          <a:p>
            <a:endParaRPr lang="en-US" sz="4000" i="1" dirty="0">
              <a:solidFill>
                <a:srgbClr val="000000"/>
              </a:solidFill>
              <a:latin typeface="Helvetica Neue"/>
            </a:endParaRPr>
          </a:p>
          <a:p>
            <a:pPr lvl="4"/>
            <a:r>
              <a:rPr lang="en-US" sz="4000" i="1" dirty="0">
                <a:solidFill>
                  <a:srgbClr val="000000"/>
                </a:solidFill>
                <a:latin typeface="Helvetica Neue"/>
              </a:rPr>
              <a:t>John 13:23 AMP</a:t>
            </a:r>
            <a:endParaRPr lang="en-CA" sz="4000" i="1" dirty="0"/>
          </a:p>
        </p:txBody>
      </p:sp>
    </p:spTree>
    <p:extLst>
      <p:ext uri="{BB962C8B-B14F-4D97-AF65-F5344CB8AC3E}">
        <p14:creationId xmlns:p14="http://schemas.microsoft.com/office/powerpoint/2010/main" val="71286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9519" y="1932708"/>
            <a:ext cx="3886547" cy="23452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Helvetica Neue"/>
              </a:rPr>
              <a:t>I. HEAD LEANING ON THE MASTER</a:t>
            </a:r>
            <a:br>
              <a:rPr lang="en-US" b="1" dirty="0">
                <a:latin typeface="Helvetica Neue"/>
              </a:rPr>
            </a:br>
            <a:r>
              <a:rPr lang="en-US" b="1" dirty="0">
                <a:latin typeface="Helvetica Neue"/>
              </a:rPr>
              <a:t>(John 13:23)</a:t>
            </a:r>
            <a:endParaRPr lang="en-CA" sz="4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92054C0-3673-46FB-96DF-A8C62C4C5DB1}"/>
              </a:ext>
            </a:extLst>
          </p:cNvPr>
          <p:cNvSpPr/>
          <p:nvPr/>
        </p:nvSpPr>
        <p:spPr>
          <a:xfrm>
            <a:off x="1262135" y="1020191"/>
            <a:ext cx="61313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atin typeface="Helvetica Neue"/>
              </a:rPr>
              <a:t>“Let this mind be in you, which was also in Christ Jesus.”</a:t>
            </a:r>
          </a:p>
          <a:p>
            <a:r>
              <a:rPr lang="en-CA" sz="4400" i="1" dirty="0">
                <a:latin typeface="Helvetica Neue"/>
              </a:rPr>
              <a:t>					Philippians 2:5</a:t>
            </a:r>
          </a:p>
        </p:txBody>
      </p:sp>
    </p:spTree>
    <p:extLst>
      <p:ext uri="{BB962C8B-B14F-4D97-AF65-F5344CB8AC3E}">
        <p14:creationId xmlns:p14="http://schemas.microsoft.com/office/powerpoint/2010/main" val="2746909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8983F0-7B3A-4418-8701-68E9CA2A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C70F26-6C2F-4FF4-9892-FBDABF45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270E-3F18-4580-A3AD-796F2FFAA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D29381-D504-4491-8AF8-F62883DE3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D9536-8B76-4DF0-B8F7-0549CC111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ECCCDF-9FB2-40A1-9379-BD2C2245D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39C017-9A98-4397-9A19-7C32104D6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15" y="4618677"/>
            <a:ext cx="9989677" cy="1054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 Neue"/>
              </a:rPr>
              <a:t>II. EYES LOOKING TO THE MASTER (Hebrews 12:2a)</a:t>
            </a:r>
            <a:endParaRPr lang="en-CA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C404C-D4AE-4C1C-A675-EF7605842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8160F-915C-485D-B2FB-ACDDE0E8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FA2F324-7410-4789-9A09-DE2C73ECF32F}"/>
              </a:ext>
            </a:extLst>
          </p:cNvPr>
          <p:cNvSpPr/>
          <p:nvPr/>
        </p:nvSpPr>
        <p:spPr>
          <a:xfrm>
            <a:off x="1115515" y="1251859"/>
            <a:ext cx="9612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Helvetica Neue"/>
              </a:rPr>
              <a:t>“Let us fix our eyes on Jesus, the author and perfecter of our faith, . . . “</a:t>
            </a:r>
          </a:p>
          <a:p>
            <a:endParaRPr lang="en-CA" sz="4000" i="1" dirty="0">
              <a:latin typeface="Helvetica Neue"/>
            </a:endParaRPr>
          </a:p>
          <a:p>
            <a:pPr marR="21600"/>
            <a:r>
              <a:rPr lang="en-CA" sz="4000" i="1" dirty="0">
                <a:latin typeface="Helvetica Neue"/>
              </a:rPr>
              <a:t>													Hebrews 12:2a</a:t>
            </a:r>
          </a:p>
        </p:txBody>
      </p:sp>
    </p:spTree>
    <p:extLst>
      <p:ext uri="{BB962C8B-B14F-4D97-AF65-F5344CB8AC3E}">
        <p14:creationId xmlns:p14="http://schemas.microsoft.com/office/powerpoint/2010/main" val="218975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8983F0-7B3A-4418-8701-68E9CA2A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C70F26-6C2F-4FF4-9892-FBDABF45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270E-3F18-4580-A3AD-796F2FFAA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D29381-D504-4491-8AF8-F62883DE3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D9536-8B76-4DF0-B8F7-0549CC111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ECCCDF-9FB2-40A1-9379-BD2C2245D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39C017-9A98-4397-9A19-7C32104D6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15" y="4618677"/>
            <a:ext cx="9989677" cy="1054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 Neue"/>
              </a:rPr>
              <a:t>III. EARS LISTENING TO THE MASTER (Luke 10:38,39)</a:t>
            </a:r>
            <a:endParaRPr lang="en-CA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C404C-D4AE-4C1C-A675-EF7605842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8160F-915C-485D-B2FB-ACDDE0E8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4E31D77-EEE4-407C-982E-757E10B94868}"/>
              </a:ext>
            </a:extLst>
          </p:cNvPr>
          <p:cNvSpPr/>
          <p:nvPr/>
        </p:nvSpPr>
        <p:spPr>
          <a:xfrm>
            <a:off x="1089469" y="1092199"/>
            <a:ext cx="9999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Helvetica Neue"/>
              </a:rPr>
              <a:t>“As Jesus and his disciples were on their way, he came to a village where a woman named Martha opened her home to him.</a:t>
            </a:r>
          </a:p>
          <a:p>
            <a:pPr marR="21600"/>
            <a:r>
              <a:rPr lang="en-US" sz="3200" i="1" dirty="0">
                <a:latin typeface="Helvetica Neue"/>
              </a:rPr>
              <a:t>39. She had a sister called Mary, who sat at the Lord’s feet listening to what he said.”</a:t>
            </a:r>
            <a:endParaRPr lang="en-CA" sz="3200" i="1" dirty="0">
              <a:latin typeface="Helvetica Neue"/>
            </a:endParaRPr>
          </a:p>
          <a:p>
            <a:pPr marR="21600"/>
            <a:r>
              <a:rPr lang="en-CA" sz="3200" i="1" dirty="0">
                <a:latin typeface="Helvetica Neue"/>
              </a:rPr>
              <a:t>															Luke 10:38,39</a:t>
            </a:r>
            <a:endParaRPr lang="en-CA" sz="3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236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8983F0-7B3A-4418-8701-68E9CA2A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C70F26-6C2F-4FF4-9892-FBDABF45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270E-3F18-4580-A3AD-796F2FFAA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D29381-D504-4491-8AF8-F62883DE3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D9536-8B76-4DF0-B8F7-0549CC111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ECCCDF-9FB2-40A1-9379-BD2C2245D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39C017-9A98-4397-9A19-7C32104D6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15" y="4618677"/>
            <a:ext cx="9989677" cy="1054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 Neue"/>
              </a:rPr>
              <a:t>III. EARS LISTENING TO THE MASTER (Luke 10:38,39)</a:t>
            </a:r>
            <a:endParaRPr lang="en-CA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C404C-D4AE-4C1C-A675-EF7605842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8160F-915C-485D-B2FB-ACDDE0E8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4E31D77-EEE4-407C-982E-757E10B94868}"/>
              </a:ext>
            </a:extLst>
          </p:cNvPr>
          <p:cNvSpPr/>
          <p:nvPr/>
        </p:nvSpPr>
        <p:spPr>
          <a:xfrm>
            <a:off x="1089469" y="1092199"/>
            <a:ext cx="9999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Helvetica Neue"/>
              </a:rPr>
              <a:t>“But only one thing is needed. Mary has chosen what is better, and it will not be taken away from her.”</a:t>
            </a:r>
          </a:p>
          <a:p>
            <a:r>
              <a:rPr lang="en-CA" sz="4000" i="1" dirty="0">
                <a:latin typeface="Helvetica Neue"/>
              </a:rPr>
              <a:t>															Luke 10:42</a:t>
            </a:r>
            <a:endParaRPr lang="en-CA" sz="4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487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8983F0-7B3A-4418-8701-68E9CA2A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C70F26-6C2F-4FF4-9892-FBDABF45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5A270E-3F18-4580-A3AD-796F2FFAA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8D29381-D504-4491-8AF8-F62883DE3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BD9536-8B76-4DF0-B8F7-0549CC111D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ECCCDF-9FB2-40A1-9379-BD2C2245D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39C017-9A98-4397-9A19-7C32104D6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15" y="4618677"/>
            <a:ext cx="9989677" cy="1054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 Neue"/>
              </a:rPr>
              <a:t>III. EARS LISTENING TO THE MASTER (Luke 10:38,39)</a:t>
            </a:r>
            <a:endParaRPr lang="en-CA" dirty="0">
              <a:latin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C404C-D4AE-4C1C-A675-EF7605842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8160F-915C-485D-B2FB-ACDDE0E8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4E31D77-EEE4-407C-982E-757E10B94868}"/>
              </a:ext>
            </a:extLst>
          </p:cNvPr>
          <p:cNvSpPr/>
          <p:nvPr/>
        </p:nvSpPr>
        <p:spPr>
          <a:xfrm>
            <a:off x="1089469" y="1092199"/>
            <a:ext cx="999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Helvetica Neue"/>
              </a:rPr>
              <a:t>“He who has an ear, let him hear what the Spirit says to the churches.”</a:t>
            </a:r>
          </a:p>
          <a:p>
            <a:r>
              <a:rPr lang="en-CA" sz="4000" i="1" dirty="0">
                <a:latin typeface="Helvetica Neue"/>
              </a:rPr>
              <a:t>													Revelation 2:7</a:t>
            </a:r>
            <a:endParaRPr lang="en-CA" sz="4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99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2BBE41-3095-49CE-89C1-7419C2AE7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993D86F2-481D-41A1-AC48-ECDDA6FE7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B20293-0839-4D05-8EAC-A70AB511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DB783BF-AAFA-4C30-9EBC-2C65607B1F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179E01-03C0-4BC2-B367-033DE0277F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8A877D-DF93-425E-A672-8A326E4ACA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B8C1B4-5CAB-40A2-A8D8-6819FAA2FF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36766-CE00-4405-8361-0DD1AB9AC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Helvetica Neue"/>
              </a:rPr>
              <a:t>IV. VOICE SPEAKING FOR THE MASTER (Acts 4:29)</a:t>
            </a:r>
            <a:endParaRPr lang="en-CA" sz="4800" dirty="0">
              <a:latin typeface="Helvetica Neue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517F68-D05B-49EE-AC4A-4FA30812D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C4BC600-0AE0-41C9-BE5F-6001D8DA6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662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2C36A-D935-460B-A7E8-3AE2720FBFA8}"/>
              </a:ext>
            </a:extLst>
          </p:cNvPr>
          <p:cNvSpPr/>
          <p:nvPr/>
        </p:nvSpPr>
        <p:spPr>
          <a:xfrm>
            <a:off x="8054662" y="1096465"/>
            <a:ext cx="3169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Helvetica Neue"/>
              </a:rPr>
              <a:t>“Now, Lord, consider their threats and enable your servants to speak your word with great boldness.”</a:t>
            </a:r>
          </a:p>
          <a:p>
            <a:pPr marR="21600"/>
            <a:r>
              <a:rPr lang="en-CA" sz="3200" i="1" dirty="0">
                <a:latin typeface="Helvetica Neue"/>
              </a:rPr>
              <a:t>		Acts 4:29</a:t>
            </a:r>
            <a:endParaRPr lang="en-CA" sz="3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561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386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Helvetica Neue</vt:lpstr>
      <vt:lpstr>Organic</vt:lpstr>
      <vt:lpstr>PORTRAIT OF A SERVANT</vt:lpstr>
      <vt:lpstr>PowerPoint Presentation</vt:lpstr>
      <vt:lpstr>I. HEAD LEANING ON THE MASTER (John 13:23)</vt:lpstr>
      <vt:lpstr>I. HEAD LEANING ON THE MASTER (John 13:23)</vt:lpstr>
      <vt:lpstr>II. EYES LOOKING TO THE MASTER (Hebrews 12:2a)</vt:lpstr>
      <vt:lpstr>III. EARS LISTENING TO THE MASTER (Luke 10:38,39)</vt:lpstr>
      <vt:lpstr>III. EARS LISTENING TO THE MASTER (Luke 10:38,39)</vt:lpstr>
      <vt:lpstr>III. EARS LISTENING TO THE MASTER (Luke 10:38,39)</vt:lpstr>
      <vt:lpstr>IV. VOICE SPEAKING FOR THE MASTER (Acts 4:29)</vt:lpstr>
      <vt:lpstr>V. HEART SEEKING AFTER THE MASTER (Psalm 84:2)</vt:lpstr>
      <vt:lpstr>V. HEART SEEKING AFTER THE MASTER (Psalm 84:2)</vt:lpstr>
      <vt:lpstr>VI. HANDS WORKING FOR THE MASTER (Matthew 21:2,9)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OF A SERVANT</dc:title>
  <dc:creator>Brad Montsion</dc:creator>
  <cp:lastModifiedBy>Brad Montsion</cp:lastModifiedBy>
  <cp:revision>11</cp:revision>
  <dcterms:created xsi:type="dcterms:W3CDTF">2018-11-29T22:33:50Z</dcterms:created>
  <dcterms:modified xsi:type="dcterms:W3CDTF">2018-11-29T23:32:51Z</dcterms:modified>
</cp:coreProperties>
</file>