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541B-4545-EF63-854E-73A7A72E9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5A83D-61FA-967F-018F-0B74D2715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3F28F-4004-229A-8566-6A9D3A19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1BF63-06C9-250E-B7D9-AB40B533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4ABCD-2020-6055-32F3-074E67E1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3425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C7619-367B-0F23-18CD-BCA5D4EDC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E9F30-504C-C732-215F-29F788832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FC4C6-BA5B-D064-F1D6-A83D4AC7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64981-5634-F8DC-9597-86E66A9D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C2F6A-84F1-B5FA-2108-40A84BA1D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43817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DDA5F2-A34A-F413-0A9E-9D8AC8457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04FC2-3F95-2C94-2567-A1823A155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644E0-41C2-CEC4-BD93-A8EC71927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36CDC-B22A-9D79-4CEA-1C03D5C5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26874-D74E-B54A-F8F6-CB4A9D3F5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7956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24265-E2EE-A9BC-CCBB-E67B6575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FF331-7305-173C-1DE6-A86CBEEC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B1DD8-3A2E-5004-CD73-1256063F5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11A89-DFE5-7B2D-1EED-1E9F93A4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454B6-8230-01D7-8DD3-3D3FBCE3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829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479DF-9BD7-EFBD-44CF-4ECAB2A1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565F5-F0E6-EF45-0154-FE166B287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AC0B8-A8F5-F588-6188-5C50F6D7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780FB-39D7-CC63-B389-1FC2DC8D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2CE19-6739-4255-D712-C20E89D6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0246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8209-D688-3AB8-F830-FBF455D6E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BB8D-818B-FFDF-C674-B42D1614D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4A51E-1D1B-96FB-B1A7-A92281380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EF1CE-F180-A52E-F08D-AFB82F86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56A1D-5DB7-7361-86F9-B1522166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39CA9-5180-E862-A3AC-010B7D61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7963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70BF6-8957-CDA7-030B-CC30138C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7C7FA-818F-93CD-FB8B-8F15915F6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8FE1F-EC9B-8BD2-6786-0895B3C6F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353F8-D0B5-F034-509C-CE8A4CCB9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87A49-D55F-1CDB-822A-A3B418C63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0336D6-88A1-107D-D3F7-4FCEB472E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39F75-8EB8-C632-9233-8D137198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67834B-DE89-1DE4-533F-23D8795B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5347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D4C06-F131-EE6B-7792-537CDB8AD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8FFA3A-7EAA-1CC6-177F-A6760E67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C2B4CB-66B2-5903-300E-4BFF7576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BB992-61D8-7E49-0752-DF9116FDE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020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DEF1A9-727C-9929-F9F9-89B936B3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47DAE-DE73-2F72-317A-BAF7714E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045B-E853-A720-8599-4C957545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0669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EA91-BC5F-8424-7118-C8B780DAE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0B723-87A1-984E-74BF-2DA94122F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05E70-9C3F-0E7D-0B53-CCF095691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7D329-3DA8-81C1-8A8D-31111481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F5E91-0CBD-032C-D6F2-9C3E2DE9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B6659-131A-12AA-F277-A88622E5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993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28DFD-C75D-C841-84A6-07FEBE3E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C0A1CF-40A2-3EF8-3148-B2921CD307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37D5B-C877-2E47-16DE-50BAAEF04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40887-C89F-C282-0E3E-A289F578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96D45-5E78-2EFE-C257-290FF8FA6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7EAC8-E02B-5415-9614-93AA708A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56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44837D-7AE6-4041-D2CA-86655D6F8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893D6-F983-9CD0-2B91-633038666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C5B4C-96D8-527E-2934-7C0F1B2DA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AA34F-9EB4-42DE-93F9-BAA356C520E9}" type="datetimeFigureOut">
              <a:rPr lang="en-CA" smtClean="0"/>
              <a:t>2023-08-25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91BD6-9232-DC4C-74F0-505A6EEB1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93F6F-3324-F2AE-7714-D16FEEDC0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947D-5EEC-415C-AB82-7CF10A44CD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79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0" b="519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1674700"/>
          </a:xfr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7200" dirty="0">
                <a:solidFill>
                  <a:srgbClr val="FFFFFF"/>
                </a:solidFill>
              </a:rPr>
              <a:t>POURED IN/POURED 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4800" dirty="0">
                <a:solidFill>
                  <a:srgbClr val="FFFFFF"/>
                </a:solidFill>
              </a:rPr>
              <a:t>Text: Psalm 22:14</a:t>
            </a:r>
          </a:p>
        </p:txBody>
      </p:sp>
    </p:spTree>
    <p:extLst>
      <p:ext uri="{BB962C8B-B14F-4D97-AF65-F5344CB8AC3E}">
        <p14:creationId xmlns:p14="http://schemas.microsoft.com/office/powerpoint/2010/main" val="26652677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4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1" y="892771"/>
            <a:ext cx="4675167" cy="5009112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803" y="173355"/>
            <a:ext cx="7499142" cy="874396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>
                <a:solidFill>
                  <a:schemeClr val="bg1"/>
                </a:solidFill>
              </a:rPr>
              <a:t>II. POURED INTO US (Isaiah 44:3)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1803" y="1217789"/>
            <a:ext cx="7425252" cy="4282259"/>
          </a:xfrm>
        </p:spPr>
        <p:txBody>
          <a:bodyPr>
            <a:normAutofit fontScale="92500" lnSpcReduction="10000"/>
          </a:bodyPr>
          <a:lstStyle/>
          <a:p>
            <a:r>
              <a:rPr lang="en-CA" sz="3600" i="1" dirty="0">
                <a:solidFill>
                  <a:srgbClr val="FFFFFF"/>
                </a:solidFill>
              </a:rPr>
              <a:t>What God chooses, He cleanses.</a:t>
            </a:r>
          </a:p>
          <a:p>
            <a:r>
              <a:rPr lang="en-CA" sz="3600" i="1" dirty="0">
                <a:solidFill>
                  <a:srgbClr val="FFFFFF"/>
                </a:solidFill>
              </a:rPr>
              <a:t>What God cleanses, He molds.</a:t>
            </a:r>
          </a:p>
          <a:p>
            <a:r>
              <a:rPr lang="en-CA" sz="3600" i="1" dirty="0">
                <a:solidFill>
                  <a:srgbClr val="FFFFFF"/>
                </a:solidFill>
              </a:rPr>
              <a:t>What God molds, He fills.</a:t>
            </a:r>
          </a:p>
          <a:p>
            <a:r>
              <a:rPr lang="en-CA" sz="3600" i="1" dirty="0">
                <a:solidFill>
                  <a:srgbClr val="FFFFFF"/>
                </a:solidFill>
              </a:rPr>
              <a:t>What God fills, He uses.</a:t>
            </a:r>
          </a:p>
          <a:p>
            <a:pPr algn="l"/>
            <a:endParaRPr lang="en-CA" sz="3600" i="1" dirty="0">
              <a:solidFill>
                <a:srgbClr val="FFFFFF"/>
              </a:solidFill>
            </a:endParaRPr>
          </a:p>
          <a:p>
            <a:pPr algn="r"/>
            <a:r>
              <a:rPr lang="en-CA" sz="3600" i="1" dirty="0">
                <a:solidFill>
                  <a:srgbClr val="FFFFFF"/>
                </a:solidFill>
              </a:rPr>
              <a:t>	J. S. Baxter/Michael Green</a:t>
            </a:r>
          </a:p>
          <a:p>
            <a:pPr algn="r"/>
            <a:r>
              <a:rPr lang="en-CA" sz="3600" i="1" dirty="0">
                <a:solidFill>
                  <a:srgbClr val="FFFFFF"/>
                </a:solidFill>
              </a:rPr>
              <a:t>	“Illustrations for Biblical Preaching”</a:t>
            </a:r>
          </a:p>
          <a:p>
            <a:pPr algn="r"/>
            <a:r>
              <a:rPr lang="en-CA" sz="3600" i="1" dirty="0">
                <a:solidFill>
                  <a:srgbClr val="FFFFFF"/>
                </a:solidFill>
              </a:rPr>
              <a:t>	#662, p. 190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9" r="30527" b="2"/>
          <a:stretch/>
        </p:blipFill>
        <p:spPr>
          <a:xfrm>
            <a:off x="1037820" y="896184"/>
            <a:ext cx="2569597" cy="5051526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1958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28" y="0"/>
            <a:ext cx="5912307" cy="3163224"/>
          </a:xfrm>
        </p:spPr>
        <p:txBody>
          <a:bodyPr anchor="t">
            <a:normAutofit/>
          </a:bodyPr>
          <a:lstStyle/>
          <a:p>
            <a:pPr algn="l"/>
            <a:r>
              <a:rPr lang="en-CA" sz="4800" b="1" dirty="0"/>
              <a:t>III. POURED OUT FOR OTHERS (II Timothy 4:6)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682" y="4850938"/>
            <a:ext cx="5181598" cy="1192815"/>
          </a:xfrm>
        </p:spPr>
        <p:txBody>
          <a:bodyPr anchor="b">
            <a:noAutofit/>
          </a:bodyPr>
          <a:lstStyle/>
          <a:p>
            <a:pPr algn="l"/>
            <a:r>
              <a:rPr lang="en-CA" sz="3600" i="1" dirty="0"/>
              <a:t>“</a:t>
            </a:r>
            <a:r>
              <a:rPr lang="en-CA" sz="3600" i="1" u="sng" dirty="0"/>
              <a:t>I am poured out like water</a:t>
            </a:r>
            <a:r>
              <a:rPr lang="en-CA" sz="3600" i="1" dirty="0"/>
              <a:t>, all my bones are out of joint.</a:t>
            </a:r>
          </a:p>
          <a:p>
            <a:pPr algn="l"/>
            <a:r>
              <a:rPr lang="en-CA" sz="3600" i="1" dirty="0"/>
              <a:t>My heart has turned to wax; it has melted away within me.”</a:t>
            </a:r>
          </a:p>
          <a:p>
            <a:pPr algn="l"/>
            <a:r>
              <a:rPr lang="en-CA" sz="3600" i="1" dirty="0"/>
              <a:t>							Psalm 22:14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3" r="14126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9000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28" y="0"/>
            <a:ext cx="5912307" cy="3163224"/>
          </a:xfrm>
        </p:spPr>
        <p:txBody>
          <a:bodyPr anchor="t">
            <a:normAutofit/>
          </a:bodyPr>
          <a:lstStyle/>
          <a:p>
            <a:pPr algn="l"/>
            <a:r>
              <a:rPr lang="en-CA" sz="4800" b="1" dirty="0"/>
              <a:t>III. POURED OUT FOR OTHERS (II Timothy 4:6)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682" y="4850938"/>
            <a:ext cx="5181598" cy="1192815"/>
          </a:xfrm>
        </p:spPr>
        <p:txBody>
          <a:bodyPr anchor="b">
            <a:noAutofit/>
          </a:bodyPr>
          <a:lstStyle/>
          <a:p>
            <a:pPr algn="l"/>
            <a:r>
              <a:rPr lang="en-CA" sz="3600" i="1" dirty="0"/>
              <a:t>“</a:t>
            </a:r>
            <a:r>
              <a:rPr lang="en-CA" sz="3600" i="1" u="sng" dirty="0"/>
              <a:t>But even if I am being poured out like a drink offering on the sacrifice and service coming from your faith</a:t>
            </a:r>
            <a:r>
              <a:rPr lang="en-CA" sz="3600" i="1" dirty="0"/>
              <a:t>, I am glad and rejoice with all of you.”</a:t>
            </a:r>
          </a:p>
          <a:p>
            <a:pPr algn="l"/>
            <a:r>
              <a:rPr lang="en-CA" sz="3600" i="1" dirty="0"/>
              <a:t>						Philippians 2:17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3" r="14126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93060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28" y="0"/>
            <a:ext cx="5912307" cy="3163224"/>
          </a:xfrm>
        </p:spPr>
        <p:txBody>
          <a:bodyPr anchor="t">
            <a:normAutofit/>
          </a:bodyPr>
          <a:lstStyle/>
          <a:p>
            <a:pPr algn="l"/>
            <a:r>
              <a:rPr lang="en-CA" sz="4800" b="1" dirty="0"/>
              <a:t>III. POURED OUT FOR OTHERS (II Timothy 4:6)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682" y="5303520"/>
            <a:ext cx="5181598" cy="1192815"/>
          </a:xfrm>
        </p:spPr>
        <p:txBody>
          <a:bodyPr anchor="b">
            <a:noAutofit/>
          </a:bodyPr>
          <a:lstStyle/>
          <a:p>
            <a:pPr algn="l"/>
            <a:r>
              <a:rPr lang="en-CA" sz="3600" i="1" dirty="0"/>
              <a:t>“Even if I am executed here and now, I’ll rejoice in being an element in the offering of your faith that you make on Christ’s altar, a part of rejoicing.”</a:t>
            </a:r>
          </a:p>
          <a:p>
            <a:pPr algn="l"/>
            <a:endParaRPr lang="en-CA" sz="3600" i="1" dirty="0"/>
          </a:p>
          <a:p>
            <a:pPr algn="l"/>
            <a:r>
              <a:rPr lang="en-CA" sz="3600" i="1" dirty="0"/>
              <a:t>		Philippians 2:17</a:t>
            </a:r>
          </a:p>
          <a:p>
            <a:pPr algn="l"/>
            <a:r>
              <a:rPr lang="en-CA" sz="3600" i="1" dirty="0"/>
              <a:t>		</a:t>
            </a:r>
            <a:r>
              <a:rPr lang="en-CA" sz="3600" i="1" dirty="0">
                <a:solidFill>
                  <a:schemeClr val="accent1">
                    <a:lumMod val="75000"/>
                  </a:schemeClr>
                </a:solidFill>
              </a:rPr>
              <a:t>The Message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3" r="14126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46459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28" y="0"/>
            <a:ext cx="5912307" cy="3163224"/>
          </a:xfrm>
        </p:spPr>
        <p:txBody>
          <a:bodyPr anchor="t">
            <a:normAutofit/>
          </a:bodyPr>
          <a:lstStyle/>
          <a:p>
            <a:pPr algn="l"/>
            <a:r>
              <a:rPr lang="en-CA" sz="4800" b="1" dirty="0"/>
              <a:t>III. POURED OUT FOR OTHERS (II Timothy 4:6)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4047375"/>
            <a:ext cx="5181598" cy="1192815"/>
          </a:xfrm>
        </p:spPr>
        <p:txBody>
          <a:bodyPr anchor="b">
            <a:noAutofit/>
          </a:bodyPr>
          <a:lstStyle/>
          <a:p>
            <a:pPr algn="l"/>
            <a:r>
              <a:rPr lang="en-CA" sz="3600" i="1" dirty="0"/>
              <a:t>“</a:t>
            </a:r>
            <a:r>
              <a:rPr lang="en-CA" sz="3600" i="1" u="sng" dirty="0"/>
              <a:t>For I am already poured out like a drink offering</a:t>
            </a:r>
            <a:r>
              <a:rPr lang="en-CA" sz="3600" i="1" dirty="0"/>
              <a:t>, and the time has come for my departure.”</a:t>
            </a:r>
          </a:p>
          <a:p>
            <a:pPr algn="l"/>
            <a:r>
              <a:rPr lang="en-CA" sz="3600" i="1" dirty="0"/>
              <a:t>		II Timothy 4:6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3" r="14126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83449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28" y="0"/>
            <a:ext cx="5912307" cy="3163224"/>
          </a:xfrm>
        </p:spPr>
        <p:txBody>
          <a:bodyPr anchor="t">
            <a:normAutofit/>
          </a:bodyPr>
          <a:lstStyle/>
          <a:p>
            <a:pPr algn="l"/>
            <a:r>
              <a:rPr lang="en-CA" sz="4800" b="1" dirty="0"/>
              <a:t>III. POURED OUT FOR OTHERS (II Timothy 4:6)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4980248"/>
            <a:ext cx="5546434" cy="1192815"/>
          </a:xfrm>
        </p:spPr>
        <p:txBody>
          <a:bodyPr anchor="b">
            <a:noAutofit/>
          </a:bodyPr>
          <a:lstStyle/>
          <a:p>
            <a:pPr algn="l"/>
            <a:r>
              <a:rPr lang="en-CA" sz="3600" i="1" dirty="0"/>
              <a:t>“The world measures a man’s greatness by the number who serve him. Heaven’s yardstick measures a man by the number who are served by him.”</a:t>
            </a:r>
          </a:p>
          <a:p>
            <a:pPr algn="l"/>
            <a:endParaRPr lang="en-CA" sz="3600" i="1" dirty="0"/>
          </a:p>
          <a:p>
            <a:pPr algn="l"/>
            <a:r>
              <a:rPr lang="en-CA" sz="3600" i="1" dirty="0">
                <a:solidFill>
                  <a:schemeClr val="accent1">
                    <a:lumMod val="75000"/>
                  </a:schemeClr>
                </a:solidFill>
              </a:rPr>
              <a:t>Rev. Herschel H. Hobbs, D.D.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3" r="14126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81945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754" y="526234"/>
            <a:ext cx="6780119" cy="83111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4800" dirty="0">
                <a:solidFill>
                  <a:srgbClr val="FFFFFF"/>
                </a:solidFill>
              </a:rPr>
              <a:t>I. POURED OUT FROM GOD (Titus 3:4-7)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754" y="1474620"/>
            <a:ext cx="5993010" cy="5513371"/>
          </a:xfrm>
        </p:spPr>
        <p:txBody>
          <a:bodyPr anchor="t">
            <a:noAutofit/>
          </a:bodyPr>
          <a:lstStyle/>
          <a:p>
            <a:pPr algn="l"/>
            <a:r>
              <a:rPr lang="en-CA" sz="3600" i="1" dirty="0">
                <a:solidFill>
                  <a:srgbClr val="FFFFFF"/>
                </a:solidFill>
              </a:rPr>
              <a:t>“But when the kindness and love of God our Savior appeared,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5. He saved us, not because of righteous things we had done, but because of his mercy. He saved us through the washing of rebirth and renewal by the Holy Spirit,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				Titus 3:4-5</a:t>
            </a:r>
          </a:p>
        </p:txBody>
      </p:sp>
      <p:sp>
        <p:nvSpPr>
          <p:cNvPr id="33" name="Oval 27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0" b="5191"/>
          <a:stretch/>
        </p:blipFill>
        <p:spPr>
          <a:xfrm>
            <a:off x="6920559" y="2385074"/>
            <a:ext cx="3737164" cy="210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439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754" y="530436"/>
            <a:ext cx="6780119" cy="83111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4800" dirty="0">
                <a:solidFill>
                  <a:srgbClr val="FFFFFF"/>
                </a:solidFill>
              </a:rPr>
              <a:t>I. POURED OUT FROM GOD (Titus 3:4-7)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754" y="1640437"/>
            <a:ext cx="5993010" cy="5513371"/>
          </a:xfrm>
        </p:spPr>
        <p:txBody>
          <a:bodyPr anchor="t">
            <a:noAutofit/>
          </a:bodyPr>
          <a:lstStyle/>
          <a:p>
            <a:pPr algn="l"/>
            <a:r>
              <a:rPr lang="en-CA" sz="3600" i="1" dirty="0">
                <a:solidFill>
                  <a:srgbClr val="FFFFFF"/>
                </a:solidFill>
              </a:rPr>
              <a:t>“</a:t>
            </a:r>
            <a:r>
              <a:rPr lang="en-CA" sz="3600" i="1" u="sng" dirty="0">
                <a:solidFill>
                  <a:srgbClr val="FFFFFF"/>
                </a:solidFill>
              </a:rPr>
              <a:t>Whom he poured out on us generously through Jesus Christ our Savior</a:t>
            </a:r>
            <a:r>
              <a:rPr lang="en-CA" sz="3600" i="1" dirty="0">
                <a:solidFill>
                  <a:srgbClr val="FFFFFF"/>
                </a:solidFill>
              </a:rPr>
              <a:t>.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7. So that, having been justified by his grace, we might become heirs having the hope of eternal life.”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				Titus 3:4-7</a:t>
            </a:r>
          </a:p>
        </p:txBody>
      </p:sp>
      <p:sp>
        <p:nvSpPr>
          <p:cNvPr id="33" name="Oval 27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0" b="5191"/>
          <a:stretch/>
        </p:blipFill>
        <p:spPr>
          <a:xfrm>
            <a:off x="6920559" y="2385074"/>
            <a:ext cx="3737164" cy="210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78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0992" y="526815"/>
            <a:ext cx="6780119" cy="83111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4800" dirty="0">
                <a:solidFill>
                  <a:srgbClr val="FFFFFF"/>
                </a:solidFill>
              </a:rPr>
              <a:t>I. POURED OUT FROM GOD (Titus 3:4-7)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861" y="1653309"/>
            <a:ext cx="6113903" cy="5005371"/>
          </a:xfrm>
        </p:spPr>
        <p:txBody>
          <a:bodyPr anchor="t">
            <a:noAutofit/>
          </a:bodyPr>
          <a:lstStyle/>
          <a:p>
            <a:pPr algn="l"/>
            <a:r>
              <a:rPr lang="en-CA" sz="3600" i="1" dirty="0">
                <a:solidFill>
                  <a:srgbClr val="FFFFFF"/>
                </a:solidFill>
              </a:rPr>
              <a:t>“This is my blood of the (new) covenant, </a:t>
            </a:r>
            <a:r>
              <a:rPr lang="en-CA" sz="3600" i="1" u="sng" dirty="0">
                <a:solidFill>
                  <a:srgbClr val="FFFFFF"/>
                </a:solidFill>
              </a:rPr>
              <a:t>which is poured out for many for the forgiveness of sins</a:t>
            </a:r>
            <a:r>
              <a:rPr lang="en-CA" sz="3600" i="1" dirty="0">
                <a:solidFill>
                  <a:srgbClr val="FFFFFF"/>
                </a:solidFill>
              </a:rPr>
              <a:t>.”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			Matthew 26:28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			cf. Luke 22:20</a:t>
            </a:r>
          </a:p>
        </p:txBody>
      </p:sp>
      <p:sp>
        <p:nvSpPr>
          <p:cNvPr id="33" name="Oval 27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0" b="5191"/>
          <a:stretch/>
        </p:blipFill>
        <p:spPr>
          <a:xfrm>
            <a:off x="6920559" y="2385074"/>
            <a:ext cx="3737164" cy="210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97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227" y="526815"/>
            <a:ext cx="6780119" cy="83111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4800" dirty="0">
                <a:solidFill>
                  <a:srgbClr val="FFFFFF"/>
                </a:solidFill>
              </a:rPr>
              <a:t>I. POURED OUT FROM GOD (Titus 3:4-7)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861" y="1653309"/>
            <a:ext cx="6113903" cy="5005371"/>
          </a:xfrm>
        </p:spPr>
        <p:txBody>
          <a:bodyPr anchor="t">
            <a:noAutofit/>
          </a:bodyPr>
          <a:lstStyle/>
          <a:p>
            <a:pPr algn="l"/>
            <a:r>
              <a:rPr lang="en-CA" sz="3600" i="1" dirty="0">
                <a:solidFill>
                  <a:srgbClr val="FFFFFF"/>
                </a:solidFill>
              </a:rPr>
              <a:t>“Not only so, but we also rejoice in our sufferings, because we know that suffering produces </a:t>
            </a:r>
            <a:r>
              <a:rPr lang="en-CA" sz="3600" i="1" dirty="0" err="1">
                <a:solidFill>
                  <a:srgbClr val="FFFFFF"/>
                </a:solidFill>
              </a:rPr>
              <a:t>perseverence</a:t>
            </a:r>
            <a:r>
              <a:rPr lang="en-CA" sz="3600" i="1" dirty="0">
                <a:solidFill>
                  <a:srgbClr val="FFFFFF"/>
                </a:solidFill>
              </a:rPr>
              <a:t>;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4. </a:t>
            </a:r>
            <a:r>
              <a:rPr lang="en-CA" sz="3600" i="1" dirty="0" err="1">
                <a:solidFill>
                  <a:srgbClr val="FFFFFF"/>
                </a:solidFill>
              </a:rPr>
              <a:t>perseverence</a:t>
            </a:r>
            <a:r>
              <a:rPr lang="en-CA" sz="3600" i="1" dirty="0">
                <a:solidFill>
                  <a:srgbClr val="FFFFFF"/>
                </a:solidFill>
              </a:rPr>
              <a:t>, character; and character, hope.”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			Romans 5:3-4</a:t>
            </a:r>
          </a:p>
        </p:txBody>
      </p:sp>
      <p:sp>
        <p:nvSpPr>
          <p:cNvPr id="33" name="Oval 27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0" b="5191"/>
          <a:stretch/>
        </p:blipFill>
        <p:spPr>
          <a:xfrm>
            <a:off x="6920559" y="2385074"/>
            <a:ext cx="3737164" cy="210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8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227" y="526815"/>
            <a:ext cx="6780119" cy="83111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4800" dirty="0">
                <a:solidFill>
                  <a:srgbClr val="FFFFFF"/>
                </a:solidFill>
              </a:rPr>
              <a:t>I. POURED OUT FROM GOD (Titus 3:4-7)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861" y="1653309"/>
            <a:ext cx="6113903" cy="5005371"/>
          </a:xfrm>
        </p:spPr>
        <p:txBody>
          <a:bodyPr anchor="t">
            <a:noAutofit/>
          </a:bodyPr>
          <a:lstStyle/>
          <a:p>
            <a:pPr algn="l"/>
            <a:r>
              <a:rPr lang="en-CA" sz="3600" i="1" dirty="0">
                <a:solidFill>
                  <a:srgbClr val="FFFFFF"/>
                </a:solidFill>
              </a:rPr>
              <a:t>“And hope does not disappoint us, </a:t>
            </a:r>
            <a:r>
              <a:rPr lang="en-CA" sz="3600" i="1" u="sng" dirty="0">
                <a:solidFill>
                  <a:srgbClr val="FFFFFF"/>
                </a:solidFill>
              </a:rPr>
              <a:t>because God has poured out his love into our hearts by the Holy Spirit</a:t>
            </a:r>
            <a:r>
              <a:rPr lang="en-CA" sz="3600" i="1" dirty="0">
                <a:solidFill>
                  <a:srgbClr val="FFFFFF"/>
                </a:solidFill>
              </a:rPr>
              <a:t>, whom he has given us.”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			Romans 5:5</a:t>
            </a:r>
          </a:p>
        </p:txBody>
      </p:sp>
      <p:sp>
        <p:nvSpPr>
          <p:cNvPr id="33" name="Oval 27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0" b="5191"/>
          <a:stretch/>
        </p:blipFill>
        <p:spPr>
          <a:xfrm>
            <a:off x="6920559" y="2385074"/>
            <a:ext cx="3737164" cy="210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425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4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1" y="892771"/>
            <a:ext cx="4675167" cy="5009112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803" y="173355"/>
            <a:ext cx="7499142" cy="874396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>
                <a:solidFill>
                  <a:schemeClr val="bg1"/>
                </a:solidFill>
              </a:rPr>
              <a:t>II. POURED INTO US (Isaiah 44:3)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1803" y="1810327"/>
            <a:ext cx="6598597" cy="3689721"/>
          </a:xfrm>
        </p:spPr>
        <p:txBody>
          <a:bodyPr>
            <a:normAutofit/>
          </a:bodyPr>
          <a:lstStyle/>
          <a:p>
            <a:pPr algn="l"/>
            <a:r>
              <a:rPr lang="en-CA" sz="3600" i="1" dirty="0">
                <a:solidFill>
                  <a:srgbClr val="FFFFFF"/>
                </a:solidFill>
              </a:rPr>
              <a:t>“I will no longer hide my face from them, </a:t>
            </a:r>
            <a:r>
              <a:rPr lang="en-CA" sz="3600" i="1" u="sng" dirty="0">
                <a:solidFill>
                  <a:srgbClr val="FFFFFF"/>
                </a:solidFill>
              </a:rPr>
              <a:t>for I will pour out my Spirit on the house of Israel</a:t>
            </a:r>
            <a:r>
              <a:rPr lang="en-CA" sz="3600" i="1" dirty="0">
                <a:solidFill>
                  <a:srgbClr val="FFFFFF"/>
                </a:solidFill>
              </a:rPr>
              <a:t>, declares the Sovereign LORD.”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				Ezekiel 39:29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9" r="30527" b="2"/>
          <a:stretch/>
        </p:blipFill>
        <p:spPr>
          <a:xfrm>
            <a:off x="1037820" y="896184"/>
            <a:ext cx="2569597" cy="5051526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202002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4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1" y="892771"/>
            <a:ext cx="4675167" cy="5009112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803" y="173355"/>
            <a:ext cx="7499142" cy="874396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>
                <a:solidFill>
                  <a:schemeClr val="bg1"/>
                </a:solidFill>
              </a:rPr>
              <a:t>II. POURED INTO US (Isaiah 44:3)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1803" y="1810327"/>
            <a:ext cx="6598597" cy="3689721"/>
          </a:xfrm>
        </p:spPr>
        <p:txBody>
          <a:bodyPr>
            <a:normAutofit/>
          </a:bodyPr>
          <a:lstStyle/>
          <a:p>
            <a:pPr algn="l"/>
            <a:r>
              <a:rPr lang="en-CA" sz="3600" i="1" dirty="0">
                <a:solidFill>
                  <a:srgbClr val="FFFFFF"/>
                </a:solidFill>
              </a:rPr>
              <a:t>“</a:t>
            </a:r>
            <a:r>
              <a:rPr lang="en-CA" sz="3600" i="1" u="sng" dirty="0">
                <a:solidFill>
                  <a:srgbClr val="FFFFFF"/>
                </a:solidFill>
              </a:rPr>
              <a:t>For I will pour water on the thirsty land</a:t>
            </a:r>
            <a:r>
              <a:rPr lang="en-CA" sz="3600" i="1" dirty="0">
                <a:solidFill>
                  <a:srgbClr val="FFFFFF"/>
                </a:solidFill>
              </a:rPr>
              <a:t>, and streams upon dry ground; </a:t>
            </a:r>
            <a:r>
              <a:rPr lang="en-CA" sz="3600" i="1" u="sng" dirty="0">
                <a:solidFill>
                  <a:srgbClr val="FFFFFF"/>
                </a:solidFill>
              </a:rPr>
              <a:t>I will pour out my Spirit on your offspring</a:t>
            </a:r>
            <a:r>
              <a:rPr lang="en-CA" sz="3600" i="1" dirty="0">
                <a:solidFill>
                  <a:srgbClr val="FFFFFF"/>
                </a:solidFill>
              </a:rPr>
              <a:t>, and my blessing on your descendant.”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				Isaiah 44:3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9" r="30527" b="2"/>
          <a:stretch/>
        </p:blipFill>
        <p:spPr>
          <a:xfrm>
            <a:off x="1037820" y="896184"/>
            <a:ext cx="2569597" cy="5051526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2339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4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1" y="892771"/>
            <a:ext cx="4675167" cy="5009112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BFF6E-C96E-8787-0754-C9DC0982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803" y="173355"/>
            <a:ext cx="7499142" cy="874396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>
                <a:solidFill>
                  <a:schemeClr val="bg1"/>
                </a:solidFill>
              </a:rPr>
              <a:t>II. POURED INTO US (Isaiah 44:3)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276A-4DA6-A40D-8A88-F10944F4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1803" y="1217789"/>
            <a:ext cx="7425252" cy="4282259"/>
          </a:xfrm>
        </p:spPr>
        <p:txBody>
          <a:bodyPr>
            <a:normAutofit fontScale="92500"/>
          </a:bodyPr>
          <a:lstStyle/>
          <a:p>
            <a:pPr algn="l"/>
            <a:r>
              <a:rPr lang="en-CA" sz="3600" i="1" dirty="0">
                <a:solidFill>
                  <a:srgbClr val="FFFFFF"/>
                </a:solidFill>
              </a:rPr>
              <a:t>“And afterward, </a:t>
            </a:r>
            <a:r>
              <a:rPr lang="en-CA" sz="3600" i="1" u="sng" dirty="0">
                <a:solidFill>
                  <a:srgbClr val="FFFFFF"/>
                </a:solidFill>
              </a:rPr>
              <a:t>I will pour out my Spirit on all people</a:t>
            </a:r>
            <a:r>
              <a:rPr lang="en-CA" sz="3600" i="1" dirty="0">
                <a:solidFill>
                  <a:srgbClr val="FFFFFF"/>
                </a:solidFill>
              </a:rPr>
              <a:t>. Your sons and daughters will prophesy, your old men will dream dreams, your young men will see visions.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29. Even on my servants, both men and women, I will pour out my Spirit in those days.”</a:t>
            </a:r>
          </a:p>
          <a:p>
            <a:pPr algn="l"/>
            <a:r>
              <a:rPr lang="en-CA" sz="3600" i="1" dirty="0">
                <a:solidFill>
                  <a:srgbClr val="FFFFFF"/>
                </a:solidFill>
              </a:rPr>
              <a:t>					Joel 2:28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lose-up of a blue bucket pouring water&#10;&#10;Description automatically generated">
            <a:extLst>
              <a:ext uri="{FF2B5EF4-FFF2-40B4-BE49-F238E27FC236}">
                <a16:creationId xmlns:a16="http://schemas.microsoft.com/office/drawing/2014/main" id="{2FA3DB32-6AB8-586A-7990-4FA13E557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9" r="30527" b="2"/>
          <a:stretch/>
        </p:blipFill>
        <p:spPr>
          <a:xfrm>
            <a:off x="1037820" y="896184"/>
            <a:ext cx="2569597" cy="5051526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47956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732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POURED IN/POURED OUT</vt:lpstr>
      <vt:lpstr>I. POURED OUT FROM GOD (Titus 3:4-7)</vt:lpstr>
      <vt:lpstr>I. POURED OUT FROM GOD (Titus 3:4-7)</vt:lpstr>
      <vt:lpstr>I. POURED OUT FROM GOD (Titus 3:4-7)</vt:lpstr>
      <vt:lpstr>I. POURED OUT FROM GOD (Titus 3:4-7)</vt:lpstr>
      <vt:lpstr>I. POURED OUT FROM GOD (Titus 3:4-7)</vt:lpstr>
      <vt:lpstr>II. POURED INTO US (Isaiah 44:3)</vt:lpstr>
      <vt:lpstr>II. POURED INTO US (Isaiah 44:3)</vt:lpstr>
      <vt:lpstr>II. POURED INTO US (Isaiah 44:3)</vt:lpstr>
      <vt:lpstr>II. POURED INTO US (Isaiah 44:3)</vt:lpstr>
      <vt:lpstr>III. POURED OUT FOR OTHERS (II Timothy 4:6)</vt:lpstr>
      <vt:lpstr>III. POURED OUT FOR OTHERS (II Timothy 4:6)</vt:lpstr>
      <vt:lpstr>III. POURED OUT FOR OTHERS (II Timothy 4:6)</vt:lpstr>
      <vt:lpstr>III. POURED OUT FOR OTHERS (II Timothy 4:6)</vt:lpstr>
      <vt:lpstr>III. POURED OUT FOR OTHERS (II Timothy 4:6)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POURED IN/POURED OUT</dc:title>
  <dc:creator>Fountaingate Christian</dc:creator>
  <cp:lastModifiedBy>Fountaingate Christian</cp:lastModifiedBy>
  <cp:revision>5</cp:revision>
  <dcterms:created xsi:type="dcterms:W3CDTF">2023-08-25T22:27:18Z</dcterms:created>
  <dcterms:modified xsi:type="dcterms:W3CDTF">2023-08-25T23:25:35Z</dcterms:modified>
</cp:coreProperties>
</file>