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261" r:id="rId6"/>
    <p:sldId id="262" r:id="rId7"/>
    <p:sldId id="263" r:id="rId8"/>
    <p:sldId id="265" r:id="rId9"/>
    <p:sldId id="264"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9" d="100"/>
          <a:sy n="79" d="100"/>
        </p:scale>
        <p:origin x="91"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6469-5B9E-7555-C1FF-B16C527917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3B1C235-7A38-2853-B100-6C67C9245F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00A01AC-755C-9374-DD2D-E1BC1C4E82FB}"/>
              </a:ext>
            </a:extLst>
          </p:cNvPr>
          <p:cNvSpPr>
            <a:spLocks noGrp="1"/>
          </p:cNvSpPr>
          <p:nvPr>
            <p:ph type="dt" sz="half" idx="10"/>
          </p:nvPr>
        </p:nvSpPr>
        <p:spPr/>
        <p:txBody>
          <a:bodyPr/>
          <a:lstStyle/>
          <a:p>
            <a:fld id="{D9B52D00-5735-447B-8604-60577CA9057B}" type="datetimeFigureOut">
              <a:rPr lang="en-CA" smtClean="0"/>
              <a:t>2022-07-31</a:t>
            </a:fld>
            <a:endParaRPr lang="en-CA"/>
          </a:p>
        </p:txBody>
      </p:sp>
      <p:sp>
        <p:nvSpPr>
          <p:cNvPr id="5" name="Footer Placeholder 4">
            <a:extLst>
              <a:ext uri="{FF2B5EF4-FFF2-40B4-BE49-F238E27FC236}">
                <a16:creationId xmlns:a16="http://schemas.microsoft.com/office/drawing/2014/main" id="{7185901A-2E0E-36B5-2E71-557AC8E0A7E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4DC266E-BC1C-7680-0062-5CEC8B6F1157}"/>
              </a:ext>
            </a:extLst>
          </p:cNvPr>
          <p:cNvSpPr>
            <a:spLocks noGrp="1"/>
          </p:cNvSpPr>
          <p:nvPr>
            <p:ph type="sldNum" sz="quarter" idx="12"/>
          </p:nvPr>
        </p:nvSpPr>
        <p:spPr/>
        <p:txBody>
          <a:bodyPr/>
          <a:lstStyle/>
          <a:p>
            <a:fld id="{92A56708-270C-452C-8496-BF309B3D3A93}" type="slidenum">
              <a:rPr lang="en-CA" smtClean="0"/>
              <a:t>‹#›</a:t>
            </a:fld>
            <a:endParaRPr lang="en-CA"/>
          </a:p>
        </p:txBody>
      </p:sp>
    </p:spTree>
    <p:extLst>
      <p:ext uri="{BB962C8B-B14F-4D97-AF65-F5344CB8AC3E}">
        <p14:creationId xmlns:p14="http://schemas.microsoft.com/office/powerpoint/2010/main" val="288434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4AC2-EF3F-6EEF-4412-6907FB53D38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102F84-A8FC-617A-B21B-4138108593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E46204-D284-78F5-CA78-CE5E0CBB52CB}"/>
              </a:ext>
            </a:extLst>
          </p:cNvPr>
          <p:cNvSpPr>
            <a:spLocks noGrp="1"/>
          </p:cNvSpPr>
          <p:nvPr>
            <p:ph type="dt" sz="half" idx="10"/>
          </p:nvPr>
        </p:nvSpPr>
        <p:spPr/>
        <p:txBody>
          <a:bodyPr/>
          <a:lstStyle/>
          <a:p>
            <a:fld id="{D9B52D00-5735-447B-8604-60577CA9057B}" type="datetimeFigureOut">
              <a:rPr lang="en-CA" smtClean="0"/>
              <a:t>2022-07-31</a:t>
            </a:fld>
            <a:endParaRPr lang="en-CA"/>
          </a:p>
        </p:txBody>
      </p:sp>
      <p:sp>
        <p:nvSpPr>
          <p:cNvPr id="5" name="Footer Placeholder 4">
            <a:extLst>
              <a:ext uri="{FF2B5EF4-FFF2-40B4-BE49-F238E27FC236}">
                <a16:creationId xmlns:a16="http://schemas.microsoft.com/office/drawing/2014/main" id="{68D9A23A-03B1-2A5B-6E8B-17B57E3F479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8CE3E53-FFC9-3B70-C676-7FF7504D5A54}"/>
              </a:ext>
            </a:extLst>
          </p:cNvPr>
          <p:cNvSpPr>
            <a:spLocks noGrp="1"/>
          </p:cNvSpPr>
          <p:nvPr>
            <p:ph type="sldNum" sz="quarter" idx="12"/>
          </p:nvPr>
        </p:nvSpPr>
        <p:spPr/>
        <p:txBody>
          <a:bodyPr/>
          <a:lstStyle/>
          <a:p>
            <a:fld id="{92A56708-270C-452C-8496-BF309B3D3A93}" type="slidenum">
              <a:rPr lang="en-CA" smtClean="0"/>
              <a:t>‹#›</a:t>
            </a:fld>
            <a:endParaRPr lang="en-CA"/>
          </a:p>
        </p:txBody>
      </p:sp>
    </p:spTree>
    <p:extLst>
      <p:ext uri="{BB962C8B-B14F-4D97-AF65-F5344CB8AC3E}">
        <p14:creationId xmlns:p14="http://schemas.microsoft.com/office/powerpoint/2010/main" val="111260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65EBB-EA2F-0A54-1F27-1424A9E304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2DAEF6E-A1A9-95FA-2ADA-6CF5D88D10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8CDDE72-96C1-39DA-8297-0C974A0EF4D5}"/>
              </a:ext>
            </a:extLst>
          </p:cNvPr>
          <p:cNvSpPr>
            <a:spLocks noGrp="1"/>
          </p:cNvSpPr>
          <p:nvPr>
            <p:ph type="dt" sz="half" idx="10"/>
          </p:nvPr>
        </p:nvSpPr>
        <p:spPr/>
        <p:txBody>
          <a:bodyPr/>
          <a:lstStyle/>
          <a:p>
            <a:fld id="{D9B52D00-5735-447B-8604-60577CA9057B}" type="datetimeFigureOut">
              <a:rPr lang="en-CA" smtClean="0"/>
              <a:t>2022-07-31</a:t>
            </a:fld>
            <a:endParaRPr lang="en-CA"/>
          </a:p>
        </p:txBody>
      </p:sp>
      <p:sp>
        <p:nvSpPr>
          <p:cNvPr id="5" name="Footer Placeholder 4">
            <a:extLst>
              <a:ext uri="{FF2B5EF4-FFF2-40B4-BE49-F238E27FC236}">
                <a16:creationId xmlns:a16="http://schemas.microsoft.com/office/drawing/2014/main" id="{43BDDB27-826C-2B1C-B54D-8466529BF1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0F02DA-FD89-EEC0-772F-74475BB85524}"/>
              </a:ext>
            </a:extLst>
          </p:cNvPr>
          <p:cNvSpPr>
            <a:spLocks noGrp="1"/>
          </p:cNvSpPr>
          <p:nvPr>
            <p:ph type="sldNum" sz="quarter" idx="12"/>
          </p:nvPr>
        </p:nvSpPr>
        <p:spPr/>
        <p:txBody>
          <a:bodyPr/>
          <a:lstStyle/>
          <a:p>
            <a:fld id="{92A56708-270C-452C-8496-BF309B3D3A93}" type="slidenum">
              <a:rPr lang="en-CA" smtClean="0"/>
              <a:t>‹#›</a:t>
            </a:fld>
            <a:endParaRPr lang="en-CA"/>
          </a:p>
        </p:txBody>
      </p:sp>
    </p:spTree>
    <p:extLst>
      <p:ext uri="{BB962C8B-B14F-4D97-AF65-F5344CB8AC3E}">
        <p14:creationId xmlns:p14="http://schemas.microsoft.com/office/powerpoint/2010/main" val="52342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0E7-25D4-FE4A-9B63-F86CA0D52E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56C7BB5-3EB6-1137-6B3A-CB5478492B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C32AA5-02B8-3931-8192-14BC4B27B299}"/>
              </a:ext>
            </a:extLst>
          </p:cNvPr>
          <p:cNvSpPr>
            <a:spLocks noGrp="1"/>
          </p:cNvSpPr>
          <p:nvPr>
            <p:ph type="dt" sz="half" idx="10"/>
          </p:nvPr>
        </p:nvSpPr>
        <p:spPr/>
        <p:txBody>
          <a:bodyPr/>
          <a:lstStyle/>
          <a:p>
            <a:fld id="{D9B52D00-5735-447B-8604-60577CA9057B}" type="datetimeFigureOut">
              <a:rPr lang="en-CA" smtClean="0"/>
              <a:t>2022-07-31</a:t>
            </a:fld>
            <a:endParaRPr lang="en-CA"/>
          </a:p>
        </p:txBody>
      </p:sp>
      <p:sp>
        <p:nvSpPr>
          <p:cNvPr id="5" name="Footer Placeholder 4">
            <a:extLst>
              <a:ext uri="{FF2B5EF4-FFF2-40B4-BE49-F238E27FC236}">
                <a16:creationId xmlns:a16="http://schemas.microsoft.com/office/drawing/2014/main" id="{95932EB4-1DD4-724B-030C-046114EB297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0428FDC-14EB-5E53-7021-2E73C09A4771}"/>
              </a:ext>
            </a:extLst>
          </p:cNvPr>
          <p:cNvSpPr>
            <a:spLocks noGrp="1"/>
          </p:cNvSpPr>
          <p:nvPr>
            <p:ph type="sldNum" sz="quarter" idx="12"/>
          </p:nvPr>
        </p:nvSpPr>
        <p:spPr/>
        <p:txBody>
          <a:bodyPr/>
          <a:lstStyle/>
          <a:p>
            <a:fld id="{92A56708-270C-452C-8496-BF309B3D3A93}" type="slidenum">
              <a:rPr lang="en-CA" smtClean="0"/>
              <a:t>‹#›</a:t>
            </a:fld>
            <a:endParaRPr lang="en-CA"/>
          </a:p>
        </p:txBody>
      </p:sp>
    </p:spTree>
    <p:extLst>
      <p:ext uri="{BB962C8B-B14F-4D97-AF65-F5344CB8AC3E}">
        <p14:creationId xmlns:p14="http://schemas.microsoft.com/office/powerpoint/2010/main" val="371346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AE8D-6F13-0909-D6B0-CBE46A8034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C5DCE9-F208-66C5-CEB4-A0F3325E75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F5A7F4-0AEF-50A7-8C92-93AD283167DB}"/>
              </a:ext>
            </a:extLst>
          </p:cNvPr>
          <p:cNvSpPr>
            <a:spLocks noGrp="1"/>
          </p:cNvSpPr>
          <p:nvPr>
            <p:ph type="dt" sz="half" idx="10"/>
          </p:nvPr>
        </p:nvSpPr>
        <p:spPr/>
        <p:txBody>
          <a:bodyPr/>
          <a:lstStyle/>
          <a:p>
            <a:fld id="{D9B52D00-5735-447B-8604-60577CA9057B}" type="datetimeFigureOut">
              <a:rPr lang="en-CA" smtClean="0"/>
              <a:t>2022-07-31</a:t>
            </a:fld>
            <a:endParaRPr lang="en-CA"/>
          </a:p>
        </p:txBody>
      </p:sp>
      <p:sp>
        <p:nvSpPr>
          <p:cNvPr id="5" name="Footer Placeholder 4">
            <a:extLst>
              <a:ext uri="{FF2B5EF4-FFF2-40B4-BE49-F238E27FC236}">
                <a16:creationId xmlns:a16="http://schemas.microsoft.com/office/drawing/2014/main" id="{B9EAD67E-179C-0A2E-B7B9-B09459E3587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8D7212E-A5AB-9562-298D-8C891C19CC96}"/>
              </a:ext>
            </a:extLst>
          </p:cNvPr>
          <p:cNvSpPr>
            <a:spLocks noGrp="1"/>
          </p:cNvSpPr>
          <p:nvPr>
            <p:ph type="sldNum" sz="quarter" idx="12"/>
          </p:nvPr>
        </p:nvSpPr>
        <p:spPr/>
        <p:txBody>
          <a:bodyPr/>
          <a:lstStyle/>
          <a:p>
            <a:fld id="{92A56708-270C-452C-8496-BF309B3D3A93}" type="slidenum">
              <a:rPr lang="en-CA" smtClean="0"/>
              <a:t>‹#›</a:t>
            </a:fld>
            <a:endParaRPr lang="en-CA"/>
          </a:p>
        </p:txBody>
      </p:sp>
    </p:spTree>
    <p:extLst>
      <p:ext uri="{BB962C8B-B14F-4D97-AF65-F5344CB8AC3E}">
        <p14:creationId xmlns:p14="http://schemas.microsoft.com/office/powerpoint/2010/main" val="324808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866E-21DF-8B68-4602-20443470ED9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424EE2E-FCA5-86AF-7068-47354D90EA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F19AE99-7BBE-D400-705E-7F04BA6167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C92689A-6196-A286-39A4-9EB6F0868C33}"/>
              </a:ext>
            </a:extLst>
          </p:cNvPr>
          <p:cNvSpPr>
            <a:spLocks noGrp="1"/>
          </p:cNvSpPr>
          <p:nvPr>
            <p:ph type="dt" sz="half" idx="10"/>
          </p:nvPr>
        </p:nvSpPr>
        <p:spPr/>
        <p:txBody>
          <a:bodyPr/>
          <a:lstStyle/>
          <a:p>
            <a:fld id="{D9B52D00-5735-447B-8604-60577CA9057B}" type="datetimeFigureOut">
              <a:rPr lang="en-CA" smtClean="0"/>
              <a:t>2022-07-31</a:t>
            </a:fld>
            <a:endParaRPr lang="en-CA"/>
          </a:p>
        </p:txBody>
      </p:sp>
      <p:sp>
        <p:nvSpPr>
          <p:cNvPr id="6" name="Footer Placeholder 5">
            <a:extLst>
              <a:ext uri="{FF2B5EF4-FFF2-40B4-BE49-F238E27FC236}">
                <a16:creationId xmlns:a16="http://schemas.microsoft.com/office/drawing/2014/main" id="{BE9815A8-BA89-FDB6-20E8-2C1325EBCE8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459C0BA-1CBA-CA11-34E9-195ECBBBCB11}"/>
              </a:ext>
            </a:extLst>
          </p:cNvPr>
          <p:cNvSpPr>
            <a:spLocks noGrp="1"/>
          </p:cNvSpPr>
          <p:nvPr>
            <p:ph type="sldNum" sz="quarter" idx="12"/>
          </p:nvPr>
        </p:nvSpPr>
        <p:spPr/>
        <p:txBody>
          <a:bodyPr/>
          <a:lstStyle/>
          <a:p>
            <a:fld id="{92A56708-270C-452C-8496-BF309B3D3A93}" type="slidenum">
              <a:rPr lang="en-CA" smtClean="0"/>
              <a:t>‹#›</a:t>
            </a:fld>
            <a:endParaRPr lang="en-CA"/>
          </a:p>
        </p:txBody>
      </p:sp>
    </p:spTree>
    <p:extLst>
      <p:ext uri="{BB962C8B-B14F-4D97-AF65-F5344CB8AC3E}">
        <p14:creationId xmlns:p14="http://schemas.microsoft.com/office/powerpoint/2010/main" val="52172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AF70-3645-F500-A894-57BA2DA7491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212B63-EB4F-00DC-E9D8-839AAE7B44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E9A8E7-377B-2DA0-CC0B-22B99C7CC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703845C-C6B5-850A-8997-1A47AE63E7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26E39B-3B51-57DC-CF37-34DF256207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07F9A9F-D6BB-02FB-415E-5EB12614F81D}"/>
              </a:ext>
            </a:extLst>
          </p:cNvPr>
          <p:cNvSpPr>
            <a:spLocks noGrp="1"/>
          </p:cNvSpPr>
          <p:nvPr>
            <p:ph type="dt" sz="half" idx="10"/>
          </p:nvPr>
        </p:nvSpPr>
        <p:spPr/>
        <p:txBody>
          <a:bodyPr/>
          <a:lstStyle/>
          <a:p>
            <a:fld id="{D9B52D00-5735-447B-8604-60577CA9057B}" type="datetimeFigureOut">
              <a:rPr lang="en-CA" smtClean="0"/>
              <a:t>2022-07-31</a:t>
            </a:fld>
            <a:endParaRPr lang="en-CA"/>
          </a:p>
        </p:txBody>
      </p:sp>
      <p:sp>
        <p:nvSpPr>
          <p:cNvPr id="8" name="Footer Placeholder 7">
            <a:extLst>
              <a:ext uri="{FF2B5EF4-FFF2-40B4-BE49-F238E27FC236}">
                <a16:creationId xmlns:a16="http://schemas.microsoft.com/office/drawing/2014/main" id="{8CAFA7D7-E7A1-43D6-E8DE-935EBC82169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8793D28-20EE-5F8B-6403-0AE5692A0912}"/>
              </a:ext>
            </a:extLst>
          </p:cNvPr>
          <p:cNvSpPr>
            <a:spLocks noGrp="1"/>
          </p:cNvSpPr>
          <p:nvPr>
            <p:ph type="sldNum" sz="quarter" idx="12"/>
          </p:nvPr>
        </p:nvSpPr>
        <p:spPr/>
        <p:txBody>
          <a:bodyPr/>
          <a:lstStyle/>
          <a:p>
            <a:fld id="{92A56708-270C-452C-8496-BF309B3D3A93}" type="slidenum">
              <a:rPr lang="en-CA" smtClean="0"/>
              <a:t>‹#›</a:t>
            </a:fld>
            <a:endParaRPr lang="en-CA"/>
          </a:p>
        </p:txBody>
      </p:sp>
    </p:spTree>
    <p:extLst>
      <p:ext uri="{BB962C8B-B14F-4D97-AF65-F5344CB8AC3E}">
        <p14:creationId xmlns:p14="http://schemas.microsoft.com/office/powerpoint/2010/main" val="369346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79BB-6A11-3B0C-EC88-2334E4D7024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D2BB71A-5CE7-F99A-8D20-A83048E0EA30}"/>
              </a:ext>
            </a:extLst>
          </p:cNvPr>
          <p:cNvSpPr>
            <a:spLocks noGrp="1"/>
          </p:cNvSpPr>
          <p:nvPr>
            <p:ph type="dt" sz="half" idx="10"/>
          </p:nvPr>
        </p:nvSpPr>
        <p:spPr/>
        <p:txBody>
          <a:bodyPr/>
          <a:lstStyle/>
          <a:p>
            <a:fld id="{D9B52D00-5735-447B-8604-60577CA9057B}" type="datetimeFigureOut">
              <a:rPr lang="en-CA" smtClean="0"/>
              <a:t>2022-07-31</a:t>
            </a:fld>
            <a:endParaRPr lang="en-CA"/>
          </a:p>
        </p:txBody>
      </p:sp>
      <p:sp>
        <p:nvSpPr>
          <p:cNvPr id="4" name="Footer Placeholder 3">
            <a:extLst>
              <a:ext uri="{FF2B5EF4-FFF2-40B4-BE49-F238E27FC236}">
                <a16:creationId xmlns:a16="http://schemas.microsoft.com/office/drawing/2014/main" id="{990DBBE6-AFA0-C555-0234-CE0D0B94EED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83B8DD1-7A01-7DC7-F1AB-D7664A9D9D83}"/>
              </a:ext>
            </a:extLst>
          </p:cNvPr>
          <p:cNvSpPr>
            <a:spLocks noGrp="1"/>
          </p:cNvSpPr>
          <p:nvPr>
            <p:ph type="sldNum" sz="quarter" idx="12"/>
          </p:nvPr>
        </p:nvSpPr>
        <p:spPr/>
        <p:txBody>
          <a:bodyPr/>
          <a:lstStyle/>
          <a:p>
            <a:fld id="{92A56708-270C-452C-8496-BF309B3D3A93}" type="slidenum">
              <a:rPr lang="en-CA" smtClean="0"/>
              <a:t>‹#›</a:t>
            </a:fld>
            <a:endParaRPr lang="en-CA"/>
          </a:p>
        </p:txBody>
      </p:sp>
    </p:spTree>
    <p:extLst>
      <p:ext uri="{BB962C8B-B14F-4D97-AF65-F5344CB8AC3E}">
        <p14:creationId xmlns:p14="http://schemas.microsoft.com/office/powerpoint/2010/main" val="260436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F0D818-E6EF-944F-2E9B-388C4141306B}"/>
              </a:ext>
            </a:extLst>
          </p:cNvPr>
          <p:cNvSpPr>
            <a:spLocks noGrp="1"/>
          </p:cNvSpPr>
          <p:nvPr>
            <p:ph type="dt" sz="half" idx="10"/>
          </p:nvPr>
        </p:nvSpPr>
        <p:spPr/>
        <p:txBody>
          <a:bodyPr/>
          <a:lstStyle/>
          <a:p>
            <a:fld id="{D9B52D00-5735-447B-8604-60577CA9057B}" type="datetimeFigureOut">
              <a:rPr lang="en-CA" smtClean="0"/>
              <a:t>2022-07-31</a:t>
            </a:fld>
            <a:endParaRPr lang="en-CA"/>
          </a:p>
        </p:txBody>
      </p:sp>
      <p:sp>
        <p:nvSpPr>
          <p:cNvPr id="3" name="Footer Placeholder 2">
            <a:extLst>
              <a:ext uri="{FF2B5EF4-FFF2-40B4-BE49-F238E27FC236}">
                <a16:creationId xmlns:a16="http://schemas.microsoft.com/office/drawing/2014/main" id="{9AD08A90-99E4-2681-D92C-4FD173767FA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ACD6181-ACD2-AA40-19D1-FC94226CD88B}"/>
              </a:ext>
            </a:extLst>
          </p:cNvPr>
          <p:cNvSpPr>
            <a:spLocks noGrp="1"/>
          </p:cNvSpPr>
          <p:nvPr>
            <p:ph type="sldNum" sz="quarter" idx="12"/>
          </p:nvPr>
        </p:nvSpPr>
        <p:spPr/>
        <p:txBody>
          <a:bodyPr/>
          <a:lstStyle/>
          <a:p>
            <a:fld id="{92A56708-270C-452C-8496-BF309B3D3A93}" type="slidenum">
              <a:rPr lang="en-CA" smtClean="0"/>
              <a:t>‹#›</a:t>
            </a:fld>
            <a:endParaRPr lang="en-CA"/>
          </a:p>
        </p:txBody>
      </p:sp>
    </p:spTree>
    <p:extLst>
      <p:ext uri="{BB962C8B-B14F-4D97-AF65-F5344CB8AC3E}">
        <p14:creationId xmlns:p14="http://schemas.microsoft.com/office/powerpoint/2010/main" val="279332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643A-B491-B9C5-A3E5-9B4C70304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65D623E-073E-6ABD-3105-3CFD4AC01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AAA7FCB-11FC-90D8-7DF6-D76A200BE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5FFCC-2941-7D8C-89CA-F4BB4EDFBDE8}"/>
              </a:ext>
            </a:extLst>
          </p:cNvPr>
          <p:cNvSpPr>
            <a:spLocks noGrp="1"/>
          </p:cNvSpPr>
          <p:nvPr>
            <p:ph type="dt" sz="half" idx="10"/>
          </p:nvPr>
        </p:nvSpPr>
        <p:spPr/>
        <p:txBody>
          <a:bodyPr/>
          <a:lstStyle/>
          <a:p>
            <a:fld id="{D9B52D00-5735-447B-8604-60577CA9057B}" type="datetimeFigureOut">
              <a:rPr lang="en-CA" smtClean="0"/>
              <a:t>2022-07-31</a:t>
            </a:fld>
            <a:endParaRPr lang="en-CA"/>
          </a:p>
        </p:txBody>
      </p:sp>
      <p:sp>
        <p:nvSpPr>
          <p:cNvPr id="6" name="Footer Placeholder 5">
            <a:extLst>
              <a:ext uri="{FF2B5EF4-FFF2-40B4-BE49-F238E27FC236}">
                <a16:creationId xmlns:a16="http://schemas.microsoft.com/office/drawing/2014/main" id="{6BC24889-1421-3BD2-5C3A-41C962622A2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1DEE49-CEE5-CA76-45B0-FE1D75C2B306}"/>
              </a:ext>
            </a:extLst>
          </p:cNvPr>
          <p:cNvSpPr>
            <a:spLocks noGrp="1"/>
          </p:cNvSpPr>
          <p:nvPr>
            <p:ph type="sldNum" sz="quarter" idx="12"/>
          </p:nvPr>
        </p:nvSpPr>
        <p:spPr/>
        <p:txBody>
          <a:bodyPr/>
          <a:lstStyle/>
          <a:p>
            <a:fld id="{92A56708-270C-452C-8496-BF309B3D3A93}" type="slidenum">
              <a:rPr lang="en-CA" smtClean="0"/>
              <a:t>‹#›</a:t>
            </a:fld>
            <a:endParaRPr lang="en-CA"/>
          </a:p>
        </p:txBody>
      </p:sp>
    </p:spTree>
    <p:extLst>
      <p:ext uri="{BB962C8B-B14F-4D97-AF65-F5344CB8AC3E}">
        <p14:creationId xmlns:p14="http://schemas.microsoft.com/office/powerpoint/2010/main" val="222972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5822-55D3-454D-F85B-D50C82FD3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7FD0E62-1BFC-B459-10C8-06FA3CA6F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1A8BE93-2C27-6470-AF4E-46D9FD57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FF1AA-6E1B-C21E-F76C-4330387EF543}"/>
              </a:ext>
            </a:extLst>
          </p:cNvPr>
          <p:cNvSpPr>
            <a:spLocks noGrp="1"/>
          </p:cNvSpPr>
          <p:nvPr>
            <p:ph type="dt" sz="half" idx="10"/>
          </p:nvPr>
        </p:nvSpPr>
        <p:spPr/>
        <p:txBody>
          <a:bodyPr/>
          <a:lstStyle/>
          <a:p>
            <a:fld id="{D9B52D00-5735-447B-8604-60577CA9057B}" type="datetimeFigureOut">
              <a:rPr lang="en-CA" smtClean="0"/>
              <a:t>2022-07-31</a:t>
            </a:fld>
            <a:endParaRPr lang="en-CA"/>
          </a:p>
        </p:txBody>
      </p:sp>
      <p:sp>
        <p:nvSpPr>
          <p:cNvPr id="6" name="Footer Placeholder 5">
            <a:extLst>
              <a:ext uri="{FF2B5EF4-FFF2-40B4-BE49-F238E27FC236}">
                <a16:creationId xmlns:a16="http://schemas.microsoft.com/office/drawing/2014/main" id="{11F8F2E9-4F7A-63DB-CE6E-3A1871F701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D144EC-5580-EB9B-8F34-C816684C99C7}"/>
              </a:ext>
            </a:extLst>
          </p:cNvPr>
          <p:cNvSpPr>
            <a:spLocks noGrp="1"/>
          </p:cNvSpPr>
          <p:nvPr>
            <p:ph type="sldNum" sz="quarter" idx="12"/>
          </p:nvPr>
        </p:nvSpPr>
        <p:spPr/>
        <p:txBody>
          <a:bodyPr/>
          <a:lstStyle/>
          <a:p>
            <a:fld id="{92A56708-270C-452C-8496-BF309B3D3A93}" type="slidenum">
              <a:rPr lang="en-CA" smtClean="0"/>
              <a:t>‹#›</a:t>
            </a:fld>
            <a:endParaRPr lang="en-CA"/>
          </a:p>
        </p:txBody>
      </p:sp>
    </p:spTree>
    <p:extLst>
      <p:ext uri="{BB962C8B-B14F-4D97-AF65-F5344CB8AC3E}">
        <p14:creationId xmlns:p14="http://schemas.microsoft.com/office/powerpoint/2010/main" val="129759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05BCA-C08A-C9F7-7C81-36DE8A22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B7314C9-A8FF-608B-0238-FAFFF6D4E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8B720F7-912D-14A6-37C6-47CFFEEB3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52D00-5735-447B-8604-60577CA9057B}" type="datetimeFigureOut">
              <a:rPr lang="en-CA" smtClean="0"/>
              <a:t>2022-07-31</a:t>
            </a:fld>
            <a:endParaRPr lang="en-CA"/>
          </a:p>
        </p:txBody>
      </p:sp>
      <p:sp>
        <p:nvSpPr>
          <p:cNvPr id="5" name="Footer Placeholder 4">
            <a:extLst>
              <a:ext uri="{FF2B5EF4-FFF2-40B4-BE49-F238E27FC236}">
                <a16:creationId xmlns:a16="http://schemas.microsoft.com/office/drawing/2014/main" id="{9BB47C2B-AA8E-760F-72E1-46D72130C2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A7FC3BC-792C-FD38-9C00-10D8C32B2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56708-270C-452C-8496-BF309B3D3A93}" type="slidenum">
              <a:rPr lang="en-CA" smtClean="0"/>
              <a:t>‹#›</a:t>
            </a:fld>
            <a:endParaRPr lang="en-CA"/>
          </a:p>
        </p:txBody>
      </p:sp>
    </p:spTree>
    <p:extLst>
      <p:ext uri="{BB962C8B-B14F-4D97-AF65-F5344CB8AC3E}">
        <p14:creationId xmlns:p14="http://schemas.microsoft.com/office/powerpoint/2010/main" val="2495381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fi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fi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fi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fi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fif"/><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2522358" y="10"/>
            <a:ext cx="9669642" cy="6857990"/>
          </a:xfrm>
          <a:prstGeom prst="rect">
            <a:avLst/>
          </a:prstGeom>
        </p:spPr>
      </p:pic>
      <p:sp>
        <p:nvSpPr>
          <p:cNvPr id="17" name="Rectangle 1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D164E6-CAE5-CFDF-2946-3CD704837D2A}"/>
              </a:ext>
            </a:extLst>
          </p:cNvPr>
          <p:cNvSpPr>
            <a:spLocks noGrp="1"/>
          </p:cNvSpPr>
          <p:nvPr>
            <p:ph type="ctrTitle"/>
          </p:nvPr>
        </p:nvSpPr>
        <p:spPr>
          <a:xfrm>
            <a:off x="148664" y="743447"/>
            <a:ext cx="3973385" cy="3692028"/>
          </a:xfrm>
          <a:noFill/>
        </p:spPr>
        <p:txBody>
          <a:bodyPr>
            <a:normAutofit/>
          </a:bodyPr>
          <a:lstStyle/>
          <a:p>
            <a:r>
              <a:rPr lang="en-CA" sz="5200" b="1" dirty="0">
                <a:effectLst>
                  <a:outerShdw blurRad="38100" dist="38100" dir="2700000" algn="tl">
                    <a:srgbClr val="000000">
                      <a:alpha val="43137"/>
                    </a:srgbClr>
                  </a:outerShdw>
                </a:effectLst>
              </a:rPr>
              <a:t>PREPARING FOR THE MESSIAH</a:t>
            </a:r>
            <a:br>
              <a:rPr lang="en-CA" sz="5200" b="1" dirty="0">
                <a:effectLst>
                  <a:outerShdw blurRad="38100" dist="38100" dir="2700000" algn="tl">
                    <a:srgbClr val="000000">
                      <a:alpha val="43137"/>
                    </a:srgbClr>
                  </a:outerShdw>
                </a:effectLst>
              </a:rPr>
            </a:br>
            <a:r>
              <a:rPr lang="en-CA" sz="5200" b="1" dirty="0">
                <a:effectLst>
                  <a:outerShdw blurRad="38100" dist="38100" dir="2700000" algn="tl">
                    <a:srgbClr val="000000">
                      <a:alpha val="43137"/>
                    </a:srgbClr>
                  </a:outerShdw>
                </a:effectLst>
              </a:rPr>
              <a:t>Part I</a:t>
            </a:r>
            <a:br>
              <a:rPr lang="en-CA" sz="5200" dirty="0"/>
            </a:br>
            <a:endParaRPr lang="en-CA" sz="5200" dirty="0"/>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148663" y="4629234"/>
            <a:ext cx="3973386" cy="1485319"/>
          </a:xfrm>
          <a:noFill/>
        </p:spPr>
        <p:txBody>
          <a:bodyPr>
            <a:normAutofit/>
          </a:bodyPr>
          <a:lstStyle/>
          <a:p>
            <a:r>
              <a:rPr lang="en-CA" sz="4000" dirty="0"/>
              <a:t>Text: Matthew 24:1-51</a:t>
            </a:r>
          </a:p>
        </p:txBody>
      </p:sp>
    </p:spTree>
    <p:extLst>
      <p:ext uri="{BB962C8B-B14F-4D97-AF65-F5344CB8AC3E}">
        <p14:creationId xmlns:p14="http://schemas.microsoft.com/office/powerpoint/2010/main" val="26008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9044227-071D-4831-94D0-C92D4840B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50ED580-78B1-9243-C827-224C1080314D}"/>
              </a:ext>
            </a:extLst>
          </p:cNvPr>
          <p:cNvSpPr>
            <a:spLocks noGrp="1"/>
          </p:cNvSpPr>
          <p:nvPr>
            <p:ph type="ctrTitle"/>
          </p:nvPr>
        </p:nvSpPr>
        <p:spPr>
          <a:xfrm>
            <a:off x="3389745" y="588010"/>
            <a:ext cx="4714615" cy="1078865"/>
          </a:xfrm>
        </p:spPr>
        <p:txBody>
          <a:bodyPr>
            <a:normAutofit fontScale="90000"/>
          </a:bodyPr>
          <a:lstStyle/>
          <a:p>
            <a:r>
              <a:rPr lang="en-CA" sz="3100" b="1" dirty="0">
                <a:solidFill>
                  <a:schemeClr val="bg1"/>
                </a:solidFill>
                <a:effectLst>
                  <a:outerShdw blurRad="38100" dist="38100" dir="2700000" algn="tl">
                    <a:srgbClr val="000000">
                      <a:alpha val="43137"/>
                    </a:srgbClr>
                  </a:outerShdw>
                </a:effectLst>
              </a:rPr>
              <a:t>B. Deception of False Prophets (Matthew 24:11; 24)</a:t>
            </a:r>
            <a:br>
              <a:rPr lang="en-US" sz="4300" b="0" i="1" u="none" strike="noStrike" baseline="0" dirty="0">
                <a:solidFill>
                  <a:schemeClr val="bg1"/>
                </a:solidFill>
              </a:rPr>
            </a:br>
            <a:endParaRPr lang="en-CA" sz="4300" dirty="0">
              <a:solidFill>
                <a:schemeClr val="bg1"/>
              </a:solidFill>
            </a:endParaRPr>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4345125" y="1598624"/>
            <a:ext cx="3506264" cy="1671616"/>
          </a:xfrm>
        </p:spPr>
        <p:txBody>
          <a:bodyPr>
            <a:noAutofit/>
          </a:bodyPr>
          <a:lstStyle/>
          <a:p>
            <a:pPr algn="l"/>
            <a:r>
              <a:rPr lang="en-CA" b="0" i="1" u="none" strike="noStrike" baseline="0" dirty="0">
                <a:solidFill>
                  <a:schemeClr val="bg1"/>
                </a:solidFill>
              </a:rPr>
              <a:t>18. A good tree cannot bear bad fruit, and a bad tree cannot bear good fruit. </a:t>
            </a:r>
          </a:p>
          <a:p>
            <a:pPr marR="14400" algn="l"/>
            <a:r>
              <a:rPr lang="en-CA" b="0" i="1" u="none" strike="noStrike" baseline="0" dirty="0">
                <a:solidFill>
                  <a:schemeClr val="bg1"/>
                </a:solidFill>
              </a:rPr>
              <a:t>19. Every tree that does not bear good fruit is cut down and thrown into the fire. </a:t>
            </a:r>
          </a:p>
          <a:p>
            <a:pPr marR="14400" algn="l"/>
            <a:r>
              <a:rPr lang="en-CA" b="0" i="1" u="none" strike="noStrike" baseline="0" dirty="0">
                <a:solidFill>
                  <a:schemeClr val="bg1"/>
                </a:solidFill>
              </a:rPr>
              <a:t>20. </a:t>
            </a:r>
            <a:r>
              <a:rPr lang="en-CA" b="1" i="1" u="none" strike="noStrike" baseline="0" dirty="0">
                <a:solidFill>
                  <a:schemeClr val="bg1"/>
                </a:solidFill>
              </a:rPr>
              <a:t>Thus, by their fruit you will recognize them.</a:t>
            </a:r>
            <a:r>
              <a:rPr lang="en-CA" b="0" i="1" u="none" strike="noStrike" baseline="0" dirty="0">
                <a:solidFill>
                  <a:schemeClr val="bg1"/>
                </a:solidFill>
              </a:rPr>
              <a:t> “ </a:t>
            </a:r>
          </a:p>
          <a:p>
            <a:pPr marR="14400"/>
            <a:r>
              <a:rPr lang="en-CA" i="1" dirty="0">
                <a:solidFill>
                  <a:schemeClr val="bg1"/>
                </a:solidFill>
              </a:rPr>
              <a:t>			</a:t>
            </a:r>
            <a:r>
              <a:rPr lang="en-CA" b="0" i="1" u="none" strike="noStrike" baseline="0" dirty="0">
                <a:solidFill>
                  <a:schemeClr val="bg1"/>
                </a:solidFill>
              </a:rPr>
              <a:t>Matthew 7:15-20</a:t>
            </a:r>
            <a:endParaRPr lang="en-US" b="0" i="1" u="none" strike="noStrike" baseline="0" dirty="0">
              <a:solidFill>
                <a:schemeClr val="bg1"/>
              </a:solidFill>
            </a:endParaRPr>
          </a:p>
          <a:p>
            <a:r>
              <a:rPr lang="en-US" b="0" i="1" u="none" strike="noStrike" baseline="0" dirty="0">
                <a:solidFill>
                  <a:schemeClr val="bg1"/>
                </a:solidFill>
              </a:rPr>
              <a:t>	</a:t>
            </a:r>
          </a:p>
        </p:txBody>
      </p:sp>
      <p:pic>
        <p:nvPicPr>
          <p:cNvPr id="8" name="Picture 7">
            <a:extLst>
              <a:ext uri="{FF2B5EF4-FFF2-40B4-BE49-F238E27FC236}">
                <a16:creationId xmlns:a16="http://schemas.microsoft.com/office/drawing/2014/main" id="{F58BB713-99D1-B3CC-13BB-A90B169B82DE}"/>
              </a:ext>
            </a:extLst>
          </p:cNvPr>
          <p:cNvPicPr>
            <a:picLocks noChangeAspect="1"/>
          </p:cNvPicPr>
          <p:nvPr/>
        </p:nvPicPr>
        <p:blipFill>
          <a:blip r:embed="rId2">
            <a:extLst>
              <a:ext uri="{28A0092B-C50C-407E-A947-70E740481C1C}">
                <a14:useLocalDpi xmlns:a14="http://schemas.microsoft.com/office/drawing/2010/main" val="0"/>
              </a:ext>
            </a:extLst>
          </a:blip>
          <a:srcRect t="14501" b="14501"/>
          <a:stretch/>
        </p:blipFill>
        <p:spPr>
          <a:xfrm>
            <a:off x="20" y="2"/>
            <a:ext cx="3834650" cy="3333747"/>
          </a:xfrm>
          <a:custGeom>
            <a:avLst/>
            <a:gdLst/>
            <a:ahLst/>
            <a:cxnLst/>
            <a:rect l="l" t="t" r="r" b="b"/>
            <a:pathLst>
              <a:path w="3834670" h="3333747">
                <a:moveTo>
                  <a:pt x="0" y="0"/>
                </a:moveTo>
                <a:lnTo>
                  <a:pt x="3066495" y="0"/>
                </a:lnTo>
                <a:lnTo>
                  <a:pt x="3427241" y="1211943"/>
                </a:lnTo>
                <a:lnTo>
                  <a:pt x="3834670" y="3333747"/>
                </a:lnTo>
                <a:lnTo>
                  <a:pt x="0" y="3333747"/>
                </a:lnTo>
                <a:close/>
              </a:path>
            </a:pathLst>
          </a:custGeom>
        </p:spPr>
      </p:pic>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3">
            <a:extLst>
              <a:ext uri="{28A0092B-C50C-407E-A947-70E740481C1C}">
                <a14:useLocalDpi xmlns:a14="http://schemas.microsoft.com/office/drawing/2010/main" val="0"/>
              </a:ext>
            </a:extLst>
          </a:blip>
          <a:srcRect l="2209" r="17056" b="-2"/>
          <a:stretch/>
        </p:blipFill>
        <p:spPr>
          <a:xfrm>
            <a:off x="1" y="3562350"/>
            <a:ext cx="3986041" cy="3295650"/>
          </a:xfrm>
          <a:custGeom>
            <a:avLst/>
            <a:gdLst/>
            <a:ahLst/>
            <a:cxnLst/>
            <a:rect l="l" t="t" r="r" b="b"/>
            <a:pathLst>
              <a:path w="3986041" h="3295650">
                <a:moveTo>
                  <a:pt x="3878566" y="0"/>
                </a:moveTo>
                <a:lnTo>
                  <a:pt x="3986041" y="559707"/>
                </a:lnTo>
                <a:lnTo>
                  <a:pt x="3751724" y="3295650"/>
                </a:lnTo>
                <a:lnTo>
                  <a:pt x="0" y="3295650"/>
                </a:lnTo>
                <a:lnTo>
                  <a:pt x="0" y="1"/>
                </a:lnTo>
                <a:close/>
              </a:path>
            </a:pathLst>
          </a:custGeom>
        </p:spPr>
      </p:pic>
      <p:grpSp>
        <p:nvGrpSpPr>
          <p:cNvPr id="41" name="Group 40">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a:effectLst>
            <a:outerShdw blurRad="381000" dist="152400" algn="ctr" rotWithShape="0">
              <a:srgbClr val="000000">
                <a:alpha val="10000"/>
              </a:srgbClr>
            </a:outerShdw>
          </a:effectLst>
        </p:grpSpPr>
        <p:sp>
          <p:nvSpPr>
            <p:cNvPr id="42" name="Freeform: Shape 41">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6B591EFC-530F-D8B5-640D-A968A1F1B1B8}"/>
              </a:ext>
            </a:extLst>
          </p:cNvPr>
          <p:cNvPicPr>
            <a:picLocks noChangeAspect="1"/>
          </p:cNvPicPr>
          <p:nvPr/>
        </p:nvPicPr>
        <p:blipFill>
          <a:blip r:embed="rId2">
            <a:extLst>
              <a:ext uri="{28A0092B-C50C-407E-A947-70E740481C1C}">
                <a14:useLocalDpi xmlns:a14="http://schemas.microsoft.com/office/drawing/2010/main" val="0"/>
              </a:ext>
            </a:extLst>
          </a:blip>
          <a:srcRect l="14719" r="14719"/>
          <a:stretch/>
        </p:blipFill>
        <p:spPr>
          <a:xfrm>
            <a:off x="8240079" y="-1"/>
            <a:ext cx="3951921" cy="6858000"/>
          </a:xfrm>
          <a:custGeom>
            <a:avLst/>
            <a:gdLst/>
            <a:ahLst/>
            <a:cxnLst/>
            <a:rect l="l" t="t" r="r" b="b"/>
            <a:pathLst>
              <a:path w="3951921" h="6858000">
                <a:moveTo>
                  <a:pt x="224707" y="0"/>
                </a:moveTo>
                <a:lnTo>
                  <a:pt x="3951921" y="0"/>
                </a:lnTo>
                <a:lnTo>
                  <a:pt x="3951921" y="6858000"/>
                </a:lnTo>
                <a:lnTo>
                  <a:pt x="886146" y="6858000"/>
                </a:lnTo>
                <a:lnTo>
                  <a:pt x="558800" y="5721062"/>
                </a:lnTo>
                <a:lnTo>
                  <a:pt x="0" y="2712496"/>
                </a:lnTo>
                <a:close/>
              </a:path>
            </a:pathLst>
          </a:custGeom>
        </p:spPr>
      </p:pic>
      <p:grpSp>
        <p:nvGrpSpPr>
          <p:cNvPr id="45" name="Group 44">
            <a:extLst>
              <a:ext uri="{FF2B5EF4-FFF2-40B4-BE49-F238E27FC236}">
                <a16:creationId xmlns:a16="http://schemas.microsoft.com/office/drawing/2014/main" id="{57B65906-47BE-4CEA-9E50-301890FFE4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1339053" cy="6858000"/>
            <a:chOff x="2748588" y="0"/>
            <a:chExt cx="1339053" cy="6858000"/>
          </a:xfrm>
          <a:effectLst>
            <a:outerShdw blurRad="381000" dist="152400" dir="10800000" algn="ctr" rotWithShape="0">
              <a:srgbClr val="000000">
                <a:alpha val="10000"/>
              </a:srgbClr>
            </a:outerShdw>
          </a:effectLst>
        </p:grpSpPr>
        <p:sp>
          <p:nvSpPr>
            <p:cNvPr id="46" name="Freeform: Shape 45">
              <a:extLst>
                <a:ext uri="{FF2B5EF4-FFF2-40B4-BE49-F238E27FC236}">
                  <a16:creationId xmlns:a16="http://schemas.microsoft.com/office/drawing/2014/main" id="{E9C1A977-5AC1-49DC-B315-CAB53CF6F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2AEEAD2A-AA94-4108-8639-95E861AED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661815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9044227-071D-4831-94D0-C92D4840B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50ED580-78B1-9243-C827-224C1080314D}"/>
              </a:ext>
            </a:extLst>
          </p:cNvPr>
          <p:cNvSpPr>
            <a:spLocks noGrp="1"/>
          </p:cNvSpPr>
          <p:nvPr>
            <p:ph type="ctrTitle"/>
          </p:nvPr>
        </p:nvSpPr>
        <p:spPr>
          <a:xfrm>
            <a:off x="3530189" y="221318"/>
            <a:ext cx="4456919" cy="1475105"/>
          </a:xfrm>
        </p:spPr>
        <p:txBody>
          <a:bodyPr>
            <a:normAutofit/>
          </a:bodyPr>
          <a:lstStyle/>
          <a:p>
            <a:r>
              <a:rPr lang="en-CA" sz="2800" b="1" dirty="0">
                <a:solidFill>
                  <a:schemeClr val="bg1"/>
                </a:solidFill>
                <a:effectLst>
                  <a:outerShdw blurRad="38100" dist="38100" dir="2700000" algn="tl">
                    <a:srgbClr val="000000">
                      <a:alpha val="43137"/>
                    </a:srgbClr>
                  </a:outerShdw>
                </a:effectLst>
              </a:rPr>
              <a:t>B. Deception of False Prophets (Matthew 24:11; 24)</a:t>
            </a:r>
            <a:br>
              <a:rPr lang="en-US" sz="4300" b="0" i="1" u="none" strike="noStrike" baseline="0" dirty="0">
                <a:solidFill>
                  <a:schemeClr val="bg1"/>
                </a:solidFill>
              </a:rPr>
            </a:br>
            <a:endParaRPr lang="en-CA" sz="4300" dirty="0">
              <a:solidFill>
                <a:schemeClr val="bg1"/>
              </a:solidFill>
            </a:endParaRPr>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4345125" y="1187472"/>
            <a:ext cx="3506264" cy="1671616"/>
          </a:xfrm>
        </p:spPr>
        <p:txBody>
          <a:bodyPr>
            <a:noAutofit/>
          </a:bodyPr>
          <a:lstStyle/>
          <a:p>
            <a:r>
              <a:rPr lang="en-CA" b="0" i="1" u="none" strike="noStrike" baseline="0" dirty="0">
                <a:solidFill>
                  <a:schemeClr val="bg1"/>
                </a:solidFill>
              </a:rPr>
              <a:t>"</a:t>
            </a:r>
            <a:r>
              <a:rPr lang="en-CA" b="0" i="1" u="sng" strike="noStrike" baseline="0" dirty="0">
                <a:solidFill>
                  <a:schemeClr val="bg1"/>
                </a:solidFill>
              </a:rPr>
              <a:t>But there were also </a:t>
            </a:r>
            <a:r>
              <a:rPr lang="en-CA" b="1" i="1" u="sng" strike="noStrike" baseline="0" dirty="0">
                <a:solidFill>
                  <a:schemeClr val="bg1"/>
                </a:solidFill>
              </a:rPr>
              <a:t>false prophets </a:t>
            </a:r>
            <a:r>
              <a:rPr lang="en-CA" b="0" i="1" u="sng" strike="noStrike" baseline="0" dirty="0">
                <a:solidFill>
                  <a:schemeClr val="bg1"/>
                </a:solidFill>
              </a:rPr>
              <a:t>among the people, just as there will be </a:t>
            </a:r>
            <a:r>
              <a:rPr lang="en-CA" b="1" i="1" u="sng" strike="noStrike" baseline="0" dirty="0">
                <a:solidFill>
                  <a:schemeClr val="bg1"/>
                </a:solidFill>
              </a:rPr>
              <a:t>false teachers </a:t>
            </a:r>
            <a:r>
              <a:rPr lang="en-CA" b="0" i="1" u="sng" strike="noStrike" baseline="0" dirty="0">
                <a:solidFill>
                  <a:schemeClr val="bg1"/>
                </a:solidFill>
              </a:rPr>
              <a:t>among you</a:t>
            </a:r>
            <a:r>
              <a:rPr lang="en-CA" b="0" i="1" u="none" strike="noStrike" baseline="0" dirty="0">
                <a:solidFill>
                  <a:schemeClr val="bg1"/>
                </a:solidFill>
              </a:rPr>
              <a:t>. They will secretly introduce destructive heresies, even denying the sovereign Lord who bought them –- bringing swift destruction on themselves. </a:t>
            </a:r>
          </a:p>
          <a:p>
            <a:pPr marR="14400"/>
            <a:r>
              <a:rPr lang="en-CA" b="0" i="1" u="none" strike="noStrike" baseline="0" dirty="0">
                <a:solidFill>
                  <a:schemeClr val="bg1"/>
                </a:solidFill>
              </a:rPr>
              <a:t>2. </a:t>
            </a:r>
            <a:r>
              <a:rPr lang="en-CA" b="0" i="1" u="sng" strike="noStrike" baseline="0" dirty="0">
                <a:solidFill>
                  <a:schemeClr val="bg1"/>
                </a:solidFill>
              </a:rPr>
              <a:t>Many will follow their shameful ways and will bring the way of truth into disrepute</a:t>
            </a:r>
            <a:r>
              <a:rPr lang="en-CA" b="0" i="1" u="none" strike="noStrike" baseline="0" dirty="0">
                <a:solidFill>
                  <a:schemeClr val="bg1"/>
                </a:solidFill>
              </a:rPr>
              <a:t>. </a:t>
            </a:r>
          </a:p>
          <a:p>
            <a:r>
              <a:rPr lang="en-US" b="0" i="1" u="none" strike="noStrike" baseline="0" dirty="0">
                <a:solidFill>
                  <a:schemeClr val="bg1"/>
                </a:solidFill>
              </a:rPr>
              <a:t>	     II Peter 2:1-3 	</a:t>
            </a:r>
          </a:p>
        </p:txBody>
      </p:sp>
      <p:pic>
        <p:nvPicPr>
          <p:cNvPr id="8" name="Picture 7">
            <a:extLst>
              <a:ext uri="{FF2B5EF4-FFF2-40B4-BE49-F238E27FC236}">
                <a16:creationId xmlns:a16="http://schemas.microsoft.com/office/drawing/2014/main" id="{F58BB713-99D1-B3CC-13BB-A90B169B82DE}"/>
              </a:ext>
            </a:extLst>
          </p:cNvPr>
          <p:cNvPicPr>
            <a:picLocks noChangeAspect="1"/>
          </p:cNvPicPr>
          <p:nvPr/>
        </p:nvPicPr>
        <p:blipFill>
          <a:blip r:embed="rId2">
            <a:extLst>
              <a:ext uri="{28A0092B-C50C-407E-A947-70E740481C1C}">
                <a14:useLocalDpi xmlns:a14="http://schemas.microsoft.com/office/drawing/2010/main" val="0"/>
              </a:ext>
            </a:extLst>
          </a:blip>
          <a:srcRect t="17916" b="17916"/>
          <a:stretch/>
        </p:blipFill>
        <p:spPr>
          <a:xfrm>
            <a:off x="20" y="2"/>
            <a:ext cx="3834650" cy="3333747"/>
          </a:xfrm>
          <a:custGeom>
            <a:avLst/>
            <a:gdLst/>
            <a:ahLst/>
            <a:cxnLst/>
            <a:rect l="l" t="t" r="r" b="b"/>
            <a:pathLst>
              <a:path w="3834670" h="3333747">
                <a:moveTo>
                  <a:pt x="0" y="0"/>
                </a:moveTo>
                <a:lnTo>
                  <a:pt x="3066495" y="0"/>
                </a:lnTo>
                <a:lnTo>
                  <a:pt x="3427241" y="1211943"/>
                </a:lnTo>
                <a:lnTo>
                  <a:pt x="3834670" y="3333747"/>
                </a:lnTo>
                <a:lnTo>
                  <a:pt x="0" y="3333747"/>
                </a:lnTo>
                <a:close/>
              </a:path>
            </a:pathLst>
          </a:custGeom>
        </p:spPr>
      </p:pic>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3">
            <a:extLst>
              <a:ext uri="{28A0092B-C50C-407E-A947-70E740481C1C}">
                <a14:useLocalDpi xmlns:a14="http://schemas.microsoft.com/office/drawing/2010/main" val="0"/>
              </a:ext>
            </a:extLst>
          </a:blip>
          <a:srcRect l="2209" r="17056" b="-2"/>
          <a:stretch/>
        </p:blipFill>
        <p:spPr>
          <a:xfrm>
            <a:off x="1" y="3562350"/>
            <a:ext cx="3986041" cy="3295650"/>
          </a:xfrm>
          <a:custGeom>
            <a:avLst/>
            <a:gdLst/>
            <a:ahLst/>
            <a:cxnLst/>
            <a:rect l="l" t="t" r="r" b="b"/>
            <a:pathLst>
              <a:path w="3986041" h="3295650">
                <a:moveTo>
                  <a:pt x="3878566" y="0"/>
                </a:moveTo>
                <a:lnTo>
                  <a:pt x="3986041" y="559707"/>
                </a:lnTo>
                <a:lnTo>
                  <a:pt x="3751724" y="3295650"/>
                </a:lnTo>
                <a:lnTo>
                  <a:pt x="0" y="3295650"/>
                </a:lnTo>
                <a:lnTo>
                  <a:pt x="0" y="1"/>
                </a:lnTo>
                <a:close/>
              </a:path>
            </a:pathLst>
          </a:custGeom>
        </p:spPr>
      </p:pic>
      <p:grpSp>
        <p:nvGrpSpPr>
          <p:cNvPr id="41" name="Group 40">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a:effectLst>
            <a:outerShdw blurRad="381000" dist="152400" algn="ctr" rotWithShape="0">
              <a:srgbClr val="000000">
                <a:alpha val="10000"/>
              </a:srgbClr>
            </a:outerShdw>
          </a:effectLst>
        </p:grpSpPr>
        <p:sp>
          <p:nvSpPr>
            <p:cNvPr id="42" name="Freeform: Shape 41">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6B591EFC-530F-D8B5-640D-A968A1F1B1B8}"/>
              </a:ext>
            </a:extLst>
          </p:cNvPr>
          <p:cNvPicPr>
            <a:picLocks noChangeAspect="1"/>
          </p:cNvPicPr>
          <p:nvPr/>
        </p:nvPicPr>
        <p:blipFill>
          <a:blip r:embed="rId2">
            <a:extLst>
              <a:ext uri="{28A0092B-C50C-407E-A947-70E740481C1C}">
                <a14:useLocalDpi xmlns:a14="http://schemas.microsoft.com/office/drawing/2010/main" val="0"/>
              </a:ext>
            </a:extLst>
          </a:blip>
          <a:srcRect l="10964" r="10964"/>
          <a:stretch/>
        </p:blipFill>
        <p:spPr>
          <a:xfrm>
            <a:off x="8240079" y="-1"/>
            <a:ext cx="3951921" cy="6858000"/>
          </a:xfrm>
          <a:custGeom>
            <a:avLst/>
            <a:gdLst/>
            <a:ahLst/>
            <a:cxnLst/>
            <a:rect l="l" t="t" r="r" b="b"/>
            <a:pathLst>
              <a:path w="3951921" h="6858000">
                <a:moveTo>
                  <a:pt x="224707" y="0"/>
                </a:moveTo>
                <a:lnTo>
                  <a:pt x="3951921" y="0"/>
                </a:lnTo>
                <a:lnTo>
                  <a:pt x="3951921" y="6858000"/>
                </a:lnTo>
                <a:lnTo>
                  <a:pt x="886146" y="6858000"/>
                </a:lnTo>
                <a:lnTo>
                  <a:pt x="558800" y="5721062"/>
                </a:lnTo>
                <a:lnTo>
                  <a:pt x="0" y="2712496"/>
                </a:lnTo>
                <a:close/>
              </a:path>
            </a:pathLst>
          </a:custGeom>
        </p:spPr>
      </p:pic>
      <p:grpSp>
        <p:nvGrpSpPr>
          <p:cNvPr id="45" name="Group 44">
            <a:extLst>
              <a:ext uri="{FF2B5EF4-FFF2-40B4-BE49-F238E27FC236}">
                <a16:creationId xmlns:a16="http://schemas.microsoft.com/office/drawing/2014/main" id="{57B65906-47BE-4CEA-9E50-301890FFE4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1339053" cy="6858000"/>
            <a:chOff x="2748588" y="0"/>
            <a:chExt cx="1339053" cy="6858000"/>
          </a:xfrm>
          <a:effectLst>
            <a:outerShdw blurRad="381000" dist="152400" dir="10800000" algn="ctr" rotWithShape="0">
              <a:srgbClr val="000000">
                <a:alpha val="10000"/>
              </a:srgbClr>
            </a:outerShdw>
          </a:effectLst>
        </p:grpSpPr>
        <p:sp>
          <p:nvSpPr>
            <p:cNvPr id="46" name="Freeform: Shape 45">
              <a:extLst>
                <a:ext uri="{FF2B5EF4-FFF2-40B4-BE49-F238E27FC236}">
                  <a16:creationId xmlns:a16="http://schemas.microsoft.com/office/drawing/2014/main" id="{E9C1A977-5AC1-49DC-B315-CAB53CF6F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2AEEAD2A-AA94-4108-8639-95E861AED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346811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9044227-071D-4831-94D0-C92D4840B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50ED580-78B1-9243-C827-224C1080314D}"/>
              </a:ext>
            </a:extLst>
          </p:cNvPr>
          <p:cNvSpPr>
            <a:spLocks noGrp="1"/>
          </p:cNvSpPr>
          <p:nvPr>
            <p:ph type="ctrTitle"/>
          </p:nvPr>
        </p:nvSpPr>
        <p:spPr>
          <a:xfrm>
            <a:off x="3454400" y="161290"/>
            <a:ext cx="4649959" cy="1505585"/>
          </a:xfrm>
        </p:spPr>
        <p:txBody>
          <a:bodyPr>
            <a:normAutofit/>
          </a:bodyPr>
          <a:lstStyle/>
          <a:p>
            <a:r>
              <a:rPr lang="en-CA" sz="2800" b="1" dirty="0">
                <a:solidFill>
                  <a:schemeClr val="bg1"/>
                </a:solidFill>
                <a:effectLst>
                  <a:outerShdw blurRad="38100" dist="38100" dir="2700000" algn="tl">
                    <a:srgbClr val="000000">
                      <a:alpha val="43137"/>
                    </a:srgbClr>
                  </a:outerShdw>
                </a:effectLst>
              </a:rPr>
              <a:t>B. Deception of False Prophets (Matthew 24:11; 24)</a:t>
            </a:r>
            <a:br>
              <a:rPr lang="en-US" sz="4300" b="0" i="1" u="none" strike="noStrike" baseline="0" dirty="0">
                <a:solidFill>
                  <a:schemeClr val="bg1"/>
                </a:solidFill>
              </a:rPr>
            </a:br>
            <a:endParaRPr lang="en-CA" sz="4300" dirty="0">
              <a:solidFill>
                <a:schemeClr val="bg1"/>
              </a:solidFill>
            </a:endParaRPr>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4354513" y="1422400"/>
            <a:ext cx="3506264" cy="4586288"/>
          </a:xfrm>
        </p:spPr>
        <p:txBody>
          <a:bodyPr>
            <a:normAutofit/>
          </a:bodyPr>
          <a:lstStyle/>
          <a:p>
            <a:pPr marR="14400" algn="l"/>
            <a:r>
              <a:rPr lang="en-CA" b="0" i="1" u="none" strike="noStrike" baseline="0" dirty="0">
                <a:solidFill>
                  <a:schemeClr val="bg1"/>
                </a:solidFill>
              </a:rPr>
              <a:t>3. </a:t>
            </a:r>
            <a:r>
              <a:rPr lang="en-CA" b="0" i="1" u="sng" strike="noStrike" baseline="0" dirty="0">
                <a:solidFill>
                  <a:schemeClr val="bg1"/>
                </a:solidFill>
              </a:rPr>
              <a:t>In their greed these teachers will exploit you with stories they have made up.</a:t>
            </a:r>
            <a:r>
              <a:rPr lang="en-CA" b="0" i="1" u="none" strike="noStrike" baseline="0" dirty="0">
                <a:solidFill>
                  <a:schemeClr val="bg1"/>
                </a:solidFill>
              </a:rPr>
              <a:t> Their condemnation has long been hanging over them, and their destruction has not been sleeping." </a:t>
            </a:r>
            <a:endParaRPr lang="en-US" b="0" i="1" u="none" strike="noStrike" baseline="0" dirty="0">
              <a:solidFill>
                <a:schemeClr val="bg1"/>
              </a:solidFill>
            </a:endParaRPr>
          </a:p>
          <a:p>
            <a:r>
              <a:rPr lang="en-US" b="0" i="1" u="none" strike="noStrike" baseline="0" dirty="0">
                <a:solidFill>
                  <a:schemeClr val="bg1"/>
                </a:solidFill>
              </a:rPr>
              <a:t>				II Peter 2:1-3 </a:t>
            </a:r>
            <a:r>
              <a:rPr lang="en-US" sz="1500" b="0" i="1" u="none" strike="noStrike" baseline="0" dirty="0">
                <a:solidFill>
                  <a:schemeClr val="bg1"/>
                </a:solidFill>
              </a:rPr>
              <a:t>	</a:t>
            </a:r>
          </a:p>
        </p:txBody>
      </p:sp>
      <p:pic>
        <p:nvPicPr>
          <p:cNvPr id="8" name="Picture 7">
            <a:extLst>
              <a:ext uri="{FF2B5EF4-FFF2-40B4-BE49-F238E27FC236}">
                <a16:creationId xmlns:a16="http://schemas.microsoft.com/office/drawing/2014/main" id="{F58BB713-99D1-B3CC-13BB-A90B169B82DE}"/>
              </a:ext>
            </a:extLst>
          </p:cNvPr>
          <p:cNvPicPr>
            <a:picLocks noChangeAspect="1"/>
          </p:cNvPicPr>
          <p:nvPr/>
        </p:nvPicPr>
        <p:blipFill>
          <a:blip r:embed="rId2">
            <a:extLst>
              <a:ext uri="{28A0092B-C50C-407E-A947-70E740481C1C}">
                <a14:useLocalDpi xmlns:a14="http://schemas.microsoft.com/office/drawing/2010/main" val="0"/>
              </a:ext>
            </a:extLst>
          </a:blip>
          <a:srcRect t="11400" b="11400"/>
          <a:stretch/>
        </p:blipFill>
        <p:spPr>
          <a:xfrm>
            <a:off x="20" y="2"/>
            <a:ext cx="3834650" cy="3333747"/>
          </a:xfrm>
          <a:custGeom>
            <a:avLst/>
            <a:gdLst/>
            <a:ahLst/>
            <a:cxnLst/>
            <a:rect l="l" t="t" r="r" b="b"/>
            <a:pathLst>
              <a:path w="3834670" h="3333747">
                <a:moveTo>
                  <a:pt x="0" y="0"/>
                </a:moveTo>
                <a:lnTo>
                  <a:pt x="3066495" y="0"/>
                </a:lnTo>
                <a:lnTo>
                  <a:pt x="3427241" y="1211943"/>
                </a:lnTo>
                <a:lnTo>
                  <a:pt x="3834670" y="3333747"/>
                </a:lnTo>
                <a:lnTo>
                  <a:pt x="0" y="3333747"/>
                </a:lnTo>
                <a:close/>
              </a:path>
            </a:pathLst>
          </a:custGeom>
        </p:spPr>
      </p:pic>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3">
            <a:extLst>
              <a:ext uri="{28A0092B-C50C-407E-A947-70E740481C1C}">
                <a14:useLocalDpi xmlns:a14="http://schemas.microsoft.com/office/drawing/2010/main" val="0"/>
              </a:ext>
            </a:extLst>
          </a:blip>
          <a:srcRect l="2209" r="17056" b="-2"/>
          <a:stretch/>
        </p:blipFill>
        <p:spPr>
          <a:xfrm>
            <a:off x="1" y="3562350"/>
            <a:ext cx="3986041" cy="3295650"/>
          </a:xfrm>
          <a:custGeom>
            <a:avLst/>
            <a:gdLst/>
            <a:ahLst/>
            <a:cxnLst/>
            <a:rect l="l" t="t" r="r" b="b"/>
            <a:pathLst>
              <a:path w="3986041" h="3295650">
                <a:moveTo>
                  <a:pt x="3878566" y="0"/>
                </a:moveTo>
                <a:lnTo>
                  <a:pt x="3986041" y="559707"/>
                </a:lnTo>
                <a:lnTo>
                  <a:pt x="3751724" y="3295650"/>
                </a:lnTo>
                <a:lnTo>
                  <a:pt x="0" y="3295650"/>
                </a:lnTo>
                <a:lnTo>
                  <a:pt x="0" y="1"/>
                </a:lnTo>
                <a:close/>
              </a:path>
            </a:pathLst>
          </a:custGeom>
        </p:spPr>
      </p:pic>
      <p:grpSp>
        <p:nvGrpSpPr>
          <p:cNvPr id="41" name="Group 40">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a:effectLst>
            <a:outerShdw blurRad="381000" dist="152400" algn="ctr" rotWithShape="0">
              <a:srgbClr val="000000">
                <a:alpha val="10000"/>
              </a:srgbClr>
            </a:outerShdw>
          </a:effectLst>
        </p:grpSpPr>
        <p:sp>
          <p:nvSpPr>
            <p:cNvPr id="42" name="Freeform: Shape 41">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6B591EFC-530F-D8B5-640D-A968A1F1B1B8}"/>
              </a:ext>
            </a:extLst>
          </p:cNvPr>
          <p:cNvPicPr>
            <a:picLocks noChangeAspect="1"/>
          </p:cNvPicPr>
          <p:nvPr/>
        </p:nvPicPr>
        <p:blipFill>
          <a:blip r:embed="rId2">
            <a:extLst>
              <a:ext uri="{28A0092B-C50C-407E-A947-70E740481C1C}">
                <a14:useLocalDpi xmlns:a14="http://schemas.microsoft.com/office/drawing/2010/main" val="0"/>
              </a:ext>
            </a:extLst>
          </a:blip>
          <a:srcRect l="17553" r="17553"/>
          <a:stretch/>
        </p:blipFill>
        <p:spPr>
          <a:xfrm>
            <a:off x="8240079" y="-1"/>
            <a:ext cx="3951921" cy="6858000"/>
          </a:xfrm>
          <a:custGeom>
            <a:avLst/>
            <a:gdLst/>
            <a:ahLst/>
            <a:cxnLst/>
            <a:rect l="l" t="t" r="r" b="b"/>
            <a:pathLst>
              <a:path w="3951921" h="6858000">
                <a:moveTo>
                  <a:pt x="224707" y="0"/>
                </a:moveTo>
                <a:lnTo>
                  <a:pt x="3951921" y="0"/>
                </a:lnTo>
                <a:lnTo>
                  <a:pt x="3951921" y="6858000"/>
                </a:lnTo>
                <a:lnTo>
                  <a:pt x="886146" y="6858000"/>
                </a:lnTo>
                <a:lnTo>
                  <a:pt x="558800" y="5721062"/>
                </a:lnTo>
                <a:lnTo>
                  <a:pt x="0" y="2712496"/>
                </a:lnTo>
                <a:close/>
              </a:path>
            </a:pathLst>
          </a:custGeom>
        </p:spPr>
      </p:pic>
      <p:grpSp>
        <p:nvGrpSpPr>
          <p:cNvPr id="45" name="Group 44">
            <a:extLst>
              <a:ext uri="{FF2B5EF4-FFF2-40B4-BE49-F238E27FC236}">
                <a16:creationId xmlns:a16="http://schemas.microsoft.com/office/drawing/2014/main" id="{57B65906-47BE-4CEA-9E50-301890FFE4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1339053" cy="6858000"/>
            <a:chOff x="2748588" y="0"/>
            <a:chExt cx="1339053" cy="6858000"/>
          </a:xfrm>
          <a:effectLst>
            <a:outerShdw blurRad="381000" dist="152400" dir="10800000" algn="ctr" rotWithShape="0">
              <a:srgbClr val="000000">
                <a:alpha val="10000"/>
              </a:srgbClr>
            </a:outerShdw>
          </a:effectLst>
        </p:grpSpPr>
        <p:sp>
          <p:nvSpPr>
            <p:cNvPr id="46" name="Freeform: Shape 45">
              <a:extLst>
                <a:ext uri="{FF2B5EF4-FFF2-40B4-BE49-F238E27FC236}">
                  <a16:creationId xmlns:a16="http://schemas.microsoft.com/office/drawing/2014/main" id="{E9C1A977-5AC1-49DC-B315-CAB53CF6F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2AEEAD2A-AA94-4108-8639-95E861AED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5912114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9044227-071D-4831-94D0-C92D4840B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50ED580-78B1-9243-C827-224C1080314D}"/>
              </a:ext>
            </a:extLst>
          </p:cNvPr>
          <p:cNvSpPr>
            <a:spLocks noGrp="1"/>
          </p:cNvSpPr>
          <p:nvPr>
            <p:ph type="ctrTitle"/>
          </p:nvPr>
        </p:nvSpPr>
        <p:spPr>
          <a:xfrm>
            <a:off x="3454400" y="18415"/>
            <a:ext cx="4649959" cy="1671616"/>
          </a:xfrm>
        </p:spPr>
        <p:txBody>
          <a:bodyPr>
            <a:normAutofit/>
          </a:bodyPr>
          <a:lstStyle/>
          <a:p>
            <a:r>
              <a:rPr lang="en-CA" sz="2800" b="1" dirty="0">
                <a:solidFill>
                  <a:schemeClr val="bg1"/>
                </a:solidFill>
                <a:effectLst>
                  <a:outerShdw blurRad="38100" dist="38100" dir="2700000" algn="tl">
                    <a:srgbClr val="000000">
                      <a:alpha val="43137"/>
                    </a:srgbClr>
                  </a:outerShdw>
                </a:effectLst>
              </a:rPr>
              <a:t>B. Deception of False Prophets (Matthew 24:11; 24)</a:t>
            </a:r>
            <a:br>
              <a:rPr lang="en-US" sz="4300" b="0" i="1" u="none" strike="noStrike" baseline="0" dirty="0">
                <a:solidFill>
                  <a:schemeClr val="bg1"/>
                </a:solidFill>
              </a:rPr>
            </a:br>
            <a:endParaRPr lang="en-CA" sz="4300" dirty="0">
              <a:solidFill>
                <a:schemeClr val="bg1"/>
              </a:solidFill>
            </a:endParaRPr>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4223360" y="1371600"/>
            <a:ext cx="3637417" cy="4637088"/>
          </a:xfrm>
        </p:spPr>
        <p:txBody>
          <a:bodyPr>
            <a:normAutofit/>
          </a:bodyPr>
          <a:lstStyle/>
          <a:p>
            <a:pPr algn="l"/>
            <a:r>
              <a:rPr lang="en-CA" b="0" i="1" u="none" strike="noStrike" baseline="0" dirty="0">
                <a:solidFill>
                  <a:schemeClr val="bg1"/>
                </a:solidFill>
              </a:rPr>
              <a:t>"</a:t>
            </a:r>
            <a:r>
              <a:rPr lang="en-CA" b="0" i="1" u="sng" strike="noStrike" baseline="0" dirty="0">
                <a:solidFill>
                  <a:schemeClr val="bg1"/>
                </a:solidFill>
              </a:rPr>
              <a:t>Dear friends, do not believe every spirit, but test the spirits to see whether they are from God, because many </a:t>
            </a:r>
            <a:r>
              <a:rPr lang="en-CA" b="1" i="1" u="sng" strike="noStrike" baseline="0" dirty="0">
                <a:solidFill>
                  <a:schemeClr val="bg1"/>
                </a:solidFill>
              </a:rPr>
              <a:t>false prophets </a:t>
            </a:r>
            <a:r>
              <a:rPr lang="en-CA" b="0" i="1" u="sng" strike="noStrike" baseline="0" dirty="0">
                <a:solidFill>
                  <a:schemeClr val="bg1"/>
                </a:solidFill>
              </a:rPr>
              <a:t>have gone out into the world</a:t>
            </a:r>
            <a:r>
              <a:rPr lang="en-CA" b="0" i="1" u="none" strike="noStrike" baseline="0" dirty="0">
                <a:solidFill>
                  <a:schemeClr val="bg1"/>
                </a:solidFill>
              </a:rPr>
              <a:t>. </a:t>
            </a:r>
          </a:p>
          <a:p>
            <a:pPr marR="14400" algn="l"/>
            <a:r>
              <a:rPr lang="en-CA" b="0" i="1" u="none" strike="noStrike" baseline="0" dirty="0">
                <a:solidFill>
                  <a:schemeClr val="bg1"/>
                </a:solidFill>
              </a:rPr>
              <a:t>2. This is how you can recognize the Spirit of God: Every spirit that acknowledges that Jesus Christ has come in the flesh is from God,” </a:t>
            </a:r>
            <a:endParaRPr lang="en-US" b="0" i="1" u="none" strike="noStrike" baseline="0" dirty="0">
              <a:solidFill>
                <a:schemeClr val="bg1"/>
              </a:solidFill>
            </a:endParaRPr>
          </a:p>
          <a:p>
            <a:r>
              <a:rPr lang="en-US" sz="1100" b="0" i="1" u="none" strike="noStrike" baseline="0" dirty="0">
                <a:solidFill>
                  <a:schemeClr val="bg1"/>
                </a:solidFill>
              </a:rPr>
              <a:t>		</a:t>
            </a:r>
          </a:p>
        </p:txBody>
      </p:sp>
      <p:pic>
        <p:nvPicPr>
          <p:cNvPr id="8" name="Picture 7">
            <a:extLst>
              <a:ext uri="{FF2B5EF4-FFF2-40B4-BE49-F238E27FC236}">
                <a16:creationId xmlns:a16="http://schemas.microsoft.com/office/drawing/2014/main" id="{F58BB713-99D1-B3CC-13BB-A90B169B82DE}"/>
              </a:ext>
            </a:extLst>
          </p:cNvPr>
          <p:cNvPicPr>
            <a:picLocks noChangeAspect="1"/>
          </p:cNvPicPr>
          <p:nvPr/>
        </p:nvPicPr>
        <p:blipFill>
          <a:blip r:embed="rId2">
            <a:extLst>
              <a:ext uri="{28A0092B-C50C-407E-A947-70E740481C1C}">
                <a14:useLocalDpi xmlns:a14="http://schemas.microsoft.com/office/drawing/2010/main" val="0"/>
              </a:ext>
            </a:extLst>
          </a:blip>
          <a:srcRect l="6682" r="6682"/>
          <a:stretch/>
        </p:blipFill>
        <p:spPr>
          <a:xfrm>
            <a:off x="20" y="2"/>
            <a:ext cx="3834650" cy="3333747"/>
          </a:xfrm>
          <a:custGeom>
            <a:avLst/>
            <a:gdLst/>
            <a:ahLst/>
            <a:cxnLst/>
            <a:rect l="l" t="t" r="r" b="b"/>
            <a:pathLst>
              <a:path w="3834670" h="3333747">
                <a:moveTo>
                  <a:pt x="0" y="0"/>
                </a:moveTo>
                <a:lnTo>
                  <a:pt x="3066495" y="0"/>
                </a:lnTo>
                <a:lnTo>
                  <a:pt x="3427241" y="1211943"/>
                </a:lnTo>
                <a:lnTo>
                  <a:pt x="3834670" y="3333747"/>
                </a:lnTo>
                <a:lnTo>
                  <a:pt x="0" y="3333747"/>
                </a:lnTo>
                <a:close/>
              </a:path>
            </a:pathLst>
          </a:custGeom>
        </p:spPr>
      </p:pic>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3">
            <a:extLst>
              <a:ext uri="{28A0092B-C50C-407E-A947-70E740481C1C}">
                <a14:useLocalDpi xmlns:a14="http://schemas.microsoft.com/office/drawing/2010/main" val="0"/>
              </a:ext>
            </a:extLst>
          </a:blip>
          <a:srcRect l="2209" r="17056" b="-2"/>
          <a:stretch/>
        </p:blipFill>
        <p:spPr>
          <a:xfrm>
            <a:off x="1" y="3562350"/>
            <a:ext cx="3986041" cy="3295650"/>
          </a:xfrm>
          <a:custGeom>
            <a:avLst/>
            <a:gdLst/>
            <a:ahLst/>
            <a:cxnLst/>
            <a:rect l="l" t="t" r="r" b="b"/>
            <a:pathLst>
              <a:path w="3986041" h="3295650">
                <a:moveTo>
                  <a:pt x="3878566" y="0"/>
                </a:moveTo>
                <a:lnTo>
                  <a:pt x="3986041" y="559707"/>
                </a:lnTo>
                <a:lnTo>
                  <a:pt x="3751724" y="3295650"/>
                </a:lnTo>
                <a:lnTo>
                  <a:pt x="0" y="3295650"/>
                </a:lnTo>
                <a:lnTo>
                  <a:pt x="0" y="1"/>
                </a:lnTo>
                <a:close/>
              </a:path>
            </a:pathLst>
          </a:custGeom>
        </p:spPr>
      </p:pic>
      <p:grpSp>
        <p:nvGrpSpPr>
          <p:cNvPr id="41" name="Group 40">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a:effectLst>
            <a:outerShdw blurRad="381000" dist="152400" algn="ctr" rotWithShape="0">
              <a:srgbClr val="000000">
                <a:alpha val="10000"/>
              </a:srgbClr>
            </a:outerShdw>
          </a:effectLst>
        </p:grpSpPr>
        <p:sp>
          <p:nvSpPr>
            <p:cNvPr id="42" name="Freeform: Shape 41">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6B591EFC-530F-D8B5-640D-A968A1F1B1B8}"/>
              </a:ext>
            </a:extLst>
          </p:cNvPr>
          <p:cNvPicPr>
            <a:picLocks noChangeAspect="1"/>
          </p:cNvPicPr>
          <p:nvPr/>
        </p:nvPicPr>
        <p:blipFill>
          <a:blip r:embed="rId2">
            <a:extLst>
              <a:ext uri="{28A0092B-C50C-407E-A947-70E740481C1C}">
                <a14:useLocalDpi xmlns:a14="http://schemas.microsoft.com/office/drawing/2010/main" val="0"/>
              </a:ext>
            </a:extLst>
          </a:blip>
          <a:srcRect l="28299" r="28299"/>
          <a:stretch/>
        </p:blipFill>
        <p:spPr>
          <a:xfrm>
            <a:off x="8240079" y="-1"/>
            <a:ext cx="3951921" cy="6858000"/>
          </a:xfrm>
          <a:custGeom>
            <a:avLst/>
            <a:gdLst/>
            <a:ahLst/>
            <a:cxnLst/>
            <a:rect l="l" t="t" r="r" b="b"/>
            <a:pathLst>
              <a:path w="3951921" h="6858000">
                <a:moveTo>
                  <a:pt x="224707" y="0"/>
                </a:moveTo>
                <a:lnTo>
                  <a:pt x="3951921" y="0"/>
                </a:lnTo>
                <a:lnTo>
                  <a:pt x="3951921" y="6858000"/>
                </a:lnTo>
                <a:lnTo>
                  <a:pt x="886146" y="6858000"/>
                </a:lnTo>
                <a:lnTo>
                  <a:pt x="558800" y="5721062"/>
                </a:lnTo>
                <a:lnTo>
                  <a:pt x="0" y="2712496"/>
                </a:lnTo>
                <a:close/>
              </a:path>
            </a:pathLst>
          </a:custGeom>
        </p:spPr>
      </p:pic>
      <p:grpSp>
        <p:nvGrpSpPr>
          <p:cNvPr id="45" name="Group 44">
            <a:extLst>
              <a:ext uri="{FF2B5EF4-FFF2-40B4-BE49-F238E27FC236}">
                <a16:creationId xmlns:a16="http://schemas.microsoft.com/office/drawing/2014/main" id="{57B65906-47BE-4CEA-9E50-301890FFE4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1339053" cy="6858000"/>
            <a:chOff x="2748588" y="0"/>
            <a:chExt cx="1339053" cy="6858000"/>
          </a:xfrm>
          <a:effectLst>
            <a:outerShdw blurRad="381000" dist="152400" dir="10800000" algn="ctr" rotWithShape="0">
              <a:srgbClr val="000000">
                <a:alpha val="10000"/>
              </a:srgbClr>
            </a:outerShdw>
          </a:effectLst>
        </p:grpSpPr>
        <p:sp>
          <p:nvSpPr>
            <p:cNvPr id="46" name="Freeform: Shape 45">
              <a:extLst>
                <a:ext uri="{FF2B5EF4-FFF2-40B4-BE49-F238E27FC236}">
                  <a16:creationId xmlns:a16="http://schemas.microsoft.com/office/drawing/2014/main" id="{E9C1A977-5AC1-49DC-B315-CAB53CF6F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2AEEAD2A-AA94-4108-8639-95E861AED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326015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9044227-071D-4831-94D0-C92D4840B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50ED580-78B1-9243-C827-224C1080314D}"/>
              </a:ext>
            </a:extLst>
          </p:cNvPr>
          <p:cNvSpPr>
            <a:spLocks noGrp="1"/>
          </p:cNvSpPr>
          <p:nvPr>
            <p:ph type="ctrTitle"/>
          </p:nvPr>
        </p:nvSpPr>
        <p:spPr>
          <a:xfrm>
            <a:off x="3434081" y="384811"/>
            <a:ext cx="4670279" cy="1250950"/>
          </a:xfrm>
        </p:spPr>
        <p:txBody>
          <a:bodyPr>
            <a:normAutofit fontScale="90000"/>
          </a:bodyPr>
          <a:lstStyle/>
          <a:p>
            <a:r>
              <a:rPr lang="en-CA" sz="3100" b="1" dirty="0">
                <a:solidFill>
                  <a:schemeClr val="bg1"/>
                </a:solidFill>
                <a:effectLst>
                  <a:outerShdw blurRad="38100" dist="38100" dir="2700000" algn="tl">
                    <a:srgbClr val="000000">
                      <a:alpha val="43137"/>
                    </a:srgbClr>
                  </a:outerShdw>
                </a:effectLst>
              </a:rPr>
              <a:t>B. Deception of False Prophets (Matthew 24:11; 24)</a:t>
            </a:r>
            <a:br>
              <a:rPr lang="en-US" sz="4300" b="0" i="1" u="none" strike="noStrike" baseline="0" dirty="0">
                <a:solidFill>
                  <a:schemeClr val="bg1"/>
                </a:solidFill>
              </a:rPr>
            </a:br>
            <a:endParaRPr lang="en-CA" sz="4300" dirty="0">
              <a:solidFill>
                <a:schemeClr val="bg1"/>
              </a:solidFill>
            </a:endParaRPr>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4223360" y="1320800"/>
            <a:ext cx="3637417" cy="4687888"/>
          </a:xfrm>
        </p:spPr>
        <p:txBody>
          <a:bodyPr>
            <a:normAutofit/>
          </a:bodyPr>
          <a:lstStyle/>
          <a:p>
            <a:r>
              <a:rPr lang="en-CA" b="0" i="1" u="none" strike="noStrike" baseline="0" dirty="0">
                <a:solidFill>
                  <a:schemeClr val="bg1"/>
                </a:solidFill>
              </a:rPr>
              <a:t>"3. but every spirit that does not acknowledge Jesus, that spirit is not from God. This is the spirit of the antichrist, which you have heard is coming and even now is already in the world"</a:t>
            </a:r>
          </a:p>
          <a:p>
            <a:r>
              <a:rPr lang="en-US" i="1" dirty="0">
                <a:solidFill>
                  <a:schemeClr val="bg1"/>
                </a:solidFill>
              </a:rPr>
              <a:t>					</a:t>
            </a:r>
            <a:r>
              <a:rPr lang="en-US" b="0" i="1" u="none" strike="noStrike" baseline="0" dirty="0">
                <a:solidFill>
                  <a:schemeClr val="bg1"/>
                </a:solidFill>
              </a:rPr>
              <a:t>I John 4:1-3 </a:t>
            </a:r>
            <a:r>
              <a:rPr lang="en-US" sz="1500" b="0" i="1" u="none" strike="noStrike" baseline="0" dirty="0">
                <a:solidFill>
                  <a:schemeClr val="bg1"/>
                </a:solidFill>
              </a:rPr>
              <a:t>	</a:t>
            </a:r>
          </a:p>
        </p:txBody>
      </p:sp>
      <p:pic>
        <p:nvPicPr>
          <p:cNvPr id="8" name="Picture 7">
            <a:extLst>
              <a:ext uri="{FF2B5EF4-FFF2-40B4-BE49-F238E27FC236}">
                <a16:creationId xmlns:a16="http://schemas.microsoft.com/office/drawing/2014/main" id="{F58BB713-99D1-B3CC-13BB-A90B169B82DE}"/>
              </a:ext>
            </a:extLst>
          </p:cNvPr>
          <p:cNvPicPr>
            <a:picLocks noChangeAspect="1"/>
          </p:cNvPicPr>
          <p:nvPr/>
        </p:nvPicPr>
        <p:blipFill>
          <a:blip r:embed="rId2">
            <a:extLst>
              <a:ext uri="{28A0092B-C50C-407E-A947-70E740481C1C}">
                <a14:useLocalDpi xmlns:a14="http://schemas.microsoft.com/office/drawing/2010/main" val="0"/>
              </a:ext>
            </a:extLst>
          </a:blip>
          <a:srcRect t="7108" b="7108"/>
          <a:stretch/>
        </p:blipFill>
        <p:spPr>
          <a:xfrm>
            <a:off x="20" y="1"/>
            <a:ext cx="3834650" cy="3333747"/>
          </a:xfrm>
          <a:custGeom>
            <a:avLst/>
            <a:gdLst/>
            <a:ahLst/>
            <a:cxnLst/>
            <a:rect l="l" t="t" r="r" b="b"/>
            <a:pathLst>
              <a:path w="3834670" h="3333747">
                <a:moveTo>
                  <a:pt x="0" y="0"/>
                </a:moveTo>
                <a:lnTo>
                  <a:pt x="3066495" y="0"/>
                </a:lnTo>
                <a:lnTo>
                  <a:pt x="3427241" y="1211943"/>
                </a:lnTo>
                <a:lnTo>
                  <a:pt x="3834670" y="3333747"/>
                </a:lnTo>
                <a:lnTo>
                  <a:pt x="0" y="3333747"/>
                </a:lnTo>
                <a:close/>
              </a:path>
            </a:pathLst>
          </a:custGeom>
        </p:spPr>
      </p:pic>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3">
            <a:extLst>
              <a:ext uri="{28A0092B-C50C-407E-A947-70E740481C1C}">
                <a14:useLocalDpi xmlns:a14="http://schemas.microsoft.com/office/drawing/2010/main" val="0"/>
              </a:ext>
            </a:extLst>
          </a:blip>
          <a:srcRect l="2209" r="17056" b="-2"/>
          <a:stretch/>
        </p:blipFill>
        <p:spPr>
          <a:xfrm>
            <a:off x="1" y="3562350"/>
            <a:ext cx="3986041" cy="3295650"/>
          </a:xfrm>
          <a:custGeom>
            <a:avLst/>
            <a:gdLst/>
            <a:ahLst/>
            <a:cxnLst/>
            <a:rect l="l" t="t" r="r" b="b"/>
            <a:pathLst>
              <a:path w="3986041" h="3295650">
                <a:moveTo>
                  <a:pt x="3878566" y="0"/>
                </a:moveTo>
                <a:lnTo>
                  <a:pt x="3986041" y="559707"/>
                </a:lnTo>
                <a:lnTo>
                  <a:pt x="3751724" y="3295650"/>
                </a:lnTo>
                <a:lnTo>
                  <a:pt x="0" y="3295650"/>
                </a:lnTo>
                <a:lnTo>
                  <a:pt x="0" y="1"/>
                </a:lnTo>
                <a:close/>
              </a:path>
            </a:pathLst>
          </a:custGeom>
        </p:spPr>
      </p:pic>
      <p:grpSp>
        <p:nvGrpSpPr>
          <p:cNvPr id="41" name="Group 40">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a:effectLst>
            <a:outerShdw blurRad="381000" dist="152400" algn="ctr" rotWithShape="0">
              <a:srgbClr val="000000">
                <a:alpha val="10000"/>
              </a:srgbClr>
            </a:outerShdw>
          </a:effectLst>
        </p:grpSpPr>
        <p:sp>
          <p:nvSpPr>
            <p:cNvPr id="42" name="Freeform: Shape 41">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6B591EFC-530F-D8B5-640D-A968A1F1B1B8}"/>
              </a:ext>
            </a:extLst>
          </p:cNvPr>
          <p:cNvPicPr>
            <a:picLocks noChangeAspect="1"/>
          </p:cNvPicPr>
          <p:nvPr/>
        </p:nvPicPr>
        <p:blipFill>
          <a:blip r:embed="rId2">
            <a:extLst>
              <a:ext uri="{28A0092B-C50C-407E-A947-70E740481C1C}">
                <a14:useLocalDpi xmlns:a14="http://schemas.microsoft.com/office/drawing/2010/main" val="0"/>
              </a:ext>
            </a:extLst>
          </a:blip>
          <a:srcRect l="20800" r="20800"/>
          <a:stretch/>
        </p:blipFill>
        <p:spPr>
          <a:xfrm>
            <a:off x="8240079" y="-1"/>
            <a:ext cx="3951921" cy="6858000"/>
          </a:xfrm>
          <a:custGeom>
            <a:avLst/>
            <a:gdLst/>
            <a:ahLst/>
            <a:cxnLst/>
            <a:rect l="l" t="t" r="r" b="b"/>
            <a:pathLst>
              <a:path w="3951921" h="6858000">
                <a:moveTo>
                  <a:pt x="224707" y="0"/>
                </a:moveTo>
                <a:lnTo>
                  <a:pt x="3951921" y="0"/>
                </a:lnTo>
                <a:lnTo>
                  <a:pt x="3951921" y="6858000"/>
                </a:lnTo>
                <a:lnTo>
                  <a:pt x="886146" y="6858000"/>
                </a:lnTo>
                <a:lnTo>
                  <a:pt x="558800" y="5721062"/>
                </a:lnTo>
                <a:lnTo>
                  <a:pt x="0" y="2712496"/>
                </a:lnTo>
                <a:close/>
              </a:path>
            </a:pathLst>
          </a:custGeom>
        </p:spPr>
      </p:pic>
      <p:grpSp>
        <p:nvGrpSpPr>
          <p:cNvPr id="45" name="Group 44">
            <a:extLst>
              <a:ext uri="{FF2B5EF4-FFF2-40B4-BE49-F238E27FC236}">
                <a16:creationId xmlns:a16="http://schemas.microsoft.com/office/drawing/2014/main" id="{57B65906-47BE-4CEA-9E50-301890FFE4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1339053" cy="6858000"/>
            <a:chOff x="2748588" y="0"/>
            <a:chExt cx="1339053" cy="6858000"/>
          </a:xfrm>
          <a:effectLst>
            <a:outerShdw blurRad="381000" dist="152400" dir="10800000" algn="ctr" rotWithShape="0">
              <a:srgbClr val="000000">
                <a:alpha val="10000"/>
              </a:srgbClr>
            </a:outerShdw>
          </a:effectLst>
        </p:grpSpPr>
        <p:sp>
          <p:nvSpPr>
            <p:cNvPr id="46" name="Freeform: Shape 45">
              <a:extLst>
                <a:ext uri="{FF2B5EF4-FFF2-40B4-BE49-F238E27FC236}">
                  <a16:creationId xmlns:a16="http://schemas.microsoft.com/office/drawing/2014/main" id="{E9C1A977-5AC1-49DC-B315-CAB53CF6F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2AEEAD2A-AA94-4108-8639-95E861AED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22055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9044227-071D-4831-94D0-C92D4840B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50ED580-78B1-9243-C827-224C1080314D}"/>
              </a:ext>
            </a:extLst>
          </p:cNvPr>
          <p:cNvSpPr>
            <a:spLocks noGrp="1"/>
          </p:cNvSpPr>
          <p:nvPr>
            <p:ph type="ctrTitle"/>
          </p:nvPr>
        </p:nvSpPr>
        <p:spPr>
          <a:xfrm>
            <a:off x="3454401" y="-1"/>
            <a:ext cx="4649959" cy="1556385"/>
          </a:xfrm>
        </p:spPr>
        <p:txBody>
          <a:bodyPr>
            <a:normAutofit/>
          </a:bodyPr>
          <a:lstStyle/>
          <a:p>
            <a:r>
              <a:rPr lang="en-CA" sz="2800" b="1" dirty="0">
                <a:solidFill>
                  <a:schemeClr val="bg1"/>
                </a:solidFill>
                <a:effectLst>
                  <a:outerShdw blurRad="38100" dist="38100" dir="2700000" algn="tl">
                    <a:srgbClr val="000000">
                      <a:alpha val="43137"/>
                    </a:srgbClr>
                  </a:outerShdw>
                </a:effectLst>
              </a:rPr>
              <a:t>B. Deception of False Prophets (Matthew 24:11; 24)</a:t>
            </a:r>
            <a:br>
              <a:rPr lang="en-US" sz="2800" b="0" i="1" u="none" strike="noStrike" baseline="0" dirty="0">
                <a:solidFill>
                  <a:schemeClr val="bg1"/>
                </a:solidFill>
              </a:rPr>
            </a:br>
            <a:endParaRPr lang="en-CA" sz="2800" dirty="0">
              <a:solidFill>
                <a:schemeClr val="bg1"/>
              </a:solidFill>
            </a:endParaRPr>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4223360" y="1463040"/>
            <a:ext cx="3637417" cy="4545648"/>
          </a:xfrm>
        </p:spPr>
        <p:txBody>
          <a:bodyPr>
            <a:normAutofit/>
          </a:bodyPr>
          <a:lstStyle/>
          <a:p>
            <a:r>
              <a:rPr lang="en-CA" b="0" i="1" u="none" strike="noStrike" baseline="0" dirty="0">
                <a:solidFill>
                  <a:schemeClr val="bg1"/>
                </a:solidFill>
              </a:rPr>
              <a:t>"3. but every spirit that does not acknowledge Jesus, that spirit is not from God. This is the spirit of the antichrist, which you have heard is coming and even now is already in the world"</a:t>
            </a:r>
          </a:p>
          <a:p>
            <a:r>
              <a:rPr lang="en-US" i="1" dirty="0">
                <a:solidFill>
                  <a:schemeClr val="bg1"/>
                </a:solidFill>
              </a:rPr>
              <a:t>					</a:t>
            </a:r>
            <a:r>
              <a:rPr lang="en-US" b="0" i="1" u="none" strike="noStrike" baseline="0" dirty="0">
                <a:solidFill>
                  <a:schemeClr val="bg1"/>
                </a:solidFill>
              </a:rPr>
              <a:t>I John 4:1-3 </a:t>
            </a:r>
            <a:r>
              <a:rPr lang="en-US" sz="1500" b="0" i="1" u="none" strike="noStrike" baseline="0" dirty="0">
                <a:solidFill>
                  <a:schemeClr val="bg1"/>
                </a:solidFill>
              </a:rPr>
              <a:t>	</a:t>
            </a:r>
          </a:p>
        </p:txBody>
      </p:sp>
      <p:pic>
        <p:nvPicPr>
          <p:cNvPr id="8" name="Picture 7">
            <a:extLst>
              <a:ext uri="{FF2B5EF4-FFF2-40B4-BE49-F238E27FC236}">
                <a16:creationId xmlns:a16="http://schemas.microsoft.com/office/drawing/2014/main" id="{F58BB713-99D1-B3CC-13BB-A90B169B82DE}"/>
              </a:ext>
            </a:extLst>
          </p:cNvPr>
          <p:cNvPicPr>
            <a:picLocks noChangeAspect="1"/>
          </p:cNvPicPr>
          <p:nvPr/>
        </p:nvPicPr>
        <p:blipFill>
          <a:blip r:embed="rId2">
            <a:extLst>
              <a:ext uri="{28A0092B-C50C-407E-A947-70E740481C1C}">
                <a14:useLocalDpi xmlns:a14="http://schemas.microsoft.com/office/drawing/2010/main" val="0"/>
              </a:ext>
            </a:extLst>
          </a:blip>
          <a:srcRect t="15378" b="15378"/>
          <a:stretch/>
        </p:blipFill>
        <p:spPr>
          <a:xfrm>
            <a:off x="20" y="2"/>
            <a:ext cx="3834650" cy="3333747"/>
          </a:xfrm>
          <a:custGeom>
            <a:avLst/>
            <a:gdLst/>
            <a:ahLst/>
            <a:cxnLst/>
            <a:rect l="l" t="t" r="r" b="b"/>
            <a:pathLst>
              <a:path w="3834670" h="3333747">
                <a:moveTo>
                  <a:pt x="0" y="0"/>
                </a:moveTo>
                <a:lnTo>
                  <a:pt x="3066495" y="0"/>
                </a:lnTo>
                <a:lnTo>
                  <a:pt x="3427241" y="1211943"/>
                </a:lnTo>
                <a:lnTo>
                  <a:pt x="3834670" y="3333747"/>
                </a:lnTo>
                <a:lnTo>
                  <a:pt x="0" y="3333747"/>
                </a:lnTo>
                <a:close/>
              </a:path>
            </a:pathLst>
          </a:custGeom>
        </p:spPr>
      </p:pic>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3">
            <a:extLst>
              <a:ext uri="{28A0092B-C50C-407E-A947-70E740481C1C}">
                <a14:useLocalDpi xmlns:a14="http://schemas.microsoft.com/office/drawing/2010/main" val="0"/>
              </a:ext>
            </a:extLst>
          </a:blip>
          <a:srcRect l="2209" r="17056" b="-2"/>
          <a:stretch/>
        </p:blipFill>
        <p:spPr>
          <a:xfrm>
            <a:off x="1" y="3562350"/>
            <a:ext cx="3986041" cy="3295650"/>
          </a:xfrm>
          <a:custGeom>
            <a:avLst/>
            <a:gdLst/>
            <a:ahLst/>
            <a:cxnLst/>
            <a:rect l="l" t="t" r="r" b="b"/>
            <a:pathLst>
              <a:path w="3986041" h="3295650">
                <a:moveTo>
                  <a:pt x="3878566" y="0"/>
                </a:moveTo>
                <a:lnTo>
                  <a:pt x="3986041" y="559707"/>
                </a:lnTo>
                <a:lnTo>
                  <a:pt x="3751724" y="3295650"/>
                </a:lnTo>
                <a:lnTo>
                  <a:pt x="0" y="3295650"/>
                </a:lnTo>
                <a:lnTo>
                  <a:pt x="0" y="1"/>
                </a:lnTo>
                <a:close/>
              </a:path>
            </a:pathLst>
          </a:custGeom>
        </p:spPr>
      </p:pic>
      <p:grpSp>
        <p:nvGrpSpPr>
          <p:cNvPr id="41" name="Group 40">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a:effectLst>
            <a:outerShdw blurRad="381000" dist="152400" algn="ctr" rotWithShape="0">
              <a:srgbClr val="000000">
                <a:alpha val="10000"/>
              </a:srgbClr>
            </a:outerShdw>
          </a:effectLst>
        </p:grpSpPr>
        <p:sp>
          <p:nvSpPr>
            <p:cNvPr id="42" name="Freeform: Shape 41">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6B591EFC-530F-D8B5-640D-A968A1F1B1B8}"/>
              </a:ext>
            </a:extLst>
          </p:cNvPr>
          <p:cNvPicPr>
            <a:picLocks noChangeAspect="1"/>
          </p:cNvPicPr>
          <p:nvPr/>
        </p:nvPicPr>
        <p:blipFill>
          <a:blip r:embed="rId2">
            <a:extLst>
              <a:ext uri="{28A0092B-C50C-407E-A947-70E740481C1C}">
                <a14:useLocalDpi xmlns:a14="http://schemas.microsoft.com/office/drawing/2010/main" val="0"/>
              </a:ext>
            </a:extLst>
          </a:blip>
          <a:srcRect l="13826" r="13826"/>
          <a:stretch/>
        </p:blipFill>
        <p:spPr>
          <a:xfrm>
            <a:off x="8240079" y="-1"/>
            <a:ext cx="3951921" cy="6858000"/>
          </a:xfrm>
          <a:custGeom>
            <a:avLst/>
            <a:gdLst/>
            <a:ahLst/>
            <a:cxnLst/>
            <a:rect l="l" t="t" r="r" b="b"/>
            <a:pathLst>
              <a:path w="3951921" h="6858000">
                <a:moveTo>
                  <a:pt x="224707" y="0"/>
                </a:moveTo>
                <a:lnTo>
                  <a:pt x="3951921" y="0"/>
                </a:lnTo>
                <a:lnTo>
                  <a:pt x="3951921" y="6858000"/>
                </a:lnTo>
                <a:lnTo>
                  <a:pt x="886146" y="6858000"/>
                </a:lnTo>
                <a:lnTo>
                  <a:pt x="558800" y="5721062"/>
                </a:lnTo>
                <a:lnTo>
                  <a:pt x="0" y="2712496"/>
                </a:lnTo>
                <a:close/>
              </a:path>
            </a:pathLst>
          </a:custGeom>
        </p:spPr>
      </p:pic>
      <p:grpSp>
        <p:nvGrpSpPr>
          <p:cNvPr id="45" name="Group 44">
            <a:extLst>
              <a:ext uri="{FF2B5EF4-FFF2-40B4-BE49-F238E27FC236}">
                <a16:creationId xmlns:a16="http://schemas.microsoft.com/office/drawing/2014/main" id="{57B65906-47BE-4CEA-9E50-301890FFE4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1339053" cy="6858000"/>
            <a:chOff x="2748588" y="0"/>
            <a:chExt cx="1339053" cy="6858000"/>
          </a:xfrm>
          <a:effectLst>
            <a:outerShdw blurRad="381000" dist="152400" dir="10800000" algn="ctr" rotWithShape="0">
              <a:srgbClr val="000000">
                <a:alpha val="10000"/>
              </a:srgbClr>
            </a:outerShdw>
          </a:effectLst>
        </p:grpSpPr>
        <p:sp>
          <p:nvSpPr>
            <p:cNvPr id="46" name="Freeform: Shape 45">
              <a:extLst>
                <a:ext uri="{FF2B5EF4-FFF2-40B4-BE49-F238E27FC236}">
                  <a16:creationId xmlns:a16="http://schemas.microsoft.com/office/drawing/2014/main" id="{E9C1A977-5AC1-49DC-B315-CAB53CF6F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2AEEAD2A-AA94-4108-8639-95E861AED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0176413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2">
            <a:extLst>
              <a:ext uri="{28A0092B-C50C-407E-A947-70E740481C1C}">
                <a14:useLocalDpi xmlns:a14="http://schemas.microsoft.com/office/drawing/2010/main" val="0"/>
              </a:ext>
            </a:extLst>
          </a:blip>
          <a:srcRect t="1147" b="23947"/>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4"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6" name="Group 25">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7" name="Freeform: Shape 26">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CD164E6-CAE5-CFDF-2946-3CD704837D2A}"/>
              </a:ext>
            </a:extLst>
          </p:cNvPr>
          <p:cNvSpPr>
            <a:spLocks noGrp="1"/>
          </p:cNvSpPr>
          <p:nvPr>
            <p:ph type="ctrTitle"/>
          </p:nvPr>
        </p:nvSpPr>
        <p:spPr>
          <a:xfrm>
            <a:off x="256308" y="218592"/>
            <a:ext cx="7021513" cy="1086815"/>
          </a:xfrm>
        </p:spPr>
        <p:txBody>
          <a:bodyPr>
            <a:normAutofit fontScale="90000"/>
          </a:bodyPr>
          <a:lstStyle/>
          <a:p>
            <a:pPr algn="l"/>
            <a:r>
              <a:rPr lang="en-CA" sz="4000" b="1" i="0" u="none" strike="noStrike" baseline="0" dirty="0">
                <a:solidFill>
                  <a:schemeClr val="bg1"/>
                </a:solidFill>
                <a:effectLst>
                  <a:outerShdw blurRad="38100" dist="38100" dir="2700000" algn="tl">
                    <a:srgbClr val="000000">
                      <a:alpha val="43137"/>
                    </a:srgbClr>
                  </a:outerShdw>
                </a:effectLst>
              </a:rPr>
              <a:t>1. Two Kinds of False Prophets</a:t>
            </a:r>
            <a:br>
              <a:rPr lang="en-CA" sz="4500" dirty="0">
                <a:solidFill>
                  <a:srgbClr val="FFFFFF"/>
                </a:solidFill>
              </a:rPr>
            </a:br>
            <a:endParaRPr lang="en-CA" sz="4500" dirty="0">
              <a:solidFill>
                <a:srgbClr val="FFFFFF"/>
              </a:solidFill>
            </a:endParaRPr>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256308" y="886691"/>
            <a:ext cx="11566237" cy="3936086"/>
          </a:xfrm>
        </p:spPr>
        <p:txBody>
          <a:bodyPr>
            <a:noAutofit/>
          </a:bodyPr>
          <a:lstStyle/>
          <a:p>
            <a:pPr algn="l"/>
            <a:r>
              <a:rPr lang="en-CA" sz="3200" b="0" i="1" dirty="0">
                <a:solidFill>
                  <a:schemeClr val="bg1"/>
                </a:solidFill>
                <a:effectLst/>
                <a:latin typeface="system-ui"/>
              </a:rPr>
              <a:t>“But a prophet who presumes to speak in my name anything I have not commanded, or a prophet who speaks in the name of other gods, is to be put to death.”</a:t>
            </a:r>
          </a:p>
          <a:p>
            <a:pPr algn="l"/>
            <a:r>
              <a:rPr lang="en-CA" sz="3200" b="1" i="1" baseline="30000" dirty="0">
                <a:solidFill>
                  <a:schemeClr val="bg1"/>
                </a:solidFill>
                <a:effectLst/>
                <a:latin typeface="system-ui"/>
              </a:rPr>
              <a:t>21 </a:t>
            </a:r>
            <a:r>
              <a:rPr lang="en-CA" sz="3200" b="0" i="1" dirty="0">
                <a:solidFill>
                  <a:schemeClr val="bg1"/>
                </a:solidFill>
                <a:effectLst/>
                <a:latin typeface="system-ui"/>
              </a:rPr>
              <a:t>You may say to yourselves, “How can we know when a message has not been spoken by the </a:t>
            </a:r>
            <a:r>
              <a:rPr lang="en-CA" sz="3200" b="0" i="1" cap="small" dirty="0">
                <a:solidFill>
                  <a:schemeClr val="bg1"/>
                </a:solidFill>
                <a:effectLst/>
                <a:latin typeface="system-ui"/>
              </a:rPr>
              <a:t>Lord</a:t>
            </a:r>
            <a:r>
              <a:rPr lang="en-CA" sz="3200" b="0" i="1" dirty="0">
                <a:solidFill>
                  <a:schemeClr val="bg1"/>
                </a:solidFill>
                <a:effectLst/>
                <a:latin typeface="system-ui"/>
              </a:rPr>
              <a:t>?” </a:t>
            </a:r>
          </a:p>
          <a:p>
            <a:pPr algn="l"/>
            <a:r>
              <a:rPr lang="en-CA" sz="3200" b="1" i="1" baseline="30000" dirty="0">
                <a:solidFill>
                  <a:schemeClr val="bg1"/>
                </a:solidFill>
                <a:effectLst/>
                <a:latin typeface="system-ui"/>
              </a:rPr>
              <a:t>22 </a:t>
            </a:r>
            <a:r>
              <a:rPr lang="en-CA" sz="3200" b="0" i="1" dirty="0">
                <a:solidFill>
                  <a:schemeClr val="bg1"/>
                </a:solidFill>
                <a:effectLst/>
                <a:latin typeface="system-ui"/>
              </a:rPr>
              <a:t>If what a prophet proclaims in the name of the </a:t>
            </a:r>
            <a:r>
              <a:rPr lang="en-CA" sz="3200" b="0" i="1" cap="small" dirty="0">
                <a:solidFill>
                  <a:schemeClr val="bg1"/>
                </a:solidFill>
                <a:effectLst/>
                <a:latin typeface="system-ui"/>
              </a:rPr>
              <a:t>Lord</a:t>
            </a:r>
            <a:r>
              <a:rPr lang="en-CA" sz="3200" b="0" i="1" dirty="0">
                <a:solidFill>
                  <a:schemeClr val="bg1"/>
                </a:solidFill>
                <a:effectLst/>
                <a:latin typeface="system-ui"/>
              </a:rPr>
              <a:t> does not take place or come true, that is a message the </a:t>
            </a:r>
            <a:r>
              <a:rPr lang="en-CA" sz="3200" b="0" i="1" cap="small" dirty="0">
                <a:solidFill>
                  <a:schemeClr val="bg1"/>
                </a:solidFill>
                <a:effectLst/>
                <a:latin typeface="system-ui"/>
              </a:rPr>
              <a:t>Lord</a:t>
            </a:r>
            <a:r>
              <a:rPr lang="en-CA" sz="3200" b="0" i="1" dirty="0">
                <a:solidFill>
                  <a:schemeClr val="bg1"/>
                </a:solidFill>
                <a:effectLst/>
                <a:latin typeface="system-ui"/>
              </a:rPr>
              <a:t> has not spoken. That prophet has spoken presumptuously, so do not be alarmed.”</a:t>
            </a:r>
          </a:p>
          <a:p>
            <a:pPr algn="l"/>
            <a:r>
              <a:rPr lang="en-CA" sz="3200" i="1" dirty="0">
                <a:solidFill>
                  <a:schemeClr val="bg1"/>
                </a:solidFill>
                <a:latin typeface="system-ui"/>
              </a:rPr>
              <a:t>					Deuteronomy 18:20-22</a:t>
            </a:r>
            <a:endParaRPr lang="en-CA" sz="3200" b="0" i="1" dirty="0">
              <a:solidFill>
                <a:schemeClr val="bg1"/>
              </a:solidFill>
              <a:effectLst/>
              <a:latin typeface="system-ui"/>
            </a:endParaRPr>
          </a:p>
        </p:txBody>
      </p:sp>
    </p:spTree>
    <p:extLst>
      <p:ext uri="{BB962C8B-B14F-4D97-AF65-F5344CB8AC3E}">
        <p14:creationId xmlns:p14="http://schemas.microsoft.com/office/powerpoint/2010/main" val="6868763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2">
            <a:extLst>
              <a:ext uri="{28A0092B-C50C-407E-A947-70E740481C1C}">
                <a14:useLocalDpi xmlns:a14="http://schemas.microsoft.com/office/drawing/2010/main" val="0"/>
              </a:ext>
            </a:extLst>
          </a:blip>
          <a:srcRect t="1147" b="23947"/>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4"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6" name="Group 25">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7" name="Freeform: Shape 26">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CD164E6-CAE5-CFDF-2946-3CD704837D2A}"/>
              </a:ext>
            </a:extLst>
          </p:cNvPr>
          <p:cNvSpPr>
            <a:spLocks noGrp="1"/>
          </p:cNvSpPr>
          <p:nvPr>
            <p:ph type="ctrTitle"/>
          </p:nvPr>
        </p:nvSpPr>
        <p:spPr>
          <a:xfrm>
            <a:off x="256308" y="218592"/>
            <a:ext cx="7021513" cy="1086815"/>
          </a:xfrm>
        </p:spPr>
        <p:txBody>
          <a:bodyPr>
            <a:normAutofit fontScale="90000"/>
          </a:bodyPr>
          <a:lstStyle/>
          <a:p>
            <a:pPr algn="l"/>
            <a:r>
              <a:rPr lang="en-CA" sz="4000" b="1" i="0" u="none" strike="noStrike" baseline="0" dirty="0">
                <a:solidFill>
                  <a:schemeClr val="bg1"/>
                </a:solidFill>
              </a:rPr>
              <a:t>1. Two Kinds of False Prophets</a:t>
            </a:r>
            <a:br>
              <a:rPr lang="en-CA" sz="4500" dirty="0">
                <a:solidFill>
                  <a:srgbClr val="FFFFFF"/>
                </a:solidFill>
              </a:rPr>
            </a:br>
            <a:endParaRPr lang="en-CA" sz="4500" dirty="0">
              <a:solidFill>
                <a:srgbClr val="FFFFFF"/>
              </a:solidFill>
            </a:endParaRPr>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256308" y="886691"/>
            <a:ext cx="11566237" cy="3936086"/>
          </a:xfrm>
        </p:spPr>
        <p:txBody>
          <a:bodyPr>
            <a:noAutofit/>
          </a:bodyPr>
          <a:lstStyle/>
          <a:p>
            <a:pPr algn="l"/>
            <a:r>
              <a:rPr lang="en-CA" sz="3200" b="0" i="1" dirty="0">
                <a:solidFill>
                  <a:schemeClr val="bg1"/>
                </a:solidFill>
                <a:effectLst/>
                <a:latin typeface="system-ui"/>
              </a:rPr>
              <a:t>“If a prophet, or one who foretells by dreams, appears among you and announces to you a sign or wonder, </a:t>
            </a:r>
            <a:r>
              <a:rPr lang="en-CA" sz="3200" b="1" i="1" baseline="30000" dirty="0">
                <a:solidFill>
                  <a:schemeClr val="bg1"/>
                </a:solidFill>
                <a:effectLst/>
                <a:latin typeface="system-ui"/>
              </a:rPr>
              <a:t>2 </a:t>
            </a:r>
            <a:r>
              <a:rPr lang="en-CA" sz="3200" b="0" i="1" dirty="0">
                <a:solidFill>
                  <a:schemeClr val="bg1"/>
                </a:solidFill>
                <a:effectLst/>
                <a:latin typeface="system-ui"/>
              </a:rPr>
              <a:t>and if the sign or wonder spoken of takes place, and the prophet says, “Let us follow other gods” (gods you have not known) “and let us worship them,” </a:t>
            </a:r>
            <a:r>
              <a:rPr lang="en-CA" sz="3200" b="1" i="1" baseline="30000" dirty="0">
                <a:solidFill>
                  <a:schemeClr val="bg1"/>
                </a:solidFill>
                <a:effectLst/>
                <a:latin typeface="system-ui"/>
              </a:rPr>
              <a:t>3 </a:t>
            </a:r>
            <a:r>
              <a:rPr lang="en-CA" sz="3200" b="0" i="1" dirty="0">
                <a:solidFill>
                  <a:schemeClr val="bg1"/>
                </a:solidFill>
                <a:effectLst/>
                <a:latin typeface="system-ui"/>
              </a:rPr>
              <a:t>you must not listen to the words of that prophet or dreamer. The </a:t>
            </a:r>
            <a:r>
              <a:rPr lang="en-CA" sz="3200" b="0" i="1" cap="small" dirty="0">
                <a:solidFill>
                  <a:schemeClr val="bg1"/>
                </a:solidFill>
                <a:effectLst/>
                <a:latin typeface="system-ui"/>
              </a:rPr>
              <a:t>Lord</a:t>
            </a:r>
            <a:r>
              <a:rPr lang="en-CA" sz="3200" b="0" i="1" dirty="0">
                <a:solidFill>
                  <a:schemeClr val="bg1"/>
                </a:solidFill>
                <a:effectLst/>
                <a:latin typeface="system-ui"/>
              </a:rPr>
              <a:t> your God is testing you to find out whether you love him with all your heart and with all your soul.”</a:t>
            </a:r>
            <a:r>
              <a:rPr lang="en-CA" sz="3200" i="1" dirty="0">
                <a:solidFill>
                  <a:schemeClr val="bg1"/>
                </a:solidFill>
                <a:latin typeface="system-ui"/>
              </a:rPr>
              <a:t>								Deuteronomy 13:1-3</a:t>
            </a:r>
            <a:endParaRPr lang="en-CA" sz="3200" b="0" i="1" dirty="0">
              <a:solidFill>
                <a:schemeClr val="bg1"/>
              </a:solidFill>
              <a:effectLst/>
              <a:latin typeface="system-ui"/>
            </a:endParaRPr>
          </a:p>
        </p:txBody>
      </p:sp>
    </p:spTree>
    <p:extLst>
      <p:ext uri="{BB962C8B-B14F-4D97-AF65-F5344CB8AC3E}">
        <p14:creationId xmlns:p14="http://schemas.microsoft.com/office/powerpoint/2010/main" val="110478888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164E6-CAE5-CFDF-2946-3CD704837D2A}"/>
              </a:ext>
            </a:extLst>
          </p:cNvPr>
          <p:cNvSpPr>
            <a:spLocks noGrp="1"/>
          </p:cNvSpPr>
          <p:nvPr>
            <p:ph type="ctrTitle"/>
          </p:nvPr>
        </p:nvSpPr>
        <p:spPr>
          <a:xfrm>
            <a:off x="3697283" y="868909"/>
            <a:ext cx="6124576" cy="608909"/>
          </a:xfrm>
        </p:spPr>
        <p:txBody>
          <a:bodyPr>
            <a:normAutofit fontScale="90000"/>
          </a:bodyPr>
          <a:lstStyle/>
          <a:p>
            <a:pPr algn="r"/>
            <a:r>
              <a:rPr lang="en-CA" sz="3600" b="1" i="0" u="none" strike="noStrike" baseline="0" dirty="0">
                <a:solidFill>
                  <a:schemeClr val="bg1"/>
                </a:solidFill>
              </a:rPr>
              <a:t>2. Four Kinds of False Prophecy</a:t>
            </a:r>
            <a:br>
              <a:rPr lang="en-CA" sz="6100" dirty="0">
                <a:solidFill>
                  <a:schemeClr val="bg1"/>
                </a:solidFill>
              </a:rPr>
            </a:br>
            <a:endParaRPr lang="en-CA" sz="6100" dirty="0">
              <a:solidFill>
                <a:schemeClr val="bg1"/>
              </a:solidFill>
            </a:endParaRPr>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4702229" y="1273815"/>
            <a:ext cx="4663444" cy="3695349"/>
          </a:xfrm>
        </p:spPr>
        <p:txBody>
          <a:bodyPr>
            <a:noAutofit/>
          </a:bodyPr>
          <a:lstStyle/>
          <a:p>
            <a:pPr marL="514350" indent="-514350" algn="l">
              <a:buAutoNum type="alphaUcPeriod"/>
            </a:pPr>
            <a:r>
              <a:rPr lang="en-US" sz="3200" b="1" i="0" u="none" strike="noStrike" baseline="0" dirty="0">
                <a:solidFill>
                  <a:schemeClr val="bg1"/>
                </a:solidFill>
              </a:rPr>
              <a:t>False Visions</a:t>
            </a:r>
          </a:p>
          <a:p>
            <a:pPr marL="514350" indent="-514350" algn="l">
              <a:buAutoNum type="alphaUcPeriod"/>
            </a:pPr>
            <a:endParaRPr lang="en-US" sz="3200" b="1" dirty="0">
              <a:solidFill>
                <a:schemeClr val="bg1"/>
              </a:solidFill>
            </a:endParaRPr>
          </a:p>
          <a:p>
            <a:pPr marL="514350" indent="-514350" algn="l">
              <a:buAutoNum type="alphaUcPeriod"/>
            </a:pPr>
            <a:r>
              <a:rPr lang="en-US" sz="3200" b="1" i="0" u="none" strike="noStrike" baseline="0" dirty="0">
                <a:solidFill>
                  <a:schemeClr val="bg1"/>
                </a:solidFill>
              </a:rPr>
              <a:t>Divinations</a:t>
            </a:r>
          </a:p>
          <a:p>
            <a:pPr marL="514350" indent="-514350" algn="l">
              <a:buAutoNum type="alphaUcPeriod"/>
            </a:pPr>
            <a:endParaRPr lang="en-US" sz="3200" b="1" dirty="0">
              <a:solidFill>
                <a:schemeClr val="bg1"/>
              </a:solidFill>
            </a:endParaRPr>
          </a:p>
          <a:p>
            <a:pPr marL="514350" indent="-514350" algn="l">
              <a:buAutoNum type="alphaUcPeriod"/>
            </a:pPr>
            <a:r>
              <a:rPr lang="en-US" sz="3200" b="1" i="0" u="none" strike="noStrike" baseline="0" dirty="0">
                <a:solidFill>
                  <a:schemeClr val="bg1"/>
                </a:solidFill>
              </a:rPr>
              <a:t>Idolatries</a:t>
            </a:r>
            <a:endParaRPr lang="en-US" sz="3200" b="1" dirty="0">
              <a:solidFill>
                <a:schemeClr val="bg1"/>
              </a:solidFill>
            </a:endParaRPr>
          </a:p>
          <a:p>
            <a:pPr marL="514350" indent="-514350" algn="l">
              <a:buAutoNum type="alphaUcPeriod"/>
            </a:pPr>
            <a:endParaRPr lang="en-US" sz="3200" b="1" i="0" u="none" strike="noStrike" baseline="0" dirty="0">
              <a:solidFill>
                <a:schemeClr val="bg1"/>
              </a:solidFill>
            </a:endParaRPr>
          </a:p>
          <a:p>
            <a:pPr marL="514350" indent="-514350" algn="l">
              <a:buAutoNum type="alphaUcPeriod"/>
            </a:pPr>
            <a:r>
              <a:rPr lang="en-US" sz="3200" b="1" i="0" u="none" strike="noStrike" baseline="0" dirty="0">
                <a:solidFill>
                  <a:schemeClr val="bg1"/>
                </a:solidFill>
              </a:rPr>
              <a:t>Delusions</a:t>
            </a:r>
            <a:r>
              <a:rPr lang="en-US" sz="3200" b="0" i="0" u="none" strike="noStrike" baseline="0" dirty="0">
                <a:solidFill>
                  <a:schemeClr val="bg1"/>
                </a:solidFill>
              </a:rPr>
              <a:t>  </a:t>
            </a:r>
            <a:endParaRPr lang="en-CA" sz="3200" b="0" i="1" dirty="0">
              <a:solidFill>
                <a:schemeClr val="bg1"/>
              </a:solidFill>
              <a:effectLst/>
              <a:latin typeface="system-ui"/>
            </a:endParaRPr>
          </a:p>
        </p:txBody>
      </p:sp>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2">
            <a:extLst>
              <a:ext uri="{28A0092B-C50C-407E-A947-70E740481C1C}">
                <a14:useLocalDpi xmlns:a14="http://schemas.microsoft.com/office/drawing/2010/main" val="0"/>
              </a:ext>
            </a:extLst>
          </a:blip>
          <a:srcRect l="20427" r="35274" b="-1"/>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35" name="Group 34">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36" name="Freeform: Shape 35">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71807910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FA56CFE4-B2B5-74B0-0F24-E8895726B6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4008" y="245346"/>
            <a:ext cx="6367308" cy="6367308"/>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3392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imeline&#10;&#10;Description automatically generated">
            <a:extLst>
              <a:ext uri="{FF2B5EF4-FFF2-40B4-BE49-F238E27FC236}">
                <a16:creationId xmlns:a16="http://schemas.microsoft.com/office/drawing/2014/main" id="{8ABCFDF0-ABC0-B0A0-E54C-AEC4D0611C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8192" y="643467"/>
            <a:ext cx="909561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2924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164E6-CAE5-CFDF-2946-3CD704837D2A}"/>
              </a:ext>
            </a:extLst>
          </p:cNvPr>
          <p:cNvSpPr>
            <a:spLocks noGrp="1"/>
          </p:cNvSpPr>
          <p:nvPr>
            <p:ph type="ctrTitle"/>
          </p:nvPr>
        </p:nvSpPr>
        <p:spPr>
          <a:xfrm>
            <a:off x="6274805" y="1488757"/>
            <a:ext cx="5837382" cy="1681018"/>
          </a:xfrm>
        </p:spPr>
        <p:txBody>
          <a:bodyPr anchor="b">
            <a:noAutofit/>
          </a:bodyPr>
          <a:lstStyle/>
          <a:p>
            <a:r>
              <a:rPr lang="en-CA" sz="3200" b="1" dirty="0">
                <a:solidFill>
                  <a:schemeClr val="bg1"/>
                </a:solidFill>
              </a:rPr>
              <a:t>1. When will this happen?</a:t>
            </a:r>
            <a:br>
              <a:rPr lang="en-CA" sz="3200" b="1" dirty="0">
                <a:solidFill>
                  <a:schemeClr val="bg1"/>
                </a:solidFill>
              </a:rPr>
            </a:br>
            <a:r>
              <a:rPr lang="en-CA" sz="3200" b="1" dirty="0">
                <a:solidFill>
                  <a:schemeClr val="bg1"/>
                </a:solidFill>
              </a:rPr>
              <a:t>2. What will be the sign of Your coming?</a:t>
            </a:r>
            <a:br>
              <a:rPr lang="en-CA" sz="3200" b="1" dirty="0">
                <a:solidFill>
                  <a:schemeClr val="bg1"/>
                </a:solidFill>
              </a:rPr>
            </a:br>
            <a:r>
              <a:rPr lang="en-CA" sz="3200" b="1" dirty="0">
                <a:solidFill>
                  <a:schemeClr val="bg1"/>
                </a:solidFill>
              </a:rPr>
              <a:t>3. What will be the sign of the end of the age?</a:t>
            </a:r>
            <a:br>
              <a:rPr lang="en-CA" sz="3200" b="1" dirty="0">
                <a:solidFill>
                  <a:schemeClr val="bg1"/>
                </a:solidFill>
              </a:rPr>
            </a:br>
            <a:br>
              <a:rPr lang="en-CA" sz="3200" b="1" dirty="0">
                <a:solidFill>
                  <a:schemeClr val="bg1"/>
                </a:solidFill>
              </a:rPr>
            </a:br>
            <a:endParaRPr lang="en-CA" sz="3200" b="1" dirty="0">
              <a:solidFill>
                <a:schemeClr val="bg1"/>
              </a:solidFill>
            </a:endParaRPr>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6096000" y="2595843"/>
            <a:ext cx="6016185" cy="1147863"/>
          </a:xfrm>
        </p:spPr>
        <p:txBody>
          <a:bodyPr anchor="t">
            <a:noAutofit/>
          </a:bodyPr>
          <a:lstStyle/>
          <a:p>
            <a:pPr algn="l"/>
            <a:r>
              <a:rPr lang="en-CA" sz="4000" b="0" i="1" u="none" strike="noStrike" baseline="0" dirty="0">
                <a:solidFill>
                  <a:schemeClr val="bg1"/>
                </a:solidFill>
              </a:rPr>
              <a:t>"Do you see all these things?" he asked. "I tell you the truth, not one stone here will be left on another; every one will be thrown down."</a:t>
            </a:r>
          </a:p>
          <a:p>
            <a:pPr algn="l"/>
            <a:r>
              <a:rPr lang="en-US" sz="4000" i="1" dirty="0">
                <a:solidFill>
                  <a:schemeClr val="bg1"/>
                </a:solidFill>
              </a:rPr>
              <a:t>                   </a:t>
            </a:r>
            <a:r>
              <a:rPr lang="en-US" sz="4000" b="0" i="1" u="none" strike="noStrike" baseline="0" dirty="0">
                <a:solidFill>
                  <a:schemeClr val="bg1"/>
                </a:solidFill>
              </a:rPr>
              <a:t>Matthew 24:2</a:t>
            </a: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2">
            <a:extLst>
              <a:ext uri="{28A0092B-C50C-407E-A947-70E740481C1C}">
                <a14:useLocalDpi xmlns:a14="http://schemas.microsoft.com/office/drawing/2010/main" val="0"/>
              </a:ext>
            </a:extLst>
          </a:blip>
          <a:srcRect l="8371" r="23218" b="-1"/>
          <a:stretch/>
        </p:blipFill>
        <p:spPr>
          <a:xfrm>
            <a:off x="419382" y="770114"/>
            <a:ext cx="4047843" cy="3949601"/>
          </a:xfrm>
          <a:prstGeom prst="rect">
            <a:avLst/>
          </a:prstGeom>
        </p:spPr>
      </p:pic>
    </p:spTree>
    <p:extLst>
      <p:ext uri="{BB962C8B-B14F-4D97-AF65-F5344CB8AC3E}">
        <p14:creationId xmlns:p14="http://schemas.microsoft.com/office/powerpoint/2010/main" val="1906918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6172782" y="1413588"/>
            <a:ext cx="6016185" cy="1147863"/>
          </a:xfrm>
        </p:spPr>
        <p:txBody>
          <a:bodyPr anchor="t">
            <a:noAutofit/>
          </a:bodyPr>
          <a:lstStyle/>
          <a:p>
            <a:r>
              <a:rPr lang="en-CA" sz="5400" b="1" i="0" u="none" strike="noStrike" baseline="0" dirty="0">
                <a:solidFill>
                  <a:schemeClr val="bg1"/>
                </a:solidFill>
              </a:rPr>
              <a:t>What Were These Disciples Told about the Signs Proceeding the Return of Christ?</a:t>
            </a:r>
            <a:endParaRPr lang="en-US" sz="5400" b="0" i="1" u="none" strike="noStrike" baseline="0" dirty="0">
              <a:solidFill>
                <a:schemeClr val="bg1"/>
              </a:solidFill>
            </a:endParaRP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2">
            <a:extLst>
              <a:ext uri="{28A0092B-C50C-407E-A947-70E740481C1C}">
                <a14:useLocalDpi xmlns:a14="http://schemas.microsoft.com/office/drawing/2010/main" val="0"/>
              </a:ext>
            </a:extLst>
          </a:blip>
          <a:srcRect l="8371" r="23218" b="-1"/>
          <a:stretch/>
        </p:blipFill>
        <p:spPr>
          <a:xfrm>
            <a:off x="419382" y="770114"/>
            <a:ext cx="4047843" cy="3949601"/>
          </a:xfrm>
          <a:prstGeom prst="rect">
            <a:avLst/>
          </a:prstGeom>
        </p:spPr>
      </p:pic>
    </p:spTree>
    <p:extLst>
      <p:ext uri="{BB962C8B-B14F-4D97-AF65-F5344CB8AC3E}">
        <p14:creationId xmlns:p14="http://schemas.microsoft.com/office/powerpoint/2010/main" val="3780940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0ED580-78B1-9243-C827-224C1080314D}"/>
              </a:ext>
            </a:extLst>
          </p:cNvPr>
          <p:cNvSpPr>
            <a:spLocks noGrp="1"/>
          </p:cNvSpPr>
          <p:nvPr>
            <p:ph type="ctrTitle"/>
          </p:nvPr>
        </p:nvSpPr>
        <p:spPr>
          <a:xfrm>
            <a:off x="5698835" y="695269"/>
            <a:ext cx="6188365" cy="2387600"/>
          </a:xfrm>
        </p:spPr>
        <p:txBody>
          <a:bodyPr>
            <a:normAutofit fontScale="90000"/>
          </a:bodyPr>
          <a:lstStyle/>
          <a:p>
            <a:r>
              <a:rPr lang="en-CA" sz="6000" b="1" i="0" u="none" strike="noStrike" baseline="0" dirty="0"/>
              <a:t>I. THE BEGINNING OF BIRTH PAINS (Matthew 24:4-8)</a:t>
            </a:r>
            <a:br>
              <a:rPr lang="en-US" b="0" i="1" u="none" strike="noStrike" baseline="0" dirty="0"/>
            </a:br>
            <a:endParaRPr lang="en-CA" dirty="0"/>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6096000" y="3602038"/>
            <a:ext cx="5791200" cy="1655762"/>
          </a:xfrm>
        </p:spPr>
        <p:txBody>
          <a:bodyPr>
            <a:noAutofit/>
          </a:bodyPr>
          <a:lstStyle/>
          <a:p>
            <a:r>
              <a:rPr lang="en-CA" sz="4000" b="0" i="1" u="none" strike="noStrike" baseline="0" dirty="0"/>
              <a:t>A. Deception by False Messiahs (Matthew 24:4,5,24)</a:t>
            </a:r>
            <a:endParaRPr lang="en-US" sz="4000" b="0" i="1" u="none" strike="noStrike" baseline="0" dirty="0"/>
          </a:p>
        </p:txBody>
      </p:sp>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2">
            <a:extLst>
              <a:ext uri="{28A0092B-C50C-407E-A947-70E740481C1C}">
                <a14:useLocalDpi xmlns:a14="http://schemas.microsoft.com/office/drawing/2010/main" val="0"/>
              </a:ext>
            </a:extLst>
          </a:blip>
          <a:srcRect l="9202" r="24048"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024180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0ED580-78B1-9243-C827-224C1080314D}"/>
              </a:ext>
            </a:extLst>
          </p:cNvPr>
          <p:cNvSpPr>
            <a:spLocks noGrp="1"/>
          </p:cNvSpPr>
          <p:nvPr>
            <p:ph type="ctrTitle"/>
          </p:nvPr>
        </p:nvSpPr>
        <p:spPr>
          <a:xfrm>
            <a:off x="5698835" y="135574"/>
            <a:ext cx="6188365" cy="1951844"/>
          </a:xfrm>
        </p:spPr>
        <p:txBody>
          <a:bodyPr>
            <a:normAutofit/>
          </a:bodyPr>
          <a:lstStyle/>
          <a:p>
            <a:r>
              <a:rPr lang="en-CA" sz="3100" b="1" i="0" u="none" strike="noStrike" baseline="0" dirty="0"/>
              <a:t>I. THE BEGINNING OF BIRTH PAINS (Matthew 24:4-8)</a:t>
            </a:r>
            <a:br>
              <a:rPr lang="en-US" b="0" i="1" u="none" strike="noStrike" baseline="0" dirty="0"/>
            </a:br>
            <a:endParaRPr lang="en-CA" dirty="0"/>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6096000" y="1773238"/>
            <a:ext cx="5791200" cy="1655762"/>
          </a:xfrm>
        </p:spPr>
        <p:txBody>
          <a:bodyPr>
            <a:noAutofit/>
          </a:bodyPr>
          <a:lstStyle/>
          <a:p>
            <a:r>
              <a:rPr lang="en-CA" sz="4000" b="0" i="0" u="none" strike="noStrike" baseline="0" dirty="0"/>
              <a:t>“The names of 24 false Messiahs are recorded as having appeared between the time of the Emperor Adrian (AD. 76-138) and the year 1682.”</a:t>
            </a:r>
          </a:p>
          <a:p>
            <a:r>
              <a:rPr lang="en-CA" sz="4000" b="0" i="0" u="none" strike="noStrike" baseline="0" dirty="0"/>
              <a:t>	</a:t>
            </a:r>
            <a:r>
              <a:rPr lang="en-CA" sz="4000" b="0" i="0" u="none" strike="noStrike" baseline="0" dirty="0">
                <a:solidFill>
                  <a:srgbClr val="0000FF"/>
                </a:solidFill>
              </a:rPr>
              <a:t>Albert Barnes’ Notes on the Bible</a:t>
            </a:r>
            <a:endParaRPr lang="en-US" sz="4000" b="0" i="1" u="none" strike="noStrike" baseline="0" dirty="0"/>
          </a:p>
        </p:txBody>
      </p:sp>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2">
            <a:extLst>
              <a:ext uri="{28A0092B-C50C-407E-A947-70E740481C1C}">
                <a14:useLocalDpi xmlns:a14="http://schemas.microsoft.com/office/drawing/2010/main" val="0"/>
              </a:ext>
            </a:extLst>
          </a:blip>
          <a:srcRect l="9202" r="24048"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487305103"/>
      </p:ext>
    </p:extLst>
  </p:cSld>
  <p:clrMapOvr>
    <a:masterClrMapping/>
  </p:clrMapOvr>
  <mc:AlternateContent xmlns:mc="http://schemas.openxmlformats.org/markup-compatibility/2006">
    <mc:Choice xmlns:p14="http://schemas.microsoft.com/office/powerpoint/2010/main" Requires="p14">
      <p:transition spd="slow" p14:dur="15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0ED580-78B1-9243-C827-224C1080314D}"/>
              </a:ext>
            </a:extLst>
          </p:cNvPr>
          <p:cNvSpPr>
            <a:spLocks noGrp="1"/>
          </p:cNvSpPr>
          <p:nvPr>
            <p:ph type="ctrTitle"/>
          </p:nvPr>
        </p:nvSpPr>
        <p:spPr>
          <a:xfrm>
            <a:off x="5698835" y="695269"/>
            <a:ext cx="6188365" cy="2387600"/>
          </a:xfrm>
        </p:spPr>
        <p:txBody>
          <a:bodyPr>
            <a:normAutofit fontScale="90000"/>
          </a:bodyPr>
          <a:lstStyle/>
          <a:p>
            <a:r>
              <a:rPr lang="en-CA" sz="6000" b="1" i="0" u="none" strike="noStrike" baseline="0" dirty="0"/>
              <a:t>I. THE BEGINNING OF BIRTH PAINS (Matthew 24:4-8)</a:t>
            </a:r>
            <a:br>
              <a:rPr lang="en-US" b="0" i="1" u="none" strike="noStrike" baseline="0" dirty="0"/>
            </a:br>
            <a:endParaRPr lang="en-CA" dirty="0"/>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6096000" y="3602038"/>
            <a:ext cx="5791200" cy="1655762"/>
          </a:xfrm>
        </p:spPr>
        <p:txBody>
          <a:bodyPr>
            <a:noAutofit/>
          </a:bodyPr>
          <a:lstStyle/>
          <a:p>
            <a:r>
              <a:rPr lang="en-CA" sz="4000" b="1" i="0" u="none" strike="noStrike" baseline="0" dirty="0"/>
              <a:t>B. Deception of False Prophets (24:11; 24)</a:t>
            </a:r>
            <a:endParaRPr lang="en-US" sz="4000" b="0" i="1" u="none" strike="noStrike" baseline="0" dirty="0"/>
          </a:p>
        </p:txBody>
      </p:sp>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2">
            <a:extLst>
              <a:ext uri="{28A0092B-C50C-407E-A947-70E740481C1C}">
                <a14:useLocalDpi xmlns:a14="http://schemas.microsoft.com/office/drawing/2010/main" val="0"/>
              </a:ext>
            </a:extLst>
          </a:blip>
          <a:srcRect l="9202" r="24048"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312060028"/>
      </p:ext>
    </p:extLst>
  </p:cSld>
  <p:clrMapOvr>
    <a:masterClrMapping/>
  </p:clrMapOvr>
  <mc:AlternateContent xmlns:mc="http://schemas.openxmlformats.org/markup-compatibility/2006">
    <mc:Choice xmlns:p14="http://schemas.microsoft.com/office/powerpoint/2010/main" Requires="p14">
      <p:transition spd="slow" p14:dur="15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9044227-071D-4831-94D0-C92D4840B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50ED580-78B1-9243-C827-224C1080314D}"/>
              </a:ext>
            </a:extLst>
          </p:cNvPr>
          <p:cNvSpPr>
            <a:spLocks noGrp="1"/>
          </p:cNvSpPr>
          <p:nvPr>
            <p:ph type="ctrTitle"/>
          </p:nvPr>
        </p:nvSpPr>
        <p:spPr>
          <a:xfrm>
            <a:off x="3520852" y="565479"/>
            <a:ext cx="4532708" cy="1068705"/>
          </a:xfrm>
        </p:spPr>
        <p:txBody>
          <a:bodyPr>
            <a:normAutofit fontScale="90000"/>
          </a:bodyPr>
          <a:lstStyle/>
          <a:p>
            <a:r>
              <a:rPr lang="en-CA" sz="3100" b="1" dirty="0">
                <a:solidFill>
                  <a:schemeClr val="bg1"/>
                </a:solidFill>
                <a:effectLst>
                  <a:outerShdw blurRad="38100" dist="38100" dir="2700000" algn="tl">
                    <a:srgbClr val="000000">
                      <a:alpha val="43137"/>
                    </a:srgbClr>
                  </a:outerShdw>
                </a:effectLst>
              </a:rPr>
              <a:t>B. Deception of False Prophets (Matthew 24:11; 24)</a:t>
            </a:r>
            <a:br>
              <a:rPr lang="en-US" sz="4300" b="0" i="1" u="none" strike="noStrike" baseline="0" dirty="0">
                <a:solidFill>
                  <a:schemeClr val="bg1"/>
                </a:solidFill>
              </a:rPr>
            </a:br>
            <a:endParaRPr lang="en-CA" sz="4300" dirty="0">
              <a:solidFill>
                <a:schemeClr val="bg1"/>
              </a:solidFill>
            </a:endParaRPr>
          </a:p>
        </p:txBody>
      </p:sp>
      <p:sp>
        <p:nvSpPr>
          <p:cNvPr id="3" name="Subtitle 2">
            <a:extLst>
              <a:ext uri="{FF2B5EF4-FFF2-40B4-BE49-F238E27FC236}">
                <a16:creationId xmlns:a16="http://schemas.microsoft.com/office/drawing/2014/main" id="{18DAAD8B-5883-2EFC-9DDB-145EC83B43AB}"/>
              </a:ext>
            </a:extLst>
          </p:cNvPr>
          <p:cNvSpPr>
            <a:spLocks noGrp="1"/>
          </p:cNvSpPr>
          <p:nvPr>
            <p:ph type="subTitle" idx="1"/>
          </p:nvPr>
        </p:nvSpPr>
        <p:spPr>
          <a:xfrm>
            <a:off x="4138440" y="1431312"/>
            <a:ext cx="3839433" cy="1671616"/>
          </a:xfrm>
        </p:spPr>
        <p:txBody>
          <a:bodyPr>
            <a:noAutofit/>
          </a:bodyPr>
          <a:lstStyle/>
          <a:p>
            <a:pPr algn="l"/>
            <a:r>
              <a:rPr lang="en-CA" b="0" i="1" u="none" strike="noStrike" baseline="0" dirty="0">
                <a:solidFill>
                  <a:schemeClr val="bg1"/>
                </a:solidFill>
              </a:rPr>
              <a:t>"</a:t>
            </a:r>
            <a:r>
              <a:rPr lang="en-CA" b="0" i="1" u="sng" strike="noStrike" baseline="0" dirty="0">
                <a:solidFill>
                  <a:schemeClr val="bg1"/>
                </a:solidFill>
              </a:rPr>
              <a:t>Watch out for false prophets</a:t>
            </a:r>
            <a:r>
              <a:rPr lang="en-CA" b="0" i="1" u="none" strike="noStrike" baseline="0" dirty="0">
                <a:solidFill>
                  <a:schemeClr val="bg1"/>
                </a:solidFill>
              </a:rPr>
              <a:t>. They come to you in sheep's clothing, but inwardly they are ferocious wolves. </a:t>
            </a:r>
            <a:endParaRPr lang="en-CA" b="1" i="1" u="none" strike="noStrike" baseline="0" dirty="0">
              <a:solidFill>
                <a:schemeClr val="bg1"/>
              </a:solidFill>
            </a:endParaRPr>
          </a:p>
          <a:p>
            <a:pPr marR="14400" algn="l"/>
            <a:r>
              <a:rPr lang="en-CA" b="1" i="1" u="none" strike="noStrike" baseline="0" dirty="0">
                <a:solidFill>
                  <a:schemeClr val="bg1"/>
                </a:solidFill>
              </a:rPr>
              <a:t>16. By their fruit you will recognize them.</a:t>
            </a:r>
            <a:r>
              <a:rPr lang="en-CA" b="0" i="1" u="none" strike="noStrike" baseline="0" dirty="0">
                <a:solidFill>
                  <a:schemeClr val="bg1"/>
                </a:solidFill>
              </a:rPr>
              <a:t> Do people pick grapes from thorn bushes, or figs from thistles? </a:t>
            </a:r>
          </a:p>
          <a:p>
            <a:pPr marR="14400" algn="l"/>
            <a:r>
              <a:rPr lang="en-CA" b="0" i="1" u="none" strike="noStrike" baseline="0" dirty="0">
                <a:solidFill>
                  <a:schemeClr val="bg1"/>
                </a:solidFill>
              </a:rPr>
              <a:t>17. Likewise every good tree bears good fruit, but a bad tree bears bad fruit. </a:t>
            </a:r>
          </a:p>
          <a:p>
            <a:pPr marR="14400" algn="l"/>
            <a:endParaRPr lang="en-US" b="0" i="1" u="none" strike="noStrike" baseline="0" dirty="0">
              <a:solidFill>
                <a:schemeClr val="bg1"/>
              </a:solidFill>
            </a:endParaRPr>
          </a:p>
        </p:txBody>
      </p:sp>
      <p:pic>
        <p:nvPicPr>
          <p:cNvPr id="8" name="Picture 7">
            <a:extLst>
              <a:ext uri="{FF2B5EF4-FFF2-40B4-BE49-F238E27FC236}">
                <a16:creationId xmlns:a16="http://schemas.microsoft.com/office/drawing/2014/main" id="{F58BB713-99D1-B3CC-13BB-A90B169B82DE}"/>
              </a:ext>
            </a:extLst>
          </p:cNvPr>
          <p:cNvPicPr>
            <a:picLocks noChangeAspect="1"/>
          </p:cNvPicPr>
          <p:nvPr/>
        </p:nvPicPr>
        <p:blipFill>
          <a:blip r:embed="rId2">
            <a:extLst>
              <a:ext uri="{28A0092B-C50C-407E-A947-70E740481C1C}">
                <a14:useLocalDpi xmlns:a14="http://schemas.microsoft.com/office/drawing/2010/main" val="0"/>
              </a:ext>
            </a:extLst>
          </a:blip>
          <a:srcRect t="18674" b="18674"/>
          <a:stretch/>
        </p:blipFill>
        <p:spPr>
          <a:xfrm>
            <a:off x="20" y="2"/>
            <a:ext cx="3834650" cy="3333747"/>
          </a:xfrm>
          <a:custGeom>
            <a:avLst/>
            <a:gdLst/>
            <a:ahLst/>
            <a:cxnLst/>
            <a:rect l="l" t="t" r="r" b="b"/>
            <a:pathLst>
              <a:path w="3834670" h="3333747">
                <a:moveTo>
                  <a:pt x="0" y="0"/>
                </a:moveTo>
                <a:lnTo>
                  <a:pt x="3066495" y="0"/>
                </a:lnTo>
                <a:lnTo>
                  <a:pt x="3427241" y="1211943"/>
                </a:lnTo>
                <a:lnTo>
                  <a:pt x="3834670" y="3333747"/>
                </a:lnTo>
                <a:lnTo>
                  <a:pt x="0" y="3333747"/>
                </a:lnTo>
                <a:close/>
              </a:path>
            </a:pathLst>
          </a:custGeom>
        </p:spPr>
      </p:pic>
      <p:pic>
        <p:nvPicPr>
          <p:cNvPr id="5" name="Picture 4" descr="Forest road with vanishing point">
            <a:extLst>
              <a:ext uri="{FF2B5EF4-FFF2-40B4-BE49-F238E27FC236}">
                <a16:creationId xmlns:a16="http://schemas.microsoft.com/office/drawing/2014/main" id="{73122D11-B9AF-916F-9F69-E63E37081998}"/>
              </a:ext>
            </a:extLst>
          </p:cNvPr>
          <p:cNvPicPr>
            <a:picLocks noChangeAspect="1"/>
          </p:cNvPicPr>
          <p:nvPr/>
        </p:nvPicPr>
        <p:blipFill rotWithShape="1">
          <a:blip r:embed="rId3">
            <a:extLst>
              <a:ext uri="{28A0092B-C50C-407E-A947-70E740481C1C}">
                <a14:useLocalDpi xmlns:a14="http://schemas.microsoft.com/office/drawing/2010/main" val="0"/>
              </a:ext>
            </a:extLst>
          </a:blip>
          <a:srcRect l="2209" r="17056" b="-2"/>
          <a:stretch/>
        </p:blipFill>
        <p:spPr>
          <a:xfrm>
            <a:off x="1" y="3562350"/>
            <a:ext cx="3986041" cy="3295650"/>
          </a:xfrm>
          <a:custGeom>
            <a:avLst/>
            <a:gdLst/>
            <a:ahLst/>
            <a:cxnLst/>
            <a:rect l="l" t="t" r="r" b="b"/>
            <a:pathLst>
              <a:path w="3986041" h="3295650">
                <a:moveTo>
                  <a:pt x="3878566" y="0"/>
                </a:moveTo>
                <a:lnTo>
                  <a:pt x="3986041" y="559707"/>
                </a:lnTo>
                <a:lnTo>
                  <a:pt x="3751724" y="3295650"/>
                </a:lnTo>
                <a:lnTo>
                  <a:pt x="0" y="3295650"/>
                </a:lnTo>
                <a:lnTo>
                  <a:pt x="0" y="1"/>
                </a:lnTo>
                <a:close/>
              </a:path>
            </a:pathLst>
          </a:custGeom>
        </p:spPr>
      </p:pic>
      <p:grpSp>
        <p:nvGrpSpPr>
          <p:cNvPr id="41" name="Group 40">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a:effectLst>
            <a:outerShdw blurRad="381000" dist="152400" algn="ctr" rotWithShape="0">
              <a:srgbClr val="000000">
                <a:alpha val="10000"/>
              </a:srgbClr>
            </a:outerShdw>
          </a:effectLst>
        </p:grpSpPr>
        <p:sp>
          <p:nvSpPr>
            <p:cNvPr id="42" name="Freeform: Shape 41">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6B591EFC-530F-D8B5-640D-A968A1F1B1B8}"/>
              </a:ext>
            </a:extLst>
          </p:cNvPr>
          <p:cNvPicPr>
            <a:picLocks noChangeAspect="1"/>
          </p:cNvPicPr>
          <p:nvPr/>
        </p:nvPicPr>
        <p:blipFill>
          <a:blip r:embed="rId2">
            <a:extLst>
              <a:ext uri="{28A0092B-C50C-407E-A947-70E740481C1C}">
                <a14:useLocalDpi xmlns:a14="http://schemas.microsoft.com/office/drawing/2010/main" val="0"/>
              </a:ext>
            </a:extLst>
          </a:blip>
          <a:srcRect l="10019" r="10019"/>
          <a:stretch/>
        </p:blipFill>
        <p:spPr>
          <a:xfrm>
            <a:off x="8240079" y="-1"/>
            <a:ext cx="3951921" cy="6858000"/>
          </a:xfrm>
          <a:custGeom>
            <a:avLst/>
            <a:gdLst/>
            <a:ahLst/>
            <a:cxnLst/>
            <a:rect l="l" t="t" r="r" b="b"/>
            <a:pathLst>
              <a:path w="3951921" h="6858000">
                <a:moveTo>
                  <a:pt x="224707" y="0"/>
                </a:moveTo>
                <a:lnTo>
                  <a:pt x="3951921" y="0"/>
                </a:lnTo>
                <a:lnTo>
                  <a:pt x="3951921" y="6858000"/>
                </a:lnTo>
                <a:lnTo>
                  <a:pt x="886146" y="6858000"/>
                </a:lnTo>
                <a:lnTo>
                  <a:pt x="558800" y="5721062"/>
                </a:lnTo>
                <a:lnTo>
                  <a:pt x="0" y="2712496"/>
                </a:lnTo>
                <a:close/>
              </a:path>
            </a:pathLst>
          </a:custGeom>
        </p:spPr>
      </p:pic>
      <p:grpSp>
        <p:nvGrpSpPr>
          <p:cNvPr id="45" name="Group 44">
            <a:extLst>
              <a:ext uri="{FF2B5EF4-FFF2-40B4-BE49-F238E27FC236}">
                <a16:creationId xmlns:a16="http://schemas.microsoft.com/office/drawing/2014/main" id="{57B65906-47BE-4CEA-9E50-301890FFE4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1339053" cy="6858000"/>
            <a:chOff x="2748588" y="0"/>
            <a:chExt cx="1339053" cy="6858000"/>
          </a:xfrm>
          <a:effectLst>
            <a:outerShdw blurRad="381000" dist="152400" dir="10800000" algn="ctr" rotWithShape="0">
              <a:srgbClr val="000000">
                <a:alpha val="10000"/>
              </a:srgbClr>
            </a:outerShdw>
          </a:effectLst>
        </p:grpSpPr>
        <p:sp>
          <p:nvSpPr>
            <p:cNvPr id="46" name="Freeform: Shape 45">
              <a:extLst>
                <a:ext uri="{FF2B5EF4-FFF2-40B4-BE49-F238E27FC236}">
                  <a16:creationId xmlns:a16="http://schemas.microsoft.com/office/drawing/2014/main" id="{E9C1A977-5AC1-49DC-B315-CAB53CF6F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2AEEAD2A-AA94-4108-8639-95E861AED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6889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927</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system-ui</vt:lpstr>
      <vt:lpstr>Office Theme</vt:lpstr>
      <vt:lpstr>PREPARING FOR THE MESSIAH Part I </vt:lpstr>
      <vt:lpstr>PowerPoint Presentation</vt:lpstr>
      <vt:lpstr>PowerPoint Presentation</vt:lpstr>
      <vt:lpstr>1. When will this happen? 2. What will be the sign of Your coming? 3. What will be the sign of the end of the age?  </vt:lpstr>
      <vt:lpstr>PowerPoint Presentation</vt:lpstr>
      <vt:lpstr>I. THE BEGINNING OF BIRTH PAINS (Matthew 24:4-8) </vt:lpstr>
      <vt:lpstr>I. THE BEGINNING OF BIRTH PAINS (Matthew 24:4-8) </vt:lpstr>
      <vt:lpstr>I. THE BEGINNING OF BIRTH PAINS (Matthew 24:4-8) </vt:lpstr>
      <vt:lpstr>B. Deception of False Prophets (Matthew 24:11; 24) </vt:lpstr>
      <vt:lpstr>B. Deception of False Prophets (Matthew 24:11; 24) </vt:lpstr>
      <vt:lpstr>B. Deception of False Prophets (Matthew 24:11; 24) </vt:lpstr>
      <vt:lpstr>B. Deception of False Prophets (Matthew 24:11; 24) </vt:lpstr>
      <vt:lpstr>B. Deception of False Prophets (Matthew 24:11; 24) </vt:lpstr>
      <vt:lpstr>B. Deception of False Prophets (Matthew 24:11; 24) </vt:lpstr>
      <vt:lpstr>B. Deception of False Prophets (Matthew 24:11; 24) </vt:lpstr>
      <vt:lpstr>1. Two Kinds of False Prophets </vt:lpstr>
      <vt:lpstr>1. Two Kinds of False Prophets </vt:lpstr>
      <vt:lpstr>2. Four Kinds of False Prophecy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THE MESSIAH Part I</dc:title>
  <dc:creator>Fountaingate Christian</dc:creator>
  <cp:lastModifiedBy>Fountaingate Christian</cp:lastModifiedBy>
  <cp:revision>13</cp:revision>
  <dcterms:created xsi:type="dcterms:W3CDTF">2022-07-31T17:48:16Z</dcterms:created>
  <dcterms:modified xsi:type="dcterms:W3CDTF">2022-07-31T21:50:12Z</dcterms:modified>
</cp:coreProperties>
</file>