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3" r:id="rId4"/>
    <p:sldId id="275" r:id="rId5"/>
    <p:sldId id="279" r:id="rId6"/>
    <p:sldId id="27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E6469-5B9E-7555-C1FF-B16C527917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B1C235-7A38-2853-B100-6C67C9245F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A01AC-755C-9374-DD2D-E1BC1C4E8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2D00-5735-447B-8604-60577CA9057B}" type="datetimeFigureOut">
              <a:rPr lang="en-CA" smtClean="0"/>
              <a:t>2022-08-20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5901A-2E0E-36B5-2E71-557AC8E0A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C266E-BC1C-7680-0062-5CEC8B6F1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6708-270C-452C-8496-BF309B3D3A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434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E4AC2-EF3F-6EEF-4412-6907FB53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102F84-A8FC-617A-B21B-4138108593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46204-D284-78F5-CA78-CE5E0CBB5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2D00-5735-447B-8604-60577CA9057B}" type="datetimeFigureOut">
              <a:rPr lang="en-CA" smtClean="0"/>
              <a:t>2022-08-20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9A23A-03B1-2A5B-6E8B-17B57E3F4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E3E53-FFC9-3B70-C676-7FF7504D5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6708-270C-452C-8496-BF309B3D3A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2600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F65EBB-EA2F-0A54-1F27-1424A9E304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DAEF6E-A1A9-95FA-2ADA-6CF5D88D10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DDE72-96C1-39DA-8297-0C974A0EF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2D00-5735-447B-8604-60577CA9057B}" type="datetimeFigureOut">
              <a:rPr lang="en-CA" smtClean="0"/>
              <a:t>2022-08-20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DDB27-826C-2B1C-B54D-8466529BF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F02DA-FD89-EEC0-772F-74475BB85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6708-270C-452C-8496-BF309B3D3A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3422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5F0E7-25D4-FE4A-9B63-F86CA0D52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C7BB5-3EB6-1137-6B3A-CB5478492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32AA5-02B8-3931-8192-14BC4B27B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2D00-5735-447B-8604-60577CA9057B}" type="datetimeFigureOut">
              <a:rPr lang="en-CA" smtClean="0"/>
              <a:t>2022-08-20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32EB4-1DD4-724B-030C-046114EB2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428FDC-14EB-5E53-7021-2E73C09A4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6708-270C-452C-8496-BF309B3D3A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346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8AE8D-6F13-0909-D6B0-CBE46A803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5DCE9-F208-66C5-CEB4-A0F3325E75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5A7F4-0AEF-50A7-8C92-93AD2831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2D00-5735-447B-8604-60577CA9057B}" type="datetimeFigureOut">
              <a:rPr lang="en-CA" smtClean="0"/>
              <a:t>2022-08-20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EAD67E-179C-0A2E-B7B9-B09459E35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7212E-A5AB-9562-298D-8C891C19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6708-270C-452C-8496-BF309B3D3A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808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9866E-21DF-8B68-4602-20443470E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4EE2E-FCA5-86AF-7068-47354D90EA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19AE99-7BBE-D400-705E-7F04BA6167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92689A-6196-A286-39A4-9EB6F0868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2D00-5735-447B-8604-60577CA9057B}" type="datetimeFigureOut">
              <a:rPr lang="en-CA" smtClean="0"/>
              <a:t>2022-08-20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9815A8-BA89-FDB6-20E8-2C1325EBC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59C0BA-1CBA-CA11-34E9-195ECBBBC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6708-270C-452C-8496-BF309B3D3A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1720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BAF70-3645-F500-A894-57BA2DA74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212B63-EB4F-00DC-E9D8-839AAE7B4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E9A8E7-377B-2DA0-CC0B-22B99C7CC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03845C-C6B5-850A-8997-1A47AE63E7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26E39B-3B51-57DC-CF37-34DF256207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7F9A9F-D6BB-02FB-415E-5EB12614F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2D00-5735-447B-8604-60577CA9057B}" type="datetimeFigureOut">
              <a:rPr lang="en-CA" smtClean="0"/>
              <a:t>2022-08-20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AFA7D7-E7A1-43D6-E8DE-935EBC821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793D28-20EE-5F8B-6403-0AE5692A0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6708-270C-452C-8496-BF309B3D3A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3463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A79BB-6A11-3B0C-EC88-2334E4D70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2BB71A-5CE7-F99A-8D20-A83048E0E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2D00-5735-447B-8604-60577CA9057B}" type="datetimeFigureOut">
              <a:rPr lang="en-CA" smtClean="0"/>
              <a:t>2022-08-20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0DBBE6-AFA0-C555-0234-CE0D0B94E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3B8DD1-7A01-7DC7-F1AB-D7664A9D9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6708-270C-452C-8496-BF309B3D3A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4365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F0D818-E6EF-944F-2E9B-388C41413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2D00-5735-447B-8604-60577CA9057B}" type="datetimeFigureOut">
              <a:rPr lang="en-CA" smtClean="0"/>
              <a:t>2022-08-20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D08A90-99E4-2681-D92C-4FD173767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CD6181-ACD2-AA40-19D1-FC94226CD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6708-270C-452C-8496-BF309B3D3A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3329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6643A-B491-B9C5-A3E5-9B4C70304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D623E-073E-6ABD-3105-3CFD4AC01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AA7FCB-11FC-90D8-7DF6-D76A200BEB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05FFCC-2941-7D8C-89CA-F4BB4EDFB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2D00-5735-447B-8604-60577CA9057B}" type="datetimeFigureOut">
              <a:rPr lang="en-CA" smtClean="0"/>
              <a:t>2022-08-20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24889-1421-3BD2-5C3A-41C962622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1DEE49-CEE5-CA76-45B0-FE1D75C2B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6708-270C-452C-8496-BF309B3D3A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9720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85822-55D3-454D-F85B-D50C82FD3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FD0E62-1BFC-B459-10C8-06FA3CA6FF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A8BE93-2C27-6470-AF4E-46D9FD574E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DFF1AA-6E1B-C21E-F76C-4330387EF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2D00-5735-447B-8604-60577CA9057B}" type="datetimeFigureOut">
              <a:rPr lang="en-CA" smtClean="0"/>
              <a:t>2022-08-20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F8F2E9-4F7A-63DB-CE6E-3A1871F70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D144EC-5580-EB9B-8F34-C816684C9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6708-270C-452C-8496-BF309B3D3A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7590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105BCA-C08A-C9F7-7C81-36DE8A22B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7314C9-A8FF-608B-0238-FAFFF6D4E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B720F7-912D-14A6-37C6-47CFFEEB35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2D00-5735-447B-8604-60577CA9057B}" type="datetimeFigureOut">
              <a:rPr lang="en-CA" smtClean="0"/>
              <a:t>2022-08-20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47C2B-AA8E-760F-72E1-46D72130C2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FC3BC-792C-FD38-9C00-10D8C32B23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56708-270C-452C-8496-BF309B3D3A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538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Forest road with vanishing point">
            <a:extLst>
              <a:ext uri="{FF2B5EF4-FFF2-40B4-BE49-F238E27FC236}">
                <a16:creationId xmlns:a16="http://schemas.microsoft.com/office/drawing/2014/main" id="{73122D11-B9AF-916F-9F69-E63E370819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82" b="-1"/>
          <a:stretch/>
        </p:blipFill>
        <p:spPr>
          <a:xfrm>
            <a:off x="2519309" y="0"/>
            <a:ext cx="9669642" cy="685799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D164E6-CAE5-CFDF-2946-3CD704837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664" y="743447"/>
            <a:ext cx="3973385" cy="3692028"/>
          </a:xfrm>
          <a:noFill/>
        </p:spPr>
        <p:txBody>
          <a:bodyPr>
            <a:normAutofit/>
          </a:bodyPr>
          <a:lstStyle/>
          <a:p>
            <a:r>
              <a:rPr lang="en-CA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PREPARING FOR THE MESSIAH</a:t>
            </a:r>
            <a:br>
              <a:rPr lang="en-CA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3</a:t>
            </a:r>
            <a:br>
              <a:rPr lang="en-CA" sz="5200" dirty="0"/>
            </a:br>
            <a:endParaRPr lang="en-CA" sz="5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DAAD8B-5883-2EFC-9DDB-145EC83B43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663" y="4629234"/>
            <a:ext cx="3973386" cy="1485319"/>
          </a:xfrm>
          <a:noFill/>
        </p:spPr>
        <p:txBody>
          <a:bodyPr>
            <a:normAutofit/>
          </a:bodyPr>
          <a:lstStyle/>
          <a:p>
            <a:r>
              <a:rPr lang="en-CA" sz="4000" dirty="0"/>
              <a:t>Text: Matthew 24:1-51</a:t>
            </a:r>
          </a:p>
        </p:txBody>
      </p:sp>
    </p:spTree>
    <p:extLst>
      <p:ext uri="{BB962C8B-B14F-4D97-AF65-F5344CB8AC3E}">
        <p14:creationId xmlns:p14="http://schemas.microsoft.com/office/powerpoint/2010/main" val="260080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DAAD8B-5883-2EFC-9DDB-145EC83B43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2782" y="1413588"/>
            <a:ext cx="6016185" cy="1147863"/>
          </a:xfrm>
        </p:spPr>
        <p:txBody>
          <a:bodyPr anchor="t">
            <a:noAutofit/>
          </a:bodyPr>
          <a:lstStyle/>
          <a:p>
            <a:r>
              <a:rPr lang="en-CA" sz="5400" b="1" i="0" u="none" strike="noStrike" baseline="0" dirty="0">
                <a:solidFill>
                  <a:schemeClr val="bg1"/>
                </a:solidFill>
              </a:rPr>
              <a:t>What Were These Disciples Told about the Signs Proceeding the Return of Christ?</a:t>
            </a:r>
            <a:endParaRPr lang="en-US" sz="5400" b="0" i="1" u="none" strike="noStrike" baseline="0" dirty="0">
              <a:solidFill>
                <a:schemeClr val="bg1"/>
              </a:solidFill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Forest road with vanishing point">
            <a:extLst>
              <a:ext uri="{FF2B5EF4-FFF2-40B4-BE49-F238E27FC236}">
                <a16:creationId xmlns:a16="http://schemas.microsoft.com/office/drawing/2014/main" id="{73122D11-B9AF-916F-9F69-E63E370819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71" r="23218" b="-1"/>
          <a:stretch/>
        </p:blipFill>
        <p:spPr>
          <a:xfrm>
            <a:off x="419382" y="770114"/>
            <a:ext cx="4047843" cy="394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9401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9C6777B5-64F4-4200-B099-34168B69F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Forest road with vanishing point">
            <a:extLst>
              <a:ext uri="{FF2B5EF4-FFF2-40B4-BE49-F238E27FC236}">
                <a16:creationId xmlns:a16="http://schemas.microsoft.com/office/drawing/2014/main" id="{73122D11-B9AF-916F-9F69-E63E370819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" b="23947"/>
          <a:stretch/>
        </p:blipFill>
        <p:spPr>
          <a:xfrm>
            <a:off x="20" y="10"/>
            <a:ext cx="12191980" cy="6095990"/>
          </a:xfrm>
          <a:custGeom>
            <a:avLst/>
            <a:gdLst/>
            <a:ahLst/>
            <a:cxnLst/>
            <a:rect l="l" t="t" r="r" b="b"/>
            <a:pathLst>
              <a:path w="12192000" h="6096000">
                <a:moveTo>
                  <a:pt x="7230262" y="5906862"/>
                </a:moveTo>
                <a:lnTo>
                  <a:pt x="7197115" y="5913338"/>
                </a:lnTo>
                <a:lnTo>
                  <a:pt x="7214545" y="5911744"/>
                </a:lnTo>
                <a:cubicBezTo>
                  <a:pt x="7220308" y="5910958"/>
                  <a:pt x="7225785" y="5909624"/>
                  <a:pt x="7230262" y="5906862"/>
                </a:cubicBezTo>
                <a:close/>
                <a:moveTo>
                  <a:pt x="7009120" y="5850263"/>
                </a:moveTo>
                <a:lnTo>
                  <a:pt x="7021563" y="5861355"/>
                </a:lnTo>
                <a:lnTo>
                  <a:pt x="7021563" y="5861354"/>
                </a:lnTo>
                <a:close/>
                <a:moveTo>
                  <a:pt x="7768443" y="5742074"/>
                </a:moveTo>
                <a:lnTo>
                  <a:pt x="7768443" y="5742075"/>
                </a:lnTo>
                <a:lnTo>
                  <a:pt x="7792447" y="5764553"/>
                </a:lnTo>
                <a:cubicBezTo>
                  <a:pt x="7785969" y="5758457"/>
                  <a:pt x="7779301" y="5752361"/>
                  <a:pt x="7768443" y="5742074"/>
                </a:cubicBezTo>
                <a:close/>
                <a:moveTo>
                  <a:pt x="4038748" y="5739955"/>
                </a:moveTo>
                <a:lnTo>
                  <a:pt x="4030517" y="5751599"/>
                </a:lnTo>
                <a:cubicBezTo>
                  <a:pt x="4026230" y="5759505"/>
                  <a:pt x="4021242" y="5765745"/>
                  <a:pt x="4015609" y="5770450"/>
                </a:cubicBezTo>
                <a:lnTo>
                  <a:pt x="3996845" y="5780104"/>
                </a:lnTo>
                <a:cubicBezTo>
                  <a:pt x="4010562" y="5776555"/>
                  <a:pt x="4021944" y="5767411"/>
                  <a:pt x="4030518" y="5751599"/>
                </a:cubicBezTo>
                <a:close/>
                <a:moveTo>
                  <a:pt x="6245343" y="5736549"/>
                </a:moveTo>
                <a:lnTo>
                  <a:pt x="6274406" y="5743345"/>
                </a:lnTo>
                <a:lnTo>
                  <a:pt x="6291247" y="5749662"/>
                </a:lnTo>
                <a:lnTo>
                  <a:pt x="6291385" y="5749714"/>
                </a:lnTo>
                <a:lnTo>
                  <a:pt x="6306284" y="5755552"/>
                </a:lnTo>
                <a:lnTo>
                  <a:pt x="6308075" y="5755968"/>
                </a:lnTo>
                <a:lnTo>
                  <a:pt x="6313855" y="5758133"/>
                </a:lnTo>
                <a:cubicBezTo>
                  <a:pt x="6321454" y="5760521"/>
                  <a:pt x="6329151" y="5762258"/>
                  <a:pt x="6337048" y="5762696"/>
                </a:cubicBezTo>
                <a:lnTo>
                  <a:pt x="6308075" y="5755968"/>
                </a:lnTo>
                <a:lnTo>
                  <a:pt x="6291385" y="5749714"/>
                </a:lnTo>
                <a:lnTo>
                  <a:pt x="6276197" y="5743764"/>
                </a:lnTo>
                <a:lnTo>
                  <a:pt x="6274406" y="5743345"/>
                </a:lnTo>
                <a:lnTo>
                  <a:pt x="6268613" y="5741171"/>
                </a:lnTo>
                <a:cubicBezTo>
                  <a:pt x="6260996" y="5738770"/>
                  <a:pt x="6253273" y="5737013"/>
                  <a:pt x="6245343" y="5736549"/>
                </a:cubicBezTo>
                <a:close/>
                <a:moveTo>
                  <a:pt x="6558837" y="5706717"/>
                </a:moveTo>
                <a:cubicBezTo>
                  <a:pt x="6548970" y="5706068"/>
                  <a:pt x="6539355" y="5706473"/>
                  <a:pt x="6529984" y="5708163"/>
                </a:cubicBezTo>
                <a:lnTo>
                  <a:pt x="6589207" y="5711593"/>
                </a:lnTo>
                <a:cubicBezTo>
                  <a:pt x="6578825" y="5709068"/>
                  <a:pt x="6568705" y="5707366"/>
                  <a:pt x="6558837" y="5706717"/>
                </a:cubicBezTo>
                <a:close/>
                <a:moveTo>
                  <a:pt x="4834454" y="5646059"/>
                </a:moveTo>
                <a:cubicBezTo>
                  <a:pt x="4849504" y="5662538"/>
                  <a:pt x="4866316" y="5668776"/>
                  <a:pt x="4883986" y="5670301"/>
                </a:cubicBezTo>
                <a:lnTo>
                  <a:pt x="4858238" y="5663787"/>
                </a:lnTo>
                <a:cubicBezTo>
                  <a:pt x="4849945" y="5659978"/>
                  <a:pt x="4841980" y="5654298"/>
                  <a:pt x="4834454" y="5646059"/>
                </a:cubicBezTo>
                <a:close/>
                <a:moveTo>
                  <a:pt x="5056443" y="5643725"/>
                </a:moveTo>
                <a:lnTo>
                  <a:pt x="5072588" y="5644505"/>
                </a:lnTo>
                <a:cubicBezTo>
                  <a:pt x="5078053" y="5645963"/>
                  <a:pt x="5083590" y="5648726"/>
                  <a:pt x="5089162" y="5653107"/>
                </a:cubicBezTo>
                <a:cubicBezTo>
                  <a:pt x="5078019" y="5644344"/>
                  <a:pt x="5067015" y="5642058"/>
                  <a:pt x="5056443" y="5643725"/>
                </a:cubicBezTo>
                <a:close/>
                <a:moveTo>
                  <a:pt x="739852" y="5343843"/>
                </a:moveTo>
                <a:cubicBezTo>
                  <a:pt x="733899" y="5350392"/>
                  <a:pt x="728660" y="5358013"/>
                  <a:pt x="724278" y="5365062"/>
                </a:cubicBezTo>
                <a:cubicBezTo>
                  <a:pt x="719849" y="5372206"/>
                  <a:pt x="714527" y="5377552"/>
                  <a:pt x="708621" y="5381222"/>
                </a:cubicBezTo>
                <a:lnTo>
                  <a:pt x="691439" y="5386697"/>
                </a:lnTo>
                <a:lnTo>
                  <a:pt x="708622" y="5381222"/>
                </a:lnTo>
                <a:cubicBezTo>
                  <a:pt x="714527" y="5377552"/>
                  <a:pt x="719849" y="5372206"/>
                  <a:pt x="724279" y="5365062"/>
                </a:cubicBezTo>
                <a:cubicBezTo>
                  <a:pt x="728660" y="5358013"/>
                  <a:pt x="733899" y="5350392"/>
                  <a:pt x="739852" y="5343843"/>
                </a:cubicBezTo>
                <a:close/>
                <a:moveTo>
                  <a:pt x="8934151" y="5275333"/>
                </a:moveTo>
                <a:cubicBezTo>
                  <a:pt x="8940248" y="5280573"/>
                  <a:pt x="8947058" y="5285906"/>
                  <a:pt x="8954249" y="5290264"/>
                </a:cubicBezTo>
                <a:lnTo>
                  <a:pt x="8962389" y="5293563"/>
                </a:lnTo>
                <a:lnTo>
                  <a:pt x="8954250" y="5290264"/>
                </a:lnTo>
                <a:cubicBezTo>
                  <a:pt x="8947058" y="5285906"/>
                  <a:pt x="8940248" y="5280573"/>
                  <a:pt x="8934151" y="5275333"/>
                </a:cubicBezTo>
                <a:close/>
                <a:moveTo>
                  <a:pt x="2314816" y="5273737"/>
                </a:moveTo>
                <a:cubicBezTo>
                  <a:pt x="2309720" y="5274714"/>
                  <a:pt x="2304339" y="5276762"/>
                  <a:pt x="2300909" y="5279143"/>
                </a:cubicBezTo>
                <a:cubicBezTo>
                  <a:pt x="2267856" y="5302385"/>
                  <a:pt x="2242281" y="5314291"/>
                  <a:pt x="2216515" y="5314887"/>
                </a:cubicBezTo>
                <a:cubicBezTo>
                  <a:pt x="2242281" y="5314291"/>
                  <a:pt x="2267856" y="5302385"/>
                  <a:pt x="2300910" y="5279143"/>
                </a:cubicBezTo>
                <a:close/>
                <a:moveTo>
                  <a:pt x="1916629" y="5252000"/>
                </a:moveTo>
                <a:lnTo>
                  <a:pt x="1907132" y="5255330"/>
                </a:lnTo>
                <a:lnTo>
                  <a:pt x="1866619" y="5265015"/>
                </a:lnTo>
                <a:lnTo>
                  <a:pt x="1907133" y="5255330"/>
                </a:lnTo>
                <a:close/>
                <a:moveTo>
                  <a:pt x="2058204" y="5241232"/>
                </a:moveTo>
                <a:cubicBezTo>
                  <a:pt x="2076636" y="5242946"/>
                  <a:pt x="2095174" y="5243803"/>
                  <a:pt x="2108194" y="5255939"/>
                </a:cubicBezTo>
                <a:cubicBezTo>
                  <a:pt x="2095175" y="5243803"/>
                  <a:pt x="2076636" y="5242946"/>
                  <a:pt x="2058204" y="5241232"/>
                </a:cubicBezTo>
                <a:close/>
                <a:moveTo>
                  <a:pt x="0" y="0"/>
                </a:moveTo>
                <a:lnTo>
                  <a:pt x="12191456" y="0"/>
                </a:lnTo>
                <a:lnTo>
                  <a:pt x="12191456" y="873938"/>
                </a:lnTo>
                <a:lnTo>
                  <a:pt x="12192000" y="873938"/>
                </a:lnTo>
                <a:lnTo>
                  <a:pt x="12192000" y="3249107"/>
                </a:lnTo>
                <a:cubicBezTo>
                  <a:pt x="12192000" y="3264730"/>
                  <a:pt x="12192000" y="3274255"/>
                  <a:pt x="12192000" y="3283970"/>
                </a:cubicBezTo>
                <a:lnTo>
                  <a:pt x="12192000" y="3681702"/>
                </a:lnTo>
                <a:lnTo>
                  <a:pt x="12160947" y="3710323"/>
                </a:lnTo>
                <a:cubicBezTo>
                  <a:pt x="12118083" y="3731849"/>
                  <a:pt x="12072360" y="3751282"/>
                  <a:pt x="12026448" y="3770523"/>
                </a:cubicBezTo>
                <a:cubicBezTo>
                  <a:pt x="12013114" y="3776049"/>
                  <a:pt x="11998443" y="3779097"/>
                  <a:pt x="11986443" y="3786526"/>
                </a:cubicBezTo>
                <a:cubicBezTo>
                  <a:pt x="11931195" y="3820436"/>
                  <a:pt x="11877664" y="3857014"/>
                  <a:pt x="11821656" y="3889591"/>
                </a:cubicBezTo>
                <a:cubicBezTo>
                  <a:pt x="11763931" y="3923310"/>
                  <a:pt x="11712304" y="3963126"/>
                  <a:pt x="11672489" y="4017039"/>
                </a:cubicBezTo>
                <a:cubicBezTo>
                  <a:pt x="11635529" y="4067143"/>
                  <a:pt x="11599714" y="4118007"/>
                  <a:pt x="11562947" y="4168300"/>
                </a:cubicBezTo>
                <a:cubicBezTo>
                  <a:pt x="11553613" y="4181065"/>
                  <a:pt x="11545039" y="4196115"/>
                  <a:pt x="11532275" y="4204307"/>
                </a:cubicBezTo>
                <a:cubicBezTo>
                  <a:pt x="11505795" y="4221452"/>
                  <a:pt x="11476838" y="4235359"/>
                  <a:pt x="11448453" y="4249457"/>
                </a:cubicBezTo>
                <a:cubicBezTo>
                  <a:pt x="11424069" y="4261459"/>
                  <a:pt x="11398160" y="4270411"/>
                  <a:pt x="11374346" y="4283366"/>
                </a:cubicBezTo>
                <a:cubicBezTo>
                  <a:pt x="11355296" y="4293655"/>
                  <a:pt x="11338339" y="4307943"/>
                  <a:pt x="11320623" y="4320897"/>
                </a:cubicBezTo>
                <a:cubicBezTo>
                  <a:pt x="11305192" y="4332136"/>
                  <a:pt x="11288238" y="4341852"/>
                  <a:pt x="11275283" y="4355378"/>
                </a:cubicBezTo>
                <a:cubicBezTo>
                  <a:pt x="11243658" y="4388145"/>
                  <a:pt x="11211843" y="4420340"/>
                  <a:pt x="11172600" y="4444536"/>
                </a:cubicBezTo>
                <a:cubicBezTo>
                  <a:pt x="11133927" y="4468538"/>
                  <a:pt x="11097350" y="4495401"/>
                  <a:pt x="11058869" y="4519786"/>
                </a:cubicBezTo>
                <a:cubicBezTo>
                  <a:pt x="11021146" y="4543599"/>
                  <a:pt x="10987046" y="4569697"/>
                  <a:pt x="10967423" y="4611991"/>
                </a:cubicBezTo>
                <a:cubicBezTo>
                  <a:pt x="10958661" y="4630659"/>
                  <a:pt x="10946279" y="4651044"/>
                  <a:pt x="10929704" y="4661903"/>
                </a:cubicBezTo>
                <a:cubicBezTo>
                  <a:pt x="10906081" y="4677334"/>
                  <a:pt x="10876171" y="4682859"/>
                  <a:pt x="10850453" y="4696003"/>
                </a:cubicBezTo>
                <a:cubicBezTo>
                  <a:pt x="10820162" y="4711434"/>
                  <a:pt x="10785111" y="4724770"/>
                  <a:pt x="10764534" y="4749345"/>
                </a:cubicBezTo>
                <a:cubicBezTo>
                  <a:pt x="10746246" y="4771255"/>
                  <a:pt x="10727767" y="4788399"/>
                  <a:pt x="10703573" y="4802305"/>
                </a:cubicBezTo>
                <a:cubicBezTo>
                  <a:pt x="10686617" y="4812022"/>
                  <a:pt x="10674046" y="4829738"/>
                  <a:pt x="10656519" y="4837740"/>
                </a:cubicBezTo>
                <a:cubicBezTo>
                  <a:pt x="10633467" y="4848409"/>
                  <a:pt x="10610225" y="4856791"/>
                  <a:pt x="10590031" y="4873366"/>
                </a:cubicBezTo>
                <a:cubicBezTo>
                  <a:pt x="10569075" y="4890510"/>
                  <a:pt x="10545263" y="4904036"/>
                  <a:pt x="10523354" y="4920039"/>
                </a:cubicBezTo>
                <a:cubicBezTo>
                  <a:pt x="10511734" y="4928611"/>
                  <a:pt x="10502208" y="4939851"/>
                  <a:pt x="10490969" y="4948806"/>
                </a:cubicBezTo>
                <a:cubicBezTo>
                  <a:pt x="10470394" y="4965188"/>
                  <a:pt x="10449438" y="4981191"/>
                  <a:pt x="10428291" y="4996622"/>
                </a:cubicBezTo>
                <a:cubicBezTo>
                  <a:pt x="10407146" y="5012055"/>
                  <a:pt x="10386952" y="5029961"/>
                  <a:pt x="10363709" y="5041201"/>
                </a:cubicBezTo>
                <a:cubicBezTo>
                  <a:pt x="10324086" y="5060251"/>
                  <a:pt x="10280840" y="5071682"/>
                  <a:pt x="10242357" y="5092257"/>
                </a:cubicBezTo>
                <a:cubicBezTo>
                  <a:pt x="10203304" y="5113211"/>
                  <a:pt x="10166536" y="5139503"/>
                  <a:pt x="10131863" y="5167315"/>
                </a:cubicBezTo>
                <a:cubicBezTo>
                  <a:pt x="10104430" y="5189224"/>
                  <a:pt x="10078713" y="5210943"/>
                  <a:pt x="10044230" y="5222182"/>
                </a:cubicBezTo>
                <a:cubicBezTo>
                  <a:pt x="10024990" y="5228470"/>
                  <a:pt x="10004797" y="5242186"/>
                  <a:pt x="9993175" y="5258189"/>
                </a:cubicBezTo>
                <a:cubicBezTo>
                  <a:pt x="9968027" y="5293049"/>
                  <a:pt x="9935832" y="5317626"/>
                  <a:pt x="9899446" y="5338582"/>
                </a:cubicBezTo>
                <a:cubicBezTo>
                  <a:pt x="9850865" y="5366776"/>
                  <a:pt x="9802858" y="5395543"/>
                  <a:pt x="9754088" y="5423166"/>
                </a:cubicBezTo>
                <a:cubicBezTo>
                  <a:pt x="9725323" y="5439551"/>
                  <a:pt x="9696749" y="5456885"/>
                  <a:pt x="9666265" y="5468888"/>
                </a:cubicBezTo>
                <a:cubicBezTo>
                  <a:pt x="9603971" y="5493655"/>
                  <a:pt x="9540152" y="5514799"/>
                  <a:pt x="9477283" y="5537851"/>
                </a:cubicBezTo>
                <a:cubicBezTo>
                  <a:pt x="9456709" y="5545280"/>
                  <a:pt x="9437278" y="5555949"/>
                  <a:pt x="9416321" y="5562426"/>
                </a:cubicBezTo>
                <a:cubicBezTo>
                  <a:pt x="9393650" y="5569475"/>
                  <a:pt x="9369267" y="5571571"/>
                  <a:pt x="9346597" y="5578619"/>
                </a:cubicBezTo>
                <a:cubicBezTo>
                  <a:pt x="9308875" y="5590240"/>
                  <a:pt x="9272298" y="5605101"/>
                  <a:pt x="9234579" y="5616911"/>
                </a:cubicBezTo>
                <a:cubicBezTo>
                  <a:pt x="9161805" y="5639582"/>
                  <a:pt x="9088840" y="5661299"/>
                  <a:pt x="9015878" y="5682826"/>
                </a:cubicBezTo>
                <a:cubicBezTo>
                  <a:pt x="9000257" y="5687399"/>
                  <a:pt x="8983301" y="5687970"/>
                  <a:pt x="8967871" y="5692923"/>
                </a:cubicBezTo>
                <a:cubicBezTo>
                  <a:pt x="8926911" y="5706259"/>
                  <a:pt x="8886142" y="5720736"/>
                  <a:pt x="8845565" y="5735407"/>
                </a:cubicBezTo>
                <a:cubicBezTo>
                  <a:pt x="8820990" y="5744361"/>
                  <a:pt x="8796985" y="5755409"/>
                  <a:pt x="8772219" y="5763982"/>
                </a:cubicBezTo>
                <a:cubicBezTo>
                  <a:pt x="8752407" y="5770840"/>
                  <a:pt x="8732023" y="5776174"/>
                  <a:pt x="8711448" y="5780366"/>
                </a:cubicBezTo>
                <a:cubicBezTo>
                  <a:pt x="8693731" y="5783986"/>
                  <a:pt x="8675253" y="5783603"/>
                  <a:pt x="8657726" y="5787986"/>
                </a:cubicBezTo>
                <a:cubicBezTo>
                  <a:pt x="8610288" y="5799797"/>
                  <a:pt x="8563425" y="5813133"/>
                  <a:pt x="8516369" y="5825705"/>
                </a:cubicBezTo>
                <a:cubicBezTo>
                  <a:pt x="8497511" y="5830659"/>
                  <a:pt x="8478269" y="5834280"/>
                  <a:pt x="8459979" y="5840566"/>
                </a:cubicBezTo>
                <a:cubicBezTo>
                  <a:pt x="8411019" y="5857141"/>
                  <a:pt x="8362822" y="5875999"/>
                  <a:pt x="8313671" y="5891622"/>
                </a:cubicBezTo>
                <a:cubicBezTo>
                  <a:pt x="8272903" y="5904576"/>
                  <a:pt x="8230992" y="5913910"/>
                  <a:pt x="8189651" y="5925341"/>
                </a:cubicBezTo>
                <a:cubicBezTo>
                  <a:pt x="8172124" y="5930295"/>
                  <a:pt x="8155359" y="5937343"/>
                  <a:pt x="8137835" y="5941534"/>
                </a:cubicBezTo>
                <a:cubicBezTo>
                  <a:pt x="8098590" y="5951059"/>
                  <a:pt x="8058774" y="5959059"/>
                  <a:pt x="8019339" y="5968586"/>
                </a:cubicBezTo>
                <a:cubicBezTo>
                  <a:pt x="7996859" y="5974110"/>
                  <a:pt x="7975142" y="5984017"/>
                  <a:pt x="7952280" y="5987637"/>
                </a:cubicBezTo>
                <a:cubicBezTo>
                  <a:pt x="7897987" y="5996209"/>
                  <a:pt x="7843311" y="6002305"/>
                  <a:pt x="7788636" y="6009163"/>
                </a:cubicBezTo>
                <a:cubicBezTo>
                  <a:pt x="7732247" y="6016211"/>
                  <a:pt x="7676047" y="6023642"/>
                  <a:pt x="7619655" y="6029928"/>
                </a:cubicBezTo>
                <a:cubicBezTo>
                  <a:pt x="7588795" y="6033168"/>
                  <a:pt x="7557742" y="6033738"/>
                  <a:pt x="7526880" y="6036786"/>
                </a:cubicBezTo>
                <a:cubicBezTo>
                  <a:pt x="7499828" y="6039455"/>
                  <a:pt x="7472967" y="6044407"/>
                  <a:pt x="7445916" y="6047647"/>
                </a:cubicBezTo>
                <a:cubicBezTo>
                  <a:pt x="7422483" y="6050313"/>
                  <a:pt x="7398860" y="6051837"/>
                  <a:pt x="7375428" y="6054505"/>
                </a:cubicBezTo>
                <a:cubicBezTo>
                  <a:pt x="7337899" y="6058885"/>
                  <a:pt x="7300559" y="6063839"/>
                  <a:pt x="7263220" y="6068411"/>
                </a:cubicBezTo>
                <a:cubicBezTo>
                  <a:pt x="7247599" y="6070126"/>
                  <a:pt x="7231214" y="6074888"/>
                  <a:pt x="7216547" y="6072032"/>
                </a:cubicBezTo>
                <a:cubicBezTo>
                  <a:pt x="7179587" y="6064791"/>
                  <a:pt x="7143199" y="6066887"/>
                  <a:pt x="7106432" y="6071840"/>
                </a:cubicBezTo>
                <a:cubicBezTo>
                  <a:pt x="7093860" y="6073555"/>
                  <a:pt x="7080334" y="6073174"/>
                  <a:pt x="7068141" y="6069936"/>
                </a:cubicBezTo>
                <a:cubicBezTo>
                  <a:pt x="7043184" y="6063457"/>
                  <a:pt x="7018991" y="6054313"/>
                  <a:pt x="6994415" y="6046313"/>
                </a:cubicBezTo>
                <a:cubicBezTo>
                  <a:pt x="6991747" y="6045361"/>
                  <a:pt x="6988509" y="6045169"/>
                  <a:pt x="6985653" y="6044599"/>
                </a:cubicBezTo>
                <a:cubicBezTo>
                  <a:pt x="6969457" y="6041359"/>
                  <a:pt x="6953457" y="6038120"/>
                  <a:pt x="6937263" y="6035263"/>
                </a:cubicBezTo>
                <a:cubicBezTo>
                  <a:pt x="6928501" y="6033738"/>
                  <a:pt x="6919547" y="6033549"/>
                  <a:pt x="6910782" y="6032214"/>
                </a:cubicBezTo>
                <a:cubicBezTo>
                  <a:pt x="6876872" y="6026880"/>
                  <a:pt x="6839534" y="6035834"/>
                  <a:pt x="6810195" y="6012784"/>
                </a:cubicBezTo>
                <a:cubicBezTo>
                  <a:pt x="6791144" y="5997923"/>
                  <a:pt x="6772665" y="6001353"/>
                  <a:pt x="6752283" y="6003639"/>
                </a:cubicBezTo>
                <a:cubicBezTo>
                  <a:pt x="6736851" y="6005353"/>
                  <a:pt x="6721038" y="6004782"/>
                  <a:pt x="6705417" y="6004974"/>
                </a:cubicBezTo>
                <a:cubicBezTo>
                  <a:pt x="6677984" y="6005543"/>
                  <a:pt x="6650551" y="6005735"/>
                  <a:pt x="6623118" y="6006687"/>
                </a:cubicBezTo>
                <a:cubicBezTo>
                  <a:pt x="6614353" y="6007067"/>
                  <a:pt x="6605401" y="6011832"/>
                  <a:pt x="6596828" y="6011070"/>
                </a:cubicBezTo>
                <a:cubicBezTo>
                  <a:pt x="6557201" y="6007449"/>
                  <a:pt x="6517576" y="6001734"/>
                  <a:pt x="6477951" y="5998495"/>
                </a:cubicBezTo>
                <a:cubicBezTo>
                  <a:pt x="6455472" y="5996591"/>
                  <a:pt x="6432420" y="6000209"/>
                  <a:pt x="6410131" y="5997543"/>
                </a:cubicBezTo>
                <a:cubicBezTo>
                  <a:pt x="6384414" y="5994495"/>
                  <a:pt x="6359268" y="5986685"/>
                  <a:pt x="6333739" y="5981920"/>
                </a:cubicBezTo>
                <a:cubicBezTo>
                  <a:pt x="6326691" y="5980589"/>
                  <a:pt x="6318880" y="5982303"/>
                  <a:pt x="6311449" y="5982682"/>
                </a:cubicBezTo>
                <a:cubicBezTo>
                  <a:pt x="6303068" y="5983064"/>
                  <a:pt x="6294876" y="5983826"/>
                  <a:pt x="6286493" y="5984017"/>
                </a:cubicBezTo>
                <a:cubicBezTo>
                  <a:pt x="6260964" y="5984399"/>
                  <a:pt x="6235437" y="5983826"/>
                  <a:pt x="6209909" y="5985161"/>
                </a:cubicBezTo>
                <a:cubicBezTo>
                  <a:pt x="6194288" y="5985922"/>
                  <a:pt x="6177905" y="5993733"/>
                  <a:pt x="6163425" y="5990874"/>
                </a:cubicBezTo>
                <a:cubicBezTo>
                  <a:pt x="6133897" y="5985351"/>
                  <a:pt x="6104368" y="5997733"/>
                  <a:pt x="6074842" y="5987447"/>
                </a:cubicBezTo>
                <a:cubicBezTo>
                  <a:pt x="6065695" y="5984399"/>
                  <a:pt x="6053124" y="5992019"/>
                  <a:pt x="6042072" y="5992399"/>
                </a:cubicBezTo>
                <a:cubicBezTo>
                  <a:pt x="6014449" y="5993351"/>
                  <a:pt x="5986828" y="5993161"/>
                  <a:pt x="5959204" y="5992971"/>
                </a:cubicBezTo>
                <a:cubicBezTo>
                  <a:pt x="5934438" y="5992781"/>
                  <a:pt x="5908719" y="5995447"/>
                  <a:pt x="5884906" y="5990113"/>
                </a:cubicBezTo>
                <a:cubicBezTo>
                  <a:pt x="5859949" y="5984399"/>
                  <a:pt x="5837471" y="5985161"/>
                  <a:pt x="5813275" y="5991637"/>
                </a:cubicBezTo>
                <a:cubicBezTo>
                  <a:pt x="5796702" y="5996019"/>
                  <a:pt x="5779174" y="5996591"/>
                  <a:pt x="5762029" y="5997923"/>
                </a:cubicBezTo>
                <a:cubicBezTo>
                  <a:pt x="5743551" y="5999447"/>
                  <a:pt x="5723166" y="5995447"/>
                  <a:pt x="5706401" y="6001734"/>
                </a:cubicBezTo>
                <a:cubicBezTo>
                  <a:pt x="5656488" y="6020403"/>
                  <a:pt x="5605244" y="6024403"/>
                  <a:pt x="5553045" y="6024403"/>
                </a:cubicBezTo>
                <a:cubicBezTo>
                  <a:pt x="5543518" y="6024403"/>
                  <a:pt x="5533802" y="6021738"/>
                  <a:pt x="5524660" y="6018880"/>
                </a:cubicBezTo>
                <a:cubicBezTo>
                  <a:pt x="5471316" y="6001734"/>
                  <a:pt x="5417784" y="6003257"/>
                  <a:pt x="5363491" y="6013736"/>
                </a:cubicBezTo>
                <a:cubicBezTo>
                  <a:pt x="5352250" y="6016022"/>
                  <a:pt x="5339677" y="6016403"/>
                  <a:pt x="5328438" y="6014118"/>
                </a:cubicBezTo>
                <a:cubicBezTo>
                  <a:pt x="5296812" y="6007449"/>
                  <a:pt x="5266141" y="5996399"/>
                  <a:pt x="5234326" y="5991637"/>
                </a:cubicBezTo>
                <a:cubicBezTo>
                  <a:pt x="5181748" y="5983826"/>
                  <a:pt x="5136216" y="6010115"/>
                  <a:pt x="5089162" y="6027262"/>
                </a:cubicBezTo>
                <a:cubicBezTo>
                  <a:pt x="5044391" y="6043455"/>
                  <a:pt x="5006292" y="6080032"/>
                  <a:pt x="4953328" y="6071840"/>
                </a:cubicBezTo>
                <a:cubicBezTo>
                  <a:pt x="4947996" y="6071078"/>
                  <a:pt x="4942089" y="6076222"/>
                  <a:pt x="4936184" y="6077555"/>
                </a:cubicBezTo>
                <a:cubicBezTo>
                  <a:pt x="4919991" y="6081176"/>
                  <a:pt x="4903799" y="6085555"/>
                  <a:pt x="4887415" y="6087272"/>
                </a:cubicBezTo>
                <a:cubicBezTo>
                  <a:pt x="4867412" y="6089558"/>
                  <a:pt x="4847027" y="6088797"/>
                  <a:pt x="4827024" y="6090701"/>
                </a:cubicBezTo>
                <a:cubicBezTo>
                  <a:pt x="4814165" y="6091844"/>
                  <a:pt x="4801401" y="6093939"/>
                  <a:pt x="4788661" y="6095749"/>
                </a:cubicBezTo>
                <a:lnTo>
                  <a:pt x="4785776" y="6096000"/>
                </a:lnTo>
                <a:lnTo>
                  <a:pt x="4726469" y="6096000"/>
                </a:lnTo>
                <a:lnTo>
                  <a:pt x="4719697" y="6095130"/>
                </a:lnTo>
                <a:cubicBezTo>
                  <a:pt x="4709481" y="6092939"/>
                  <a:pt x="4699289" y="6090320"/>
                  <a:pt x="4689098" y="6088605"/>
                </a:cubicBezTo>
                <a:cubicBezTo>
                  <a:pt x="4660331" y="6083842"/>
                  <a:pt x="4628705" y="6085176"/>
                  <a:pt x="4603368" y="6072984"/>
                </a:cubicBezTo>
                <a:cubicBezTo>
                  <a:pt x="4576318" y="6060029"/>
                  <a:pt x="4550599" y="6054123"/>
                  <a:pt x="4522596" y="6058123"/>
                </a:cubicBezTo>
                <a:cubicBezTo>
                  <a:pt x="4513260" y="6059457"/>
                  <a:pt x="4501257" y="6067459"/>
                  <a:pt x="4497068" y="6075649"/>
                </a:cubicBezTo>
                <a:cubicBezTo>
                  <a:pt x="4487731" y="6093938"/>
                  <a:pt x="4474969" y="6097178"/>
                  <a:pt x="4457632" y="6090890"/>
                </a:cubicBezTo>
                <a:cubicBezTo>
                  <a:pt x="4442581" y="6085555"/>
                  <a:pt x="4424104" y="6082890"/>
                  <a:pt x="4413817" y="6072601"/>
                </a:cubicBezTo>
                <a:cubicBezTo>
                  <a:pt x="4384668" y="6043455"/>
                  <a:pt x="4347518" y="6042503"/>
                  <a:pt x="4311323" y="6034693"/>
                </a:cubicBezTo>
                <a:cubicBezTo>
                  <a:pt x="4289227" y="6029928"/>
                  <a:pt x="4268649" y="6029738"/>
                  <a:pt x="4246551" y="6032976"/>
                </a:cubicBezTo>
                <a:cubicBezTo>
                  <a:pt x="4198546" y="6040216"/>
                  <a:pt x="4151870" y="6029928"/>
                  <a:pt x="4105766" y="6016784"/>
                </a:cubicBezTo>
                <a:cubicBezTo>
                  <a:pt x="4075285" y="6008022"/>
                  <a:pt x="4044043" y="6002687"/>
                  <a:pt x="4013753" y="5993733"/>
                </a:cubicBezTo>
                <a:cubicBezTo>
                  <a:pt x="3991083" y="5986874"/>
                  <a:pt x="3968414" y="5978682"/>
                  <a:pt x="3947648" y="5967634"/>
                </a:cubicBezTo>
                <a:cubicBezTo>
                  <a:pt x="3917546" y="5951440"/>
                  <a:pt x="3891259" y="5927055"/>
                  <a:pt x="3852966" y="5933533"/>
                </a:cubicBezTo>
                <a:cubicBezTo>
                  <a:pt x="3819245" y="5939247"/>
                  <a:pt x="3788766" y="5927247"/>
                  <a:pt x="3757902" y="5915816"/>
                </a:cubicBezTo>
                <a:cubicBezTo>
                  <a:pt x="3735231" y="5907434"/>
                  <a:pt x="3712565" y="5898859"/>
                  <a:pt x="3689131" y="5893526"/>
                </a:cubicBezTo>
                <a:cubicBezTo>
                  <a:pt x="3661315" y="5887239"/>
                  <a:pt x="3629882" y="5889907"/>
                  <a:pt x="3605116" y="5878285"/>
                </a:cubicBezTo>
                <a:cubicBezTo>
                  <a:pt x="3579206" y="5866093"/>
                  <a:pt x="3557682" y="5874285"/>
                  <a:pt x="3534629" y="5877715"/>
                </a:cubicBezTo>
                <a:cubicBezTo>
                  <a:pt x="3497862" y="5883049"/>
                  <a:pt x="3461282" y="5892955"/>
                  <a:pt x="3424135" y="5880382"/>
                </a:cubicBezTo>
                <a:cubicBezTo>
                  <a:pt x="3378986" y="5865141"/>
                  <a:pt x="3334216" y="5848758"/>
                  <a:pt x="3288877" y="5834280"/>
                </a:cubicBezTo>
                <a:cubicBezTo>
                  <a:pt x="3271348" y="5828753"/>
                  <a:pt x="3252492" y="5826467"/>
                  <a:pt x="3234202" y="5823991"/>
                </a:cubicBezTo>
                <a:cubicBezTo>
                  <a:pt x="3216867" y="5821895"/>
                  <a:pt x="3196102" y="5827230"/>
                  <a:pt x="3182763" y="5819229"/>
                </a:cubicBezTo>
                <a:cubicBezTo>
                  <a:pt x="3148472" y="5798655"/>
                  <a:pt x="3113231" y="5788558"/>
                  <a:pt x="3073604" y="5788558"/>
                </a:cubicBezTo>
                <a:cubicBezTo>
                  <a:pt x="3058743" y="5788558"/>
                  <a:pt x="3044264" y="5779984"/>
                  <a:pt x="3029216" y="5778459"/>
                </a:cubicBezTo>
                <a:cubicBezTo>
                  <a:pt x="3008639" y="5776555"/>
                  <a:pt x="2985016" y="5771411"/>
                  <a:pt x="2967110" y="5778651"/>
                </a:cubicBezTo>
                <a:cubicBezTo>
                  <a:pt x="2925008" y="5795797"/>
                  <a:pt x="2890910" y="5781507"/>
                  <a:pt x="2854140" y="5764553"/>
                </a:cubicBezTo>
                <a:cubicBezTo>
                  <a:pt x="2817943" y="5747789"/>
                  <a:pt x="2779842" y="5734455"/>
                  <a:pt x="2741360" y="5723403"/>
                </a:cubicBezTo>
                <a:cubicBezTo>
                  <a:pt x="2726882" y="5719403"/>
                  <a:pt x="2709548" y="5726072"/>
                  <a:pt x="2693543" y="5727405"/>
                </a:cubicBezTo>
                <a:cubicBezTo>
                  <a:pt x="2687827" y="5727786"/>
                  <a:pt x="2681540" y="5728358"/>
                  <a:pt x="2676398" y="5726453"/>
                </a:cubicBezTo>
                <a:cubicBezTo>
                  <a:pt x="2626677" y="5708163"/>
                  <a:pt x="2576191" y="5694257"/>
                  <a:pt x="2522279" y="5703782"/>
                </a:cubicBezTo>
                <a:cubicBezTo>
                  <a:pt x="2517327" y="5704735"/>
                  <a:pt x="2511800" y="5702639"/>
                  <a:pt x="2506847" y="5701305"/>
                </a:cubicBezTo>
                <a:cubicBezTo>
                  <a:pt x="2482652" y="5694447"/>
                  <a:pt x="2459029" y="5683589"/>
                  <a:pt x="2434456" y="5681112"/>
                </a:cubicBezTo>
                <a:cubicBezTo>
                  <a:pt x="2373874" y="5675016"/>
                  <a:pt x="2312915" y="5672538"/>
                  <a:pt x="2251948" y="5668538"/>
                </a:cubicBezTo>
                <a:cubicBezTo>
                  <a:pt x="2248138" y="5668349"/>
                  <a:pt x="2244137" y="5668349"/>
                  <a:pt x="2240710" y="5667014"/>
                </a:cubicBezTo>
                <a:cubicBezTo>
                  <a:pt x="2218229" y="5658822"/>
                  <a:pt x="2198608" y="5661490"/>
                  <a:pt x="2179556" y="5677111"/>
                </a:cubicBezTo>
                <a:cubicBezTo>
                  <a:pt x="2171173" y="5683969"/>
                  <a:pt x="2159743" y="5687589"/>
                  <a:pt x="2149267" y="5691399"/>
                </a:cubicBezTo>
                <a:cubicBezTo>
                  <a:pt x="2133834" y="5697115"/>
                  <a:pt x="2118023" y="5702639"/>
                  <a:pt x="2102021" y="5706259"/>
                </a:cubicBezTo>
                <a:cubicBezTo>
                  <a:pt x="2086208" y="5709688"/>
                  <a:pt x="2069254" y="5714449"/>
                  <a:pt x="2054013" y="5711784"/>
                </a:cubicBezTo>
                <a:cubicBezTo>
                  <a:pt x="2026581" y="5707022"/>
                  <a:pt x="2000479" y="5696353"/>
                  <a:pt x="1973429" y="5689303"/>
                </a:cubicBezTo>
                <a:cubicBezTo>
                  <a:pt x="1964094" y="5686826"/>
                  <a:pt x="1953806" y="5687209"/>
                  <a:pt x="1944092" y="5687017"/>
                </a:cubicBezTo>
                <a:cubicBezTo>
                  <a:pt x="1921800" y="5686447"/>
                  <a:pt x="1898940" y="5691971"/>
                  <a:pt x="1878748" y="5676159"/>
                </a:cubicBezTo>
                <a:cubicBezTo>
                  <a:pt x="1860079" y="5661299"/>
                  <a:pt x="1841216" y="5665680"/>
                  <a:pt x="1821596" y="5676920"/>
                </a:cubicBezTo>
                <a:cubicBezTo>
                  <a:pt x="1807497" y="5684922"/>
                  <a:pt x="1791496" y="5691209"/>
                  <a:pt x="1775684" y="5694257"/>
                </a:cubicBezTo>
                <a:cubicBezTo>
                  <a:pt x="1753965" y="5698447"/>
                  <a:pt x="1732439" y="5700163"/>
                  <a:pt x="1709006" y="5697685"/>
                </a:cubicBezTo>
                <a:cubicBezTo>
                  <a:pt x="1692431" y="5695971"/>
                  <a:pt x="1678904" y="5695209"/>
                  <a:pt x="1665950" y="5685113"/>
                </a:cubicBezTo>
                <a:cubicBezTo>
                  <a:pt x="1663856" y="5683589"/>
                  <a:pt x="1660046" y="5683207"/>
                  <a:pt x="1657188" y="5683399"/>
                </a:cubicBezTo>
                <a:cubicBezTo>
                  <a:pt x="1619658" y="5686637"/>
                  <a:pt x="1582510" y="5684922"/>
                  <a:pt x="1544598" y="5682634"/>
                </a:cubicBezTo>
                <a:cubicBezTo>
                  <a:pt x="1496403" y="5679589"/>
                  <a:pt x="1445725" y="5688541"/>
                  <a:pt x="1404006" y="5720546"/>
                </a:cubicBezTo>
                <a:cubicBezTo>
                  <a:pt x="1397909" y="5725310"/>
                  <a:pt x="1388765" y="5727405"/>
                  <a:pt x="1380762" y="5728549"/>
                </a:cubicBezTo>
                <a:cubicBezTo>
                  <a:pt x="1343044" y="5733501"/>
                  <a:pt x="1305132" y="5736930"/>
                  <a:pt x="1267411" y="5742455"/>
                </a:cubicBezTo>
                <a:cubicBezTo>
                  <a:pt x="1246837" y="5745503"/>
                  <a:pt x="1225310" y="5748170"/>
                  <a:pt x="1206641" y="5756553"/>
                </a:cubicBezTo>
                <a:cubicBezTo>
                  <a:pt x="1188354" y="5764743"/>
                  <a:pt x="1173681" y="5774459"/>
                  <a:pt x="1162823" y="5757315"/>
                </a:cubicBezTo>
                <a:cubicBezTo>
                  <a:pt x="1143394" y="5766459"/>
                  <a:pt x="1126437" y="5774080"/>
                  <a:pt x="1109865" y="5782270"/>
                </a:cubicBezTo>
                <a:cubicBezTo>
                  <a:pt x="1103767" y="5785318"/>
                  <a:pt x="1098623" y="5790272"/>
                  <a:pt x="1092527" y="5793130"/>
                </a:cubicBezTo>
                <a:cubicBezTo>
                  <a:pt x="1086048" y="5796178"/>
                  <a:pt x="1078810" y="5798082"/>
                  <a:pt x="1071762" y="5799607"/>
                </a:cubicBezTo>
                <a:cubicBezTo>
                  <a:pt x="1040327" y="5806465"/>
                  <a:pt x="1008894" y="5812751"/>
                  <a:pt x="977653" y="5820182"/>
                </a:cubicBezTo>
                <a:cubicBezTo>
                  <a:pt x="971554" y="5821705"/>
                  <a:pt x="966411" y="5827801"/>
                  <a:pt x="960887" y="5831801"/>
                </a:cubicBezTo>
                <a:cubicBezTo>
                  <a:pt x="957266" y="5834470"/>
                  <a:pt x="953648" y="5838470"/>
                  <a:pt x="949646" y="5839042"/>
                </a:cubicBezTo>
                <a:cubicBezTo>
                  <a:pt x="919165" y="5843614"/>
                  <a:pt x="888877" y="5848949"/>
                  <a:pt x="858205" y="5851234"/>
                </a:cubicBezTo>
                <a:cubicBezTo>
                  <a:pt x="832486" y="5853138"/>
                  <a:pt x="807719" y="5852568"/>
                  <a:pt x="801053" y="5885715"/>
                </a:cubicBezTo>
                <a:cubicBezTo>
                  <a:pt x="799909" y="5891432"/>
                  <a:pt x="791717" y="5897528"/>
                  <a:pt x="785432" y="5900384"/>
                </a:cubicBezTo>
                <a:cubicBezTo>
                  <a:pt x="767524" y="5908576"/>
                  <a:pt x="748471" y="5914101"/>
                  <a:pt x="730754" y="5922482"/>
                </a:cubicBezTo>
                <a:cubicBezTo>
                  <a:pt x="672650" y="5950488"/>
                  <a:pt x="611880" y="5968205"/>
                  <a:pt x="546917" y="5964966"/>
                </a:cubicBezTo>
                <a:cubicBezTo>
                  <a:pt x="526724" y="5964014"/>
                  <a:pt x="507102" y="5953726"/>
                  <a:pt x="494337" y="5949915"/>
                </a:cubicBezTo>
                <a:cubicBezTo>
                  <a:pt x="457572" y="5964966"/>
                  <a:pt x="426709" y="5979445"/>
                  <a:pt x="394511" y="5990303"/>
                </a:cubicBezTo>
                <a:cubicBezTo>
                  <a:pt x="366127" y="6000019"/>
                  <a:pt x="336408" y="6006115"/>
                  <a:pt x="307259" y="6013163"/>
                </a:cubicBezTo>
                <a:cubicBezTo>
                  <a:pt x="296590" y="6015832"/>
                  <a:pt x="285732" y="6017355"/>
                  <a:pt x="274873" y="6018690"/>
                </a:cubicBezTo>
                <a:cubicBezTo>
                  <a:pt x="240965" y="6022880"/>
                  <a:pt x="205529" y="6012784"/>
                  <a:pt x="172384" y="6028786"/>
                </a:cubicBezTo>
                <a:cubicBezTo>
                  <a:pt x="155046" y="6037168"/>
                  <a:pt x="137898" y="6047265"/>
                  <a:pt x="119613" y="6051647"/>
                </a:cubicBezTo>
                <a:cubicBezTo>
                  <a:pt x="99990" y="6056409"/>
                  <a:pt x="80794" y="6063839"/>
                  <a:pt x="61197" y="6069150"/>
                </a:cubicBezTo>
                <a:lnTo>
                  <a:pt x="544" y="6073921"/>
                </a:lnTo>
                <a:lnTo>
                  <a:pt x="544" y="5946682"/>
                </a:lnTo>
                <a:lnTo>
                  <a:pt x="0" y="5946682"/>
                </a:lnTo>
                <a:lnTo>
                  <a:pt x="0" y="1335314"/>
                </a:lnTo>
                <a:lnTo>
                  <a:pt x="0" y="873938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20000"/>
              </a:prstClr>
            </a:outerShdw>
          </a:effectLst>
        </p:spPr>
      </p:pic>
      <p:sp>
        <p:nvSpPr>
          <p:cNvPr id="24" name="Rectangle 41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8350" cy="6038850"/>
          </a:xfrm>
          <a:custGeom>
            <a:avLst/>
            <a:gdLst>
              <a:gd name="connsiteX0" fmla="*/ 0 w 12192000"/>
              <a:gd name="connsiteY0" fmla="*/ 0 h 5835650"/>
              <a:gd name="connsiteX1" fmla="*/ 12192000 w 12192000"/>
              <a:gd name="connsiteY1" fmla="*/ 0 h 5835650"/>
              <a:gd name="connsiteX2" fmla="*/ 12192000 w 12192000"/>
              <a:gd name="connsiteY2" fmla="*/ 5835650 h 5835650"/>
              <a:gd name="connsiteX3" fmla="*/ 0 w 12192000"/>
              <a:gd name="connsiteY3" fmla="*/ 5835650 h 5835650"/>
              <a:gd name="connsiteX4" fmla="*/ 0 w 12192000"/>
              <a:gd name="connsiteY4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0 w 12198350"/>
              <a:gd name="connsiteY4" fmla="*/ 5835650 h 5835650"/>
              <a:gd name="connsiteX5" fmla="*/ 0 w 12198350"/>
              <a:gd name="connsiteY5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0 w 12198350"/>
              <a:gd name="connsiteY5" fmla="*/ 5835650 h 5835650"/>
              <a:gd name="connsiteX6" fmla="*/ 0 w 12198350"/>
              <a:gd name="connsiteY6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1822450 w 12198350"/>
              <a:gd name="connsiteY5" fmla="*/ 5829300 h 5835650"/>
              <a:gd name="connsiteX6" fmla="*/ 0 w 12198350"/>
              <a:gd name="connsiteY6" fmla="*/ 5835650 h 5835650"/>
              <a:gd name="connsiteX7" fmla="*/ 0 w 12198350"/>
              <a:gd name="connsiteY7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1727200 w 12198350"/>
              <a:gd name="connsiteY5" fmla="*/ 5486400 h 5835650"/>
              <a:gd name="connsiteX6" fmla="*/ 0 w 12198350"/>
              <a:gd name="connsiteY6" fmla="*/ 5835650 h 5835650"/>
              <a:gd name="connsiteX7" fmla="*/ 0 w 12198350"/>
              <a:gd name="connsiteY7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3854450 w 12198350"/>
              <a:gd name="connsiteY5" fmla="*/ 5695950 h 5835650"/>
              <a:gd name="connsiteX6" fmla="*/ 1727200 w 12198350"/>
              <a:gd name="connsiteY6" fmla="*/ 5486400 h 5835650"/>
              <a:gd name="connsiteX7" fmla="*/ 0 w 12198350"/>
              <a:gd name="connsiteY7" fmla="*/ 5835650 h 5835650"/>
              <a:gd name="connsiteX8" fmla="*/ 0 w 12198350"/>
              <a:gd name="connsiteY8" fmla="*/ 0 h 5835650"/>
              <a:gd name="connsiteX0" fmla="*/ 0 w 12198350"/>
              <a:gd name="connsiteY0" fmla="*/ 0 h 5842000"/>
              <a:gd name="connsiteX1" fmla="*/ 12192000 w 12198350"/>
              <a:gd name="connsiteY1" fmla="*/ 0 h 5842000"/>
              <a:gd name="connsiteX2" fmla="*/ 12198350 w 12198350"/>
              <a:gd name="connsiteY2" fmla="*/ 3505200 h 5842000"/>
              <a:gd name="connsiteX3" fmla="*/ 12192000 w 12198350"/>
              <a:gd name="connsiteY3" fmla="*/ 5835650 h 5842000"/>
              <a:gd name="connsiteX4" fmla="*/ 5060950 w 12198350"/>
              <a:gd name="connsiteY4" fmla="*/ 5835650 h 5842000"/>
              <a:gd name="connsiteX5" fmla="*/ 3663950 w 12198350"/>
              <a:gd name="connsiteY5" fmla="*/ 5842000 h 5842000"/>
              <a:gd name="connsiteX6" fmla="*/ 1727200 w 12198350"/>
              <a:gd name="connsiteY6" fmla="*/ 5486400 h 5842000"/>
              <a:gd name="connsiteX7" fmla="*/ 0 w 12198350"/>
              <a:gd name="connsiteY7" fmla="*/ 5835650 h 5842000"/>
              <a:gd name="connsiteX8" fmla="*/ 0 w 12198350"/>
              <a:gd name="connsiteY8" fmla="*/ 0 h 5842000"/>
              <a:gd name="connsiteX0" fmla="*/ 0 w 12198350"/>
              <a:gd name="connsiteY0" fmla="*/ 0 h 5924550"/>
              <a:gd name="connsiteX1" fmla="*/ 12192000 w 12198350"/>
              <a:gd name="connsiteY1" fmla="*/ 0 h 5924550"/>
              <a:gd name="connsiteX2" fmla="*/ 12198350 w 12198350"/>
              <a:gd name="connsiteY2" fmla="*/ 3505200 h 5924550"/>
              <a:gd name="connsiteX3" fmla="*/ 12192000 w 12198350"/>
              <a:gd name="connsiteY3" fmla="*/ 5835650 h 5924550"/>
              <a:gd name="connsiteX4" fmla="*/ 4883150 w 12198350"/>
              <a:gd name="connsiteY4" fmla="*/ 5924550 h 5924550"/>
              <a:gd name="connsiteX5" fmla="*/ 3663950 w 12198350"/>
              <a:gd name="connsiteY5" fmla="*/ 5842000 h 5924550"/>
              <a:gd name="connsiteX6" fmla="*/ 1727200 w 12198350"/>
              <a:gd name="connsiteY6" fmla="*/ 5486400 h 5924550"/>
              <a:gd name="connsiteX7" fmla="*/ 0 w 12198350"/>
              <a:gd name="connsiteY7" fmla="*/ 5835650 h 5924550"/>
              <a:gd name="connsiteX8" fmla="*/ 0 w 12198350"/>
              <a:gd name="connsiteY8" fmla="*/ 0 h 5924550"/>
              <a:gd name="connsiteX0" fmla="*/ 0 w 12198350"/>
              <a:gd name="connsiteY0" fmla="*/ 0 h 5924550"/>
              <a:gd name="connsiteX1" fmla="*/ 12192000 w 12198350"/>
              <a:gd name="connsiteY1" fmla="*/ 0 h 5924550"/>
              <a:gd name="connsiteX2" fmla="*/ 12198350 w 12198350"/>
              <a:gd name="connsiteY2" fmla="*/ 3505200 h 5924550"/>
              <a:gd name="connsiteX3" fmla="*/ 12192000 w 12198350"/>
              <a:gd name="connsiteY3" fmla="*/ 5835650 h 5924550"/>
              <a:gd name="connsiteX4" fmla="*/ 8318500 w 12198350"/>
              <a:gd name="connsiteY4" fmla="*/ 5867400 h 5924550"/>
              <a:gd name="connsiteX5" fmla="*/ 4883150 w 12198350"/>
              <a:gd name="connsiteY5" fmla="*/ 5924550 h 5924550"/>
              <a:gd name="connsiteX6" fmla="*/ 3663950 w 12198350"/>
              <a:gd name="connsiteY6" fmla="*/ 5842000 h 5924550"/>
              <a:gd name="connsiteX7" fmla="*/ 1727200 w 12198350"/>
              <a:gd name="connsiteY7" fmla="*/ 5486400 h 5924550"/>
              <a:gd name="connsiteX8" fmla="*/ 0 w 12198350"/>
              <a:gd name="connsiteY8" fmla="*/ 5835650 h 5924550"/>
              <a:gd name="connsiteX9" fmla="*/ 0 w 12198350"/>
              <a:gd name="connsiteY9" fmla="*/ 0 h 59245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2192000 w 12198350"/>
              <a:gd name="connsiteY3" fmla="*/ 5835650 h 6038850"/>
              <a:gd name="connsiteX4" fmla="*/ 7219950 w 12198350"/>
              <a:gd name="connsiteY4" fmla="*/ 6038850 h 6038850"/>
              <a:gd name="connsiteX5" fmla="*/ 4883150 w 12198350"/>
              <a:gd name="connsiteY5" fmla="*/ 5924550 h 6038850"/>
              <a:gd name="connsiteX6" fmla="*/ 3663950 w 12198350"/>
              <a:gd name="connsiteY6" fmla="*/ 5842000 h 6038850"/>
              <a:gd name="connsiteX7" fmla="*/ 1727200 w 12198350"/>
              <a:gd name="connsiteY7" fmla="*/ 5486400 h 6038850"/>
              <a:gd name="connsiteX8" fmla="*/ 0 w 12198350"/>
              <a:gd name="connsiteY8" fmla="*/ 5835650 h 6038850"/>
              <a:gd name="connsiteX9" fmla="*/ 0 w 12198350"/>
              <a:gd name="connsiteY9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2192000 w 12198350"/>
              <a:gd name="connsiteY3" fmla="*/ 5835650 h 6038850"/>
              <a:gd name="connsiteX4" fmla="*/ 9766300 w 12198350"/>
              <a:gd name="connsiteY4" fmla="*/ 59245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2192000 w 12198350"/>
              <a:gd name="connsiteY3" fmla="*/ 583565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0255250 w 12198350"/>
              <a:gd name="connsiteY3" fmla="*/ 497840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8813800 w 12198350"/>
              <a:gd name="connsiteY3" fmla="*/ 5746750 h 6038850"/>
              <a:gd name="connsiteX4" fmla="*/ 7219950 w 12198350"/>
              <a:gd name="connsiteY4" fmla="*/ 6038850 h 6038850"/>
              <a:gd name="connsiteX5" fmla="*/ 4883150 w 12198350"/>
              <a:gd name="connsiteY5" fmla="*/ 5924550 h 6038850"/>
              <a:gd name="connsiteX6" fmla="*/ 3663950 w 12198350"/>
              <a:gd name="connsiteY6" fmla="*/ 5842000 h 6038850"/>
              <a:gd name="connsiteX7" fmla="*/ 1727200 w 12198350"/>
              <a:gd name="connsiteY7" fmla="*/ 5486400 h 6038850"/>
              <a:gd name="connsiteX8" fmla="*/ 0 w 12198350"/>
              <a:gd name="connsiteY8" fmla="*/ 5835650 h 6038850"/>
              <a:gd name="connsiteX9" fmla="*/ 0 w 12198350"/>
              <a:gd name="connsiteY9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0623550 w 12198350"/>
              <a:gd name="connsiteY3" fmla="*/ 480060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0185400 w 12198350"/>
              <a:gd name="connsiteY3" fmla="*/ 497840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766550 w 12198350"/>
              <a:gd name="connsiteY3" fmla="*/ 410845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341100 w 12198350"/>
              <a:gd name="connsiteY3" fmla="*/ 426720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341100 w 12198350"/>
              <a:gd name="connsiteY3" fmla="*/ 426720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341100 w 12198350"/>
              <a:gd name="connsiteY3" fmla="*/ 426720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8350" h="6038850">
                <a:moveTo>
                  <a:pt x="0" y="0"/>
                </a:moveTo>
                <a:lnTo>
                  <a:pt x="12192000" y="0"/>
                </a:lnTo>
                <a:cubicBezTo>
                  <a:pt x="12194117" y="1168400"/>
                  <a:pt x="12196233" y="2336800"/>
                  <a:pt x="12198350" y="3505200"/>
                </a:cubicBezTo>
                <a:cubicBezTo>
                  <a:pt x="11828992" y="3872442"/>
                  <a:pt x="11606741" y="4015317"/>
                  <a:pt x="11341100" y="4267200"/>
                </a:cubicBezTo>
                <a:cubicBezTo>
                  <a:pt x="11005609" y="4512733"/>
                  <a:pt x="10677525" y="4705350"/>
                  <a:pt x="10185400" y="4978400"/>
                </a:cubicBezTo>
                <a:cubicBezTo>
                  <a:pt x="9693275" y="5251450"/>
                  <a:pt x="9381067" y="5540375"/>
                  <a:pt x="8813800" y="5746750"/>
                </a:cubicBezTo>
                <a:lnTo>
                  <a:pt x="7219950" y="6038850"/>
                </a:lnTo>
                <a:lnTo>
                  <a:pt x="4883150" y="5924550"/>
                </a:lnTo>
                <a:lnTo>
                  <a:pt x="3663950" y="5842000"/>
                </a:lnTo>
                <a:lnTo>
                  <a:pt x="1727200" y="5486400"/>
                </a:lnTo>
                <a:lnTo>
                  <a:pt x="0" y="583565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0000">
                  <a:alpha val="60000"/>
                </a:srgbClr>
              </a:gs>
              <a:gs pos="100000">
                <a:srgbClr val="000000">
                  <a:alpha val="0"/>
                </a:srgbClr>
              </a:gs>
              <a:gs pos="68000">
                <a:srgbClr val="000000">
                  <a:alpha val="40000"/>
                </a:srgb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252769E-B9F0-4068-A645-5BBEF16E9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4" y="3296010"/>
            <a:ext cx="12191456" cy="2849976"/>
            <a:chOff x="476" y="-3923157"/>
            <a:chExt cx="10667524" cy="2493729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1E12D6AD-7096-45BB-9C02-468B2704C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9953252-97DE-4766-B2F6-E4FDA2FDA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7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D164E6-CAE5-CFDF-2946-3CD704837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923" y="2644437"/>
            <a:ext cx="11314369" cy="1086815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b="1" i="0" u="none" strike="noStrike" baseline="0" dirty="0">
                <a:solidFill>
                  <a:schemeClr val="bg1"/>
                </a:solidFill>
              </a:rPr>
              <a:t>II. THE INCREASE OF PERSECUTION (Matthew 24:9-10)</a:t>
            </a:r>
            <a:br>
              <a:rPr lang="en-US" sz="4400" b="1" i="0" u="none" strike="noStrike" baseline="0" dirty="0">
                <a:solidFill>
                  <a:schemeClr val="bg1"/>
                </a:solidFill>
              </a:rPr>
            </a:br>
            <a:br>
              <a:rPr lang="en-US" sz="4400" b="1" i="0" u="none" strike="noStrike" baseline="0" dirty="0">
                <a:solidFill>
                  <a:schemeClr val="bg1"/>
                </a:solidFill>
              </a:rPr>
            </a:br>
            <a:r>
              <a:rPr lang="en-US" sz="4400" b="1" i="0" u="none" strike="noStrike" baseline="0" dirty="0">
                <a:solidFill>
                  <a:schemeClr val="bg1"/>
                </a:solidFill>
              </a:rPr>
              <a:t>	I would like to look at the persecution that is taking place worldwide in 2 distinct ways.</a:t>
            </a:r>
            <a:br>
              <a:rPr lang="en-CA" sz="4500" dirty="0">
                <a:solidFill>
                  <a:srgbClr val="FFFFFF"/>
                </a:solidFill>
              </a:rPr>
            </a:br>
            <a:endParaRPr lang="en-CA" sz="4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87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16A15A88-001A-4EEF-8984-D87E643599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D164E6-CAE5-CFDF-2946-3CD704837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87758" y="4410699"/>
            <a:ext cx="8035610" cy="608909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b="1" i="0" u="none" strike="noStrike" baseline="0" dirty="0">
                <a:solidFill>
                  <a:schemeClr val="bg1"/>
                </a:solidFill>
              </a:rPr>
              <a:t>	A. Subtle Persecution</a:t>
            </a:r>
            <a:br>
              <a:rPr lang="en-US" sz="4400" b="1" i="0" u="none" strike="noStrike" baseline="0" dirty="0">
                <a:solidFill>
                  <a:schemeClr val="bg1"/>
                </a:solidFill>
              </a:rPr>
            </a:br>
            <a:r>
              <a:rPr lang="en-US" sz="4400" b="1" i="0" u="none" strike="noStrike" baseline="0" dirty="0">
                <a:solidFill>
                  <a:schemeClr val="bg1"/>
                </a:solidFill>
              </a:rPr>
              <a:t>		</a:t>
            </a:r>
            <a:br>
              <a:rPr lang="en-US" sz="4400" b="1" i="0" u="none" strike="noStrike" baseline="0" dirty="0">
                <a:solidFill>
                  <a:schemeClr val="bg1"/>
                </a:solidFill>
              </a:rPr>
            </a:br>
            <a:r>
              <a:rPr lang="en-US" sz="4400" b="1" i="0" u="none" strike="noStrike" baseline="0" dirty="0">
                <a:solidFill>
                  <a:schemeClr val="bg1"/>
                </a:solidFill>
              </a:rPr>
              <a:t>		1. Abortion </a:t>
            </a:r>
            <a:br>
              <a:rPr lang="en-US" sz="4400" b="1" i="0" u="none" strike="noStrike" baseline="0" dirty="0">
                <a:solidFill>
                  <a:schemeClr val="bg1"/>
                </a:solidFill>
              </a:rPr>
            </a:br>
            <a:r>
              <a:rPr lang="en-US" sz="4400" b="1" i="0" u="none" strike="noStrike" baseline="0" dirty="0">
                <a:solidFill>
                  <a:schemeClr val="bg1"/>
                </a:solidFill>
              </a:rPr>
              <a:t>		2. </a:t>
            </a:r>
            <a:r>
              <a:rPr lang="en-US" sz="4400" b="1" dirty="0">
                <a:solidFill>
                  <a:schemeClr val="bg1"/>
                </a:solidFill>
              </a:rPr>
              <a:t>Public</a:t>
            </a:r>
            <a:r>
              <a:rPr lang="en-US" sz="4400" b="1" i="0" u="none" strike="noStrike" baseline="0" dirty="0">
                <a:solidFill>
                  <a:schemeClr val="bg1"/>
                </a:solidFill>
              </a:rPr>
              <a:t> Education</a:t>
            </a:r>
            <a:br>
              <a:rPr lang="en-US" sz="4400" b="1" i="0" u="none" strike="noStrike" baseline="0" dirty="0">
                <a:solidFill>
                  <a:schemeClr val="bg1"/>
                </a:solidFill>
              </a:rPr>
            </a:br>
            <a:r>
              <a:rPr lang="en-US" sz="4400" b="1" i="0" u="none" strike="noStrike" baseline="0" dirty="0">
                <a:solidFill>
                  <a:schemeClr val="bg1"/>
                </a:solidFill>
              </a:rPr>
              <a:t>		3. Creation vs Evolution</a:t>
            </a:r>
            <a:br>
              <a:rPr lang="en-US" sz="4400" b="1" i="0" u="none" strike="noStrike" baseline="0" dirty="0">
                <a:solidFill>
                  <a:schemeClr val="bg1"/>
                </a:solidFill>
              </a:rPr>
            </a:br>
            <a:r>
              <a:rPr lang="en-US" sz="4400" b="1" i="0" u="none" strike="noStrike" baseline="0" dirty="0">
                <a:solidFill>
                  <a:schemeClr val="bg1"/>
                </a:solidFill>
              </a:rPr>
              <a:t>		4. Euthanasia/Infanticide</a:t>
            </a:r>
            <a:br>
              <a:rPr lang="en-US" sz="4400" b="1" i="0" u="none" strike="noStrike" baseline="0" dirty="0">
                <a:solidFill>
                  <a:schemeClr val="bg1"/>
                </a:solidFill>
              </a:rPr>
            </a:br>
            <a:r>
              <a:rPr lang="en-US" sz="4400" b="1" i="0" u="none" strike="noStrike" baseline="0" dirty="0">
                <a:solidFill>
                  <a:schemeClr val="bg1"/>
                </a:solidFill>
              </a:rPr>
              <a:t>		5. </a:t>
            </a:r>
            <a:r>
              <a:rPr lang="en-US" sz="4400" b="1" dirty="0">
                <a:solidFill>
                  <a:schemeClr val="bg1"/>
                </a:solidFill>
              </a:rPr>
              <a:t>Sexual Immorality</a:t>
            </a:r>
            <a:br>
              <a:rPr lang="en-US" sz="4400" b="1" i="0" u="none" strike="noStrike" baseline="0" dirty="0">
                <a:solidFill>
                  <a:schemeClr val="bg1"/>
                </a:solidFill>
              </a:rPr>
            </a:br>
            <a:r>
              <a:rPr lang="en-US" sz="4400" b="1" i="0" u="none" strike="noStrike" baseline="0" dirty="0">
                <a:solidFill>
                  <a:schemeClr val="bg1"/>
                </a:solidFill>
              </a:rPr>
              <a:t>		6. The Birth, Death and 			Resurrection of our Lord</a:t>
            </a:r>
          </a:p>
        </p:txBody>
      </p:sp>
      <p:pic>
        <p:nvPicPr>
          <p:cNvPr id="5" name="Picture 4" descr="Forest road with vanishing point">
            <a:extLst>
              <a:ext uri="{FF2B5EF4-FFF2-40B4-BE49-F238E27FC236}">
                <a16:creationId xmlns:a16="http://schemas.microsoft.com/office/drawing/2014/main" id="{73122D11-B9AF-916F-9F69-E63E370819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27" r="35274" b="-1"/>
          <a:stretch/>
        </p:blipFill>
        <p:spPr>
          <a:xfrm>
            <a:off x="1" y="10"/>
            <a:ext cx="4551219" cy="6857990"/>
          </a:xfrm>
          <a:custGeom>
            <a:avLst/>
            <a:gdLst/>
            <a:ahLst/>
            <a:cxnLst/>
            <a:rect l="l" t="t" r="r" b="b"/>
            <a:pathLst>
              <a:path w="4551219" h="6858000">
                <a:moveTo>
                  <a:pt x="4194211" y="6564619"/>
                </a:moveTo>
                <a:lnTo>
                  <a:pt x="4194211" y="6564620"/>
                </a:lnTo>
                <a:cubicBezTo>
                  <a:pt x="4204498" y="6575478"/>
                  <a:pt x="4210595" y="6582146"/>
                  <a:pt x="4216690" y="6588625"/>
                </a:cubicBezTo>
                <a:lnTo>
                  <a:pt x="4233312" y="6625224"/>
                </a:lnTo>
                <a:lnTo>
                  <a:pt x="4226218" y="6662539"/>
                </a:lnTo>
                <a:lnTo>
                  <a:pt x="4226217" y="6662540"/>
                </a:lnTo>
                <a:lnTo>
                  <a:pt x="4226216" y="6662543"/>
                </a:lnTo>
                <a:lnTo>
                  <a:pt x="4214767" y="6683026"/>
                </a:lnTo>
                <a:lnTo>
                  <a:pt x="4211619" y="6702975"/>
                </a:lnTo>
                <a:lnTo>
                  <a:pt x="4211619" y="6702976"/>
                </a:lnTo>
                <a:cubicBezTo>
                  <a:pt x="4212024" y="6716168"/>
                  <a:pt x="4217168" y="6729218"/>
                  <a:pt x="4225455" y="6742552"/>
                </a:cubicBezTo>
                <a:lnTo>
                  <a:pt x="4225456" y="6742554"/>
                </a:lnTo>
                <a:lnTo>
                  <a:pt x="4244933" y="6812061"/>
                </a:lnTo>
                <a:lnTo>
                  <a:pt x="4244933" y="6812063"/>
                </a:lnTo>
                <a:lnTo>
                  <a:pt x="4244933" y="6812062"/>
                </a:lnTo>
                <a:lnTo>
                  <a:pt x="4244933" y="6812061"/>
                </a:lnTo>
                <a:lnTo>
                  <a:pt x="4240159" y="6776799"/>
                </a:lnTo>
                <a:lnTo>
                  <a:pt x="4225456" y="6742554"/>
                </a:lnTo>
                <a:lnTo>
                  <a:pt x="4225455" y="6742551"/>
                </a:lnTo>
                <a:lnTo>
                  <a:pt x="4211619" y="6702975"/>
                </a:lnTo>
                <a:lnTo>
                  <a:pt x="4226216" y="6662543"/>
                </a:lnTo>
                <a:lnTo>
                  <a:pt x="4226217" y="6662541"/>
                </a:lnTo>
                <a:lnTo>
                  <a:pt x="4226218" y="6662539"/>
                </a:lnTo>
                <a:lnTo>
                  <a:pt x="4233301" y="6645551"/>
                </a:lnTo>
                <a:lnTo>
                  <a:pt x="4233312" y="6625224"/>
                </a:lnTo>
                <a:lnTo>
                  <a:pt x="4233312" y="6625223"/>
                </a:lnTo>
                <a:cubicBezTo>
                  <a:pt x="4231216" y="6611340"/>
                  <a:pt x="4225168" y="6597577"/>
                  <a:pt x="4216690" y="6588624"/>
                </a:cubicBezTo>
                <a:close/>
                <a:moveTo>
                  <a:pt x="4274532" y="6438980"/>
                </a:moveTo>
                <a:lnTo>
                  <a:pt x="4254602" y="6463839"/>
                </a:lnTo>
                <a:lnTo>
                  <a:pt x="4254600" y="6463848"/>
                </a:lnTo>
                <a:lnTo>
                  <a:pt x="4240803" y="6513011"/>
                </a:lnTo>
                <a:lnTo>
                  <a:pt x="4221998" y="6546193"/>
                </a:lnTo>
                <a:lnTo>
                  <a:pt x="4221998" y="6546194"/>
                </a:lnTo>
                <a:lnTo>
                  <a:pt x="4238336" y="6521803"/>
                </a:lnTo>
                <a:lnTo>
                  <a:pt x="4240803" y="6513011"/>
                </a:lnTo>
                <a:lnTo>
                  <a:pt x="4243614" y="6508051"/>
                </a:lnTo>
                <a:lnTo>
                  <a:pt x="4254600" y="6463848"/>
                </a:lnTo>
                <a:lnTo>
                  <a:pt x="4254602" y="6463840"/>
                </a:lnTo>
                <a:cubicBezTo>
                  <a:pt x="4257553" y="6451649"/>
                  <a:pt x="4265030" y="6444076"/>
                  <a:pt x="4274532" y="6438980"/>
                </a:cubicBezTo>
                <a:close/>
                <a:moveTo>
                  <a:pt x="4360506" y="6365203"/>
                </a:moveTo>
                <a:lnTo>
                  <a:pt x="4359224" y="6387909"/>
                </a:lnTo>
                <a:lnTo>
                  <a:pt x="4357461" y="6391548"/>
                </a:lnTo>
                <a:lnTo>
                  <a:pt x="4349806" y="6407331"/>
                </a:lnTo>
                <a:lnTo>
                  <a:pt x="4349806" y="6407332"/>
                </a:lnTo>
                <a:lnTo>
                  <a:pt x="4357461" y="6391548"/>
                </a:lnTo>
                <a:lnTo>
                  <a:pt x="4359225" y="6387909"/>
                </a:lnTo>
                <a:close/>
                <a:moveTo>
                  <a:pt x="4121437" y="4221390"/>
                </a:moveTo>
                <a:lnTo>
                  <a:pt x="4121437" y="4221391"/>
                </a:lnTo>
                <a:cubicBezTo>
                  <a:pt x="4122199" y="4232060"/>
                  <a:pt x="4122389" y="4243872"/>
                  <a:pt x="4127153" y="4253014"/>
                </a:cubicBezTo>
                <a:cubicBezTo>
                  <a:pt x="4139346" y="4277401"/>
                  <a:pt x="4154966" y="4300070"/>
                  <a:pt x="4166969" y="4324645"/>
                </a:cubicBezTo>
                <a:lnTo>
                  <a:pt x="4175923" y="4363890"/>
                </a:lnTo>
                <a:lnTo>
                  <a:pt x="4175161" y="4482003"/>
                </a:lnTo>
                <a:cubicBezTo>
                  <a:pt x="4172493" y="4546775"/>
                  <a:pt x="4171921" y="4612499"/>
                  <a:pt x="4115151" y="4659173"/>
                </a:cubicBezTo>
                <a:cubicBezTo>
                  <a:pt x="4110579" y="4662985"/>
                  <a:pt x="4107911" y="4671175"/>
                  <a:pt x="4107149" y="4677654"/>
                </a:cubicBezTo>
                <a:cubicBezTo>
                  <a:pt x="4103530" y="4707563"/>
                  <a:pt x="4103148" y="4738234"/>
                  <a:pt x="4097242" y="4767763"/>
                </a:cubicBezTo>
                <a:cubicBezTo>
                  <a:pt x="4094861" y="4779574"/>
                  <a:pt x="4094052" y="4790386"/>
                  <a:pt x="4095933" y="4800482"/>
                </a:cubicBezTo>
                <a:lnTo>
                  <a:pt x="4095933" y="4800483"/>
                </a:lnTo>
                <a:cubicBezTo>
                  <a:pt x="4097814" y="4810580"/>
                  <a:pt x="4102387" y="4819963"/>
                  <a:pt x="4110769" y="4828916"/>
                </a:cubicBezTo>
                <a:lnTo>
                  <a:pt x="4132950" y="4863342"/>
                </a:lnTo>
                <a:lnTo>
                  <a:pt x="4140479" y="4889274"/>
                </a:lnTo>
                <a:lnTo>
                  <a:pt x="4138774" y="4912167"/>
                </a:lnTo>
                <a:cubicBezTo>
                  <a:pt x="4137059" y="4919977"/>
                  <a:pt x="4136702" y="4927121"/>
                  <a:pt x="4137372" y="4933803"/>
                </a:cubicBezTo>
                <a:lnTo>
                  <a:pt x="4137372" y="4933804"/>
                </a:lnTo>
                <a:lnTo>
                  <a:pt x="4142131" y="4952672"/>
                </a:lnTo>
                <a:lnTo>
                  <a:pt x="4144924" y="4957453"/>
                </a:lnTo>
                <a:lnTo>
                  <a:pt x="4146202" y="4961455"/>
                </a:lnTo>
                <a:cubicBezTo>
                  <a:pt x="4150713" y="4970096"/>
                  <a:pt x="4156419" y="4978393"/>
                  <a:pt x="4162206" y="4987037"/>
                </a:cubicBezTo>
                <a:cubicBezTo>
                  <a:pt x="4173445" y="5003801"/>
                  <a:pt x="4187543" y="5022852"/>
                  <a:pt x="4188685" y="5041521"/>
                </a:cubicBezTo>
                <a:cubicBezTo>
                  <a:pt x="4189304" y="5052095"/>
                  <a:pt x="4192222" y="5062299"/>
                  <a:pt x="4195901" y="5072375"/>
                </a:cubicBezTo>
                <a:lnTo>
                  <a:pt x="4201805" y="5087442"/>
                </a:lnTo>
                <a:lnTo>
                  <a:pt x="4214832" y="5133219"/>
                </a:lnTo>
                <a:lnTo>
                  <a:pt x="4214833" y="5133224"/>
                </a:lnTo>
                <a:lnTo>
                  <a:pt x="4208118" y="5166112"/>
                </a:lnTo>
                <a:lnTo>
                  <a:pt x="4208118" y="5166113"/>
                </a:lnTo>
                <a:cubicBezTo>
                  <a:pt x="4207356" y="5167637"/>
                  <a:pt x="4207928" y="5169780"/>
                  <a:pt x="4208809" y="5172090"/>
                </a:cubicBezTo>
                <a:lnTo>
                  <a:pt x="4211356" y="5179067"/>
                </a:lnTo>
                <a:cubicBezTo>
                  <a:pt x="4214976" y="5196594"/>
                  <a:pt x="4215024" y="5213597"/>
                  <a:pt x="4211190" y="5229433"/>
                </a:cubicBezTo>
                <a:lnTo>
                  <a:pt x="4200644" y="5248928"/>
                </a:lnTo>
                <a:lnTo>
                  <a:pt x="4187733" y="5272795"/>
                </a:lnTo>
                <a:cubicBezTo>
                  <a:pt x="4176088" y="5285440"/>
                  <a:pt x="4168382" y="5298594"/>
                  <a:pt x="4163830" y="5312287"/>
                </a:cubicBezTo>
                <a:lnTo>
                  <a:pt x="4162774" y="5321350"/>
                </a:lnTo>
                <a:lnTo>
                  <a:pt x="4160300" y="5326162"/>
                </a:lnTo>
                <a:lnTo>
                  <a:pt x="4158854" y="5355013"/>
                </a:lnTo>
                <a:lnTo>
                  <a:pt x="4158854" y="5355014"/>
                </a:lnTo>
                <a:cubicBezTo>
                  <a:pt x="4159503" y="5364882"/>
                  <a:pt x="4161206" y="5375002"/>
                  <a:pt x="4163730" y="5385384"/>
                </a:cubicBezTo>
                <a:cubicBezTo>
                  <a:pt x="4166969" y="5398721"/>
                  <a:pt x="4169255" y="5412057"/>
                  <a:pt x="4171921" y="5425582"/>
                </a:cubicBezTo>
                <a:cubicBezTo>
                  <a:pt x="4175731" y="5443870"/>
                  <a:pt x="4179733" y="5462351"/>
                  <a:pt x="4183543" y="5480637"/>
                </a:cubicBezTo>
                <a:lnTo>
                  <a:pt x="4188067" y="5507667"/>
                </a:lnTo>
                <a:lnTo>
                  <a:pt x="4177448" y="5531691"/>
                </a:lnTo>
                <a:lnTo>
                  <a:pt x="4177447" y="5531692"/>
                </a:lnTo>
                <a:cubicBezTo>
                  <a:pt x="4170398" y="5537599"/>
                  <a:pt x="4167206" y="5542648"/>
                  <a:pt x="4167302" y="5547577"/>
                </a:cubicBezTo>
                <a:lnTo>
                  <a:pt x="4167302" y="5547578"/>
                </a:lnTo>
                <a:cubicBezTo>
                  <a:pt x="4167397" y="5552507"/>
                  <a:pt x="4170779" y="5557317"/>
                  <a:pt x="4176875" y="5562746"/>
                </a:cubicBezTo>
                <a:cubicBezTo>
                  <a:pt x="4219548" y="5600467"/>
                  <a:pt x="4246219" y="5646189"/>
                  <a:pt x="4248123" y="5704483"/>
                </a:cubicBezTo>
                <a:cubicBezTo>
                  <a:pt x="4248505" y="5716485"/>
                  <a:pt x="4251171" y="5728678"/>
                  <a:pt x="4254029" y="5740488"/>
                </a:cubicBezTo>
                <a:cubicBezTo>
                  <a:pt x="4255744" y="5747728"/>
                  <a:pt x="4257650" y="5756493"/>
                  <a:pt x="4262794" y="5760873"/>
                </a:cubicBezTo>
                <a:cubicBezTo>
                  <a:pt x="4302037" y="5794974"/>
                  <a:pt x="4329280" y="5837457"/>
                  <a:pt x="4351189" y="5883751"/>
                </a:cubicBezTo>
                <a:lnTo>
                  <a:pt x="4351191" y="5883755"/>
                </a:lnTo>
                <a:lnTo>
                  <a:pt x="4369094" y="5935945"/>
                </a:lnTo>
                <a:lnTo>
                  <a:pt x="4369096" y="5935949"/>
                </a:lnTo>
                <a:lnTo>
                  <a:pt x="4365476" y="5993289"/>
                </a:lnTo>
                <a:lnTo>
                  <a:pt x="4365475" y="5993290"/>
                </a:lnTo>
                <a:cubicBezTo>
                  <a:pt x="4364334" y="6004530"/>
                  <a:pt x="4364524" y="6017484"/>
                  <a:pt x="4358999" y="6026439"/>
                </a:cubicBezTo>
                <a:cubicBezTo>
                  <a:pt x="4341662" y="6054824"/>
                  <a:pt x="4322994" y="6082257"/>
                  <a:pt x="4302799" y="6108737"/>
                </a:cubicBezTo>
                <a:cubicBezTo>
                  <a:pt x="4294131" y="6120073"/>
                  <a:pt x="4289178" y="6126883"/>
                  <a:pt x="4289107" y="6133313"/>
                </a:cubicBezTo>
                <a:lnTo>
                  <a:pt x="4289107" y="6133314"/>
                </a:lnTo>
                <a:lnTo>
                  <a:pt x="4292807" y="6143189"/>
                </a:lnTo>
                <a:lnTo>
                  <a:pt x="4304703" y="6155599"/>
                </a:lnTo>
                <a:lnTo>
                  <a:pt x="4304706" y="6155602"/>
                </a:lnTo>
                <a:cubicBezTo>
                  <a:pt x="4326994" y="6175797"/>
                  <a:pt x="4338614" y="6200944"/>
                  <a:pt x="4343376" y="6228756"/>
                </a:cubicBezTo>
                <a:lnTo>
                  <a:pt x="4360713" y="6361539"/>
                </a:lnTo>
                <a:lnTo>
                  <a:pt x="4360713" y="6361538"/>
                </a:lnTo>
                <a:cubicBezTo>
                  <a:pt x="4357093" y="6317150"/>
                  <a:pt x="4350808" y="6272763"/>
                  <a:pt x="4343376" y="6228755"/>
                </a:cubicBezTo>
                <a:cubicBezTo>
                  <a:pt x="4338614" y="6200943"/>
                  <a:pt x="4326994" y="6175796"/>
                  <a:pt x="4304706" y="6155601"/>
                </a:cubicBezTo>
                <a:lnTo>
                  <a:pt x="4304703" y="6155599"/>
                </a:lnTo>
                <a:lnTo>
                  <a:pt x="4289107" y="6133314"/>
                </a:lnTo>
                <a:lnTo>
                  <a:pt x="4302799" y="6108738"/>
                </a:lnTo>
                <a:cubicBezTo>
                  <a:pt x="4322994" y="6082258"/>
                  <a:pt x="4341662" y="6054825"/>
                  <a:pt x="4358999" y="6026440"/>
                </a:cubicBezTo>
                <a:cubicBezTo>
                  <a:pt x="4364524" y="6017485"/>
                  <a:pt x="4364334" y="6004531"/>
                  <a:pt x="4365475" y="5993291"/>
                </a:cubicBezTo>
                <a:lnTo>
                  <a:pt x="4365476" y="5993289"/>
                </a:lnTo>
                <a:lnTo>
                  <a:pt x="4368929" y="5964476"/>
                </a:lnTo>
                <a:lnTo>
                  <a:pt x="4369096" y="5935949"/>
                </a:lnTo>
                <a:lnTo>
                  <a:pt x="4369096" y="5935948"/>
                </a:lnTo>
                <a:lnTo>
                  <a:pt x="4369094" y="5935945"/>
                </a:lnTo>
                <a:lnTo>
                  <a:pt x="4362214" y="5909350"/>
                </a:lnTo>
                <a:lnTo>
                  <a:pt x="4351191" y="5883755"/>
                </a:lnTo>
                <a:lnTo>
                  <a:pt x="4351189" y="5883750"/>
                </a:lnTo>
                <a:cubicBezTo>
                  <a:pt x="4329280" y="5837456"/>
                  <a:pt x="4302037" y="5794973"/>
                  <a:pt x="4262794" y="5760872"/>
                </a:cubicBezTo>
                <a:cubicBezTo>
                  <a:pt x="4257650" y="5756492"/>
                  <a:pt x="4255744" y="5747727"/>
                  <a:pt x="4254029" y="5740487"/>
                </a:cubicBezTo>
                <a:cubicBezTo>
                  <a:pt x="4251171" y="5728677"/>
                  <a:pt x="4248505" y="5716484"/>
                  <a:pt x="4248123" y="5704482"/>
                </a:cubicBezTo>
                <a:cubicBezTo>
                  <a:pt x="4246219" y="5646188"/>
                  <a:pt x="4219548" y="5600466"/>
                  <a:pt x="4176875" y="5562745"/>
                </a:cubicBezTo>
                <a:lnTo>
                  <a:pt x="4167302" y="5547577"/>
                </a:lnTo>
                <a:lnTo>
                  <a:pt x="4177447" y="5531693"/>
                </a:lnTo>
                <a:lnTo>
                  <a:pt x="4177448" y="5531691"/>
                </a:lnTo>
                <a:lnTo>
                  <a:pt x="4185847" y="5520421"/>
                </a:lnTo>
                <a:lnTo>
                  <a:pt x="4188067" y="5507667"/>
                </a:lnTo>
                <a:lnTo>
                  <a:pt x="4188067" y="5507666"/>
                </a:lnTo>
                <a:cubicBezTo>
                  <a:pt x="4188020" y="5498831"/>
                  <a:pt x="4185448" y="5489496"/>
                  <a:pt x="4183543" y="5480636"/>
                </a:cubicBezTo>
                <a:cubicBezTo>
                  <a:pt x="4179733" y="5462350"/>
                  <a:pt x="4175731" y="5443869"/>
                  <a:pt x="4171921" y="5425581"/>
                </a:cubicBezTo>
                <a:cubicBezTo>
                  <a:pt x="4169255" y="5412056"/>
                  <a:pt x="4166969" y="5398720"/>
                  <a:pt x="4163730" y="5385383"/>
                </a:cubicBezTo>
                <a:lnTo>
                  <a:pt x="4158854" y="5355013"/>
                </a:lnTo>
                <a:lnTo>
                  <a:pt x="4162774" y="5321350"/>
                </a:lnTo>
                <a:lnTo>
                  <a:pt x="4187733" y="5272796"/>
                </a:lnTo>
                <a:lnTo>
                  <a:pt x="4200644" y="5248928"/>
                </a:lnTo>
                <a:lnTo>
                  <a:pt x="4211191" y="5229432"/>
                </a:lnTo>
                <a:lnTo>
                  <a:pt x="4211356" y="5179067"/>
                </a:lnTo>
                <a:lnTo>
                  <a:pt x="4211356" y="5179066"/>
                </a:lnTo>
                <a:cubicBezTo>
                  <a:pt x="4210880" y="5176875"/>
                  <a:pt x="4209690" y="5174399"/>
                  <a:pt x="4208809" y="5172089"/>
                </a:cubicBezTo>
                <a:lnTo>
                  <a:pt x="4208118" y="5166113"/>
                </a:lnTo>
                <a:lnTo>
                  <a:pt x="4214833" y="5133224"/>
                </a:lnTo>
                <a:lnTo>
                  <a:pt x="4214833" y="5133223"/>
                </a:lnTo>
                <a:lnTo>
                  <a:pt x="4214832" y="5133219"/>
                </a:lnTo>
                <a:lnTo>
                  <a:pt x="4207690" y="5102460"/>
                </a:lnTo>
                <a:lnTo>
                  <a:pt x="4201805" y="5087442"/>
                </a:lnTo>
                <a:lnTo>
                  <a:pt x="4201799" y="5087422"/>
                </a:lnTo>
                <a:cubicBezTo>
                  <a:pt x="4195713" y="5072410"/>
                  <a:pt x="4189614" y="5057380"/>
                  <a:pt x="4188685" y="5041520"/>
                </a:cubicBezTo>
                <a:cubicBezTo>
                  <a:pt x="4187543" y="5022851"/>
                  <a:pt x="4173445" y="5003800"/>
                  <a:pt x="4162206" y="4987036"/>
                </a:cubicBezTo>
                <a:lnTo>
                  <a:pt x="4144924" y="4957453"/>
                </a:lnTo>
                <a:lnTo>
                  <a:pt x="4137372" y="4933804"/>
                </a:lnTo>
                <a:lnTo>
                  <a:pt x="4138774" y="4912168"/>
                </a:lnTo>
                <a:cubicBezTo>
                  <a:pt x="4140536" y="4904357"/>
                  <a:pt x="4141048" y="4896713"/>
                  <a:pt x="4140479" y="4889275"/>
                </a:cubicBezTo>
                <a:lnTo>
                  <a:pt x="4140479" y="4889274"/>
                </a:lnTo>
                <a:lnTo>
                  <a:pt x="4135701" y="4867613"/>
                </a:lnTo>
                <a:lnTo>
                  <a:pt x="4132950" y="4863342"/>
                </a:lnTo>
                <a:lnTo>
                  <a:pt x="4131200" y="4857316"/>
                </a:lnTo>
                <a:cubicBezTo>
                  <a:pt x="4126057" y="4847213"/>
                  <a:pt x="4119056" y="4837702"/>
                  <a:pt x="4110769" y="4828915"/>
                </a:cubicBezTo>
                <a:lnTo>
                  <a:pt x="4095933" y="4800482"/>
                </a:lnTo>
                <a:lnTo>
                  <a:pt x="4097242" y="4767764"/>
                </a:lnTo>
                <a:cubicBezTo>
                  <a:pt x="4103148" y="4738235"/>
                  <a:pt x="4103530" y="4707564"/>
                  <a:pt x="4107149" y="4677655"/>
                </a:cubicBezTo>
                <a:cubicBezTo>
                  <a:pt x="4107911" y="4671176"/>
                  <a:pt x="4110579" y="4662986"/>
                  <a:pt x="4115151" y="4659174"/>
                </a:cubicBezTo>
                <a:cubicBezTo>
                  <a:pt x="4171921" y="4612500"/>
                  <a:pt x="4172493" y="4546776"/>
                  <a:pt x="4175161" y="4482004"/>
                </a:cubicBezTo>
                <a:cubicBezTo>
                  <a:pt x="4176875" y="4442761"/>
                  <a:pt x="4176875" y="4403325"/>
                  <a:pt x="4175923" y="4363890"/>
                </a:cubicBezTo>
                <a:lnTo>
                  <a:pt x="4175923" y="4363889"/>
                </a:lnTo>
                <a:cubicBezTo>
                  <a:pt x="4175731" y="4350553"/>
                  <a:pt x="4172683" y="4336456"/>
                  <a:pt x="4166969" y="4324644"/>
                </a:cubicBezTo>
                <a:cubicBezTo>
                  <a:pt x="4154966" y="4300069"/>
                  <a:pt x="4139346" y="4277400"/>
                  <a:pt x="4127153" y="4253013"/>
                </a:cubicBezTo>
                <a:close/>
                <a:moveTo>
                  <a:pt x="4190328" y="2836171"/>
                </a:moveTo>
                <a:lnTo>
                  <a:pt x="4181637" y="2848792"/>
                </a:lnTo>
                <a:cubicBezTo>
                  <a:pt x="4176637" y="2865009"/>
                  <a:pt x="4170779" y="2881306"/>
                  <a:pt x="4166033" y="2897784"/>
                </a:cubicBezTo>
                <a:lnTo>
                  <a:pt x="4165004" y="2903549"/>
                </a:lnTo>
                <a:lnTo>
                  <a:pt x="4161730" y="2914327"/>
                </a:lnTo>
                <a:lnTo>
                  <a:pt x="4157099" y="2947858"/>
                </a:lnTo>
                <a:lnTo>
                  <a:pt x="4157098" y="2947861"/>
                </a:lnTo>
                <a:lnTo>
                  <a:pt x="4157098" y="2947862"/>
                </a:lnTo>
                <a:cubicBezTo>
                  <a:pt x="4156729" y="2959156"/>
                  <a:pt x="4157729" y="2970575"/>
                  <a:pt x="4160682" y="2982148"/>
                </a:cubicBezTo>
                <a:lnTo>
                  <a:pt x="4172375" y="3077401"/>
                </a:lnTo>
                <a:lnTo>
                  <a:pt x="4159920" y="3172653"/>
                </a:lnTo>
                <a:cubicBezTo>
                  <a:pt x="4134011" y="3276479"/>
                  <a:pt x="4106579" y="3380304"/>
                  <a:pt x="4112293" y="3489466"/>
                </a:cubicBezTo>
                <a:cubicBezTo>
                  <a:pt x="4113245" y="3507562"/>
                  <a:pt x="4101624" y="3529089"/>
                  <a:pt x="4090194" y="3544712"/>
                </a:cubicBezTo>
                <a:cubicBezTo>
                  <a:pt x="4079336" y="3559667"/>
                  <a:pt x="4073477" y="3566811"/>
                  <a:pt x="4072572" y="3574407"/>
                </a:cubicBezTo>
                <a:lnTo>
                  <a:pt x="4072572" y="3574408"/>
                </a:lnTo>
                <a:cubicBezTo>
                  <a:pt x="4071667" y="3582004"/>
                  <a:pt x="4075716" y="3590053"/>
                  <a:pt x="4084670" y="3606817"/>
                </a:cubicBezTo>
                <a:cubicBezTo>
                  <a:pt x="4089052" y="3614819"/>
                  <a:pt x="4091718" y="3624725"/>
                  <a:pt x="4098196" y="3630632"/>
                </a:cubicBezTo>
                <a:lnTo>
                  <a:pt x="4115925" y="3654415"/>
                </a:lnTo>
                <a:lnTo>
                  <a:pt x="4118836" y="3665923"/>
                </a:lnTo>
                <a:lnTo>
                  <a:pt x="4122437" y="3680163"/>
                </a:lnTo>
                <a:lnTo>
                  <a:pt x="4118389" y="3734836"/>
                </a:lnTo>
                <a:lnTo>
                  <a:pt x="4118389" y="3734837"/>
                </a:lnTo>
                <a:cubicBezTo>
                  <a:pt x="4117437" y="3741315"/>
                  <a:pt x="4116103" y="3749125"/>
                  <a:pt x="4118771" y="3754652"/>
                </a:cubicBezTo>
                <a:lnTo>
                  <a:pt x="4125128" y="3789775"/>
                </a:lnTo>
                <a:lnTo>
                  <a:pt x="4110197" y="3822471"/>
                </a:lnTo>
                <a:cubicBezTo>
                  <a:pt x="4103149" y="3831901"/>
                  <a:pt x="4097529" y="3842045"/>
                  <a:pt x="4095862" y="3852618"/>
                </a:cubicBezTo>
                <a:lnTo>
                  <a:pt x="4095862" y="3852619"/>
                </a:lnTo>
                <a:lnTo>
                  <a:pt x="4096642" y="3868763"/>
                </a:lnTo>
                <a:lnTo>
                  <a:pt x="4105245" y="3885336"/>
                </a:lnTo>
                <a:lnTo>
                  <a:pt x="4105245" y="3885338"/>
                </a:lnTo>
                <a:cubicBezTo>
                  <a:pt x="4114961" y="3897721"/>
                  <a:pt x="4122367" y="3910318"/>
                  <a:pt x="4127626" y="3923124"/>
                </a:cubicBezTo>
                <a:lnTo>
                  <a:pt x="4137130" y="3962159"/>
                </a:lnTo>
                <a:lnTo>
                  <a:pt x="4121438" y="4043837"/>
                </a:lnTo>
                <a:lnTo>
                  <a:pt x="4121437" y="4043838"/>
                </a:lnTo>
                <a:cubicBezTo>
                  <a:pt x="4112674" y="4063841"/>
                  <a:pt x="4107292" y="4083701"/>
                  <a:pt x="4106316" y="4103824"/>
                </a:cubicBezTo>
                <a:lnTo>
                  <a:pt x="4106316" y="4103825"/>
                </a:lnTo>
                <a:lnTo>
                  <a:pt x="4108283" y="4134255"/>
                </a:lnTo>
                <a:lnTo>
                  <a:pt x="4117627" y="4165381"/>
                </a:lnTo>
                <a:lnTo>
                  <a:pt x="4117627" y="4165383"/>
                </a:lnTo>
                <a:lnTo>
                  <a:pt x="4121532" y="4192387"/>
                </a:lnTo>
                <a:lnTo>
                  <a:pt x="4121532" y="4192386"/>
                </a:lnTo>
                <a:cubicBezTo>
                  <a:pt x="4121628" y="4182766"/>
                  <a:pt x="4121056" y="4173479"/>
                  <a:pt x="4117627" y="4165382"/>
                </a:cubicBezTo>
                <a:lnTo>
                  <a:pt x="4117627" y="4165381"/>
                </a:lnTo>
                <a:lnTo>
                  <a:pt x="4106316" y="4103825"/>
                </a:lnTo>
                <a:lnTo>
                  <a:pt x="4121437" y="4043839"/>
                </a:lnTo>
                <a:lnTo>
                  <a:pt x="4121438" y="4043837"/>
                </a:lnTo>
                <a:lnTo>
                  <a:pt x="4134740" y="4002409"/>
                </a:lnTo>
                <a:lnTo>
                  <a:pt x="4137130" y="3962159"/>
                </a:lnTo>
                <a:lnTo>
                  <a:pt x="4137130" y="3962158"/>
                </a:lnTo>
                <a:cubicBezTo>
                  <a:pt x="4134868" y="3935726"/>
                  <a:pt x="4124677" y="3910103"/>
                  <a:pt x="4105245" y="3885337"/>
                </a:cubicBezTo>
                <a:lnTo>
                  <a:pt x="4105245" y="3885336"/>
                </a:lnTo>
                <a:lnTo>
                  <a:pt x="4095862" y="3852619"/>
                </a:lnTo>
                <a:lnTo>
                  <a:pt x="4110197" y="3822472"/>
                </a:lnTo>
                <a:cubicBezTo>
                  <a:pt x="4118389" y="3811613"/>
                  <a:pt x="4123533" y="3800896"/>
                  <a:pt x="4125128" y="3789776"/>
                </a:cubicBezTo>
                <a:lnTo>
                  <a:pt x="4125128" y="3789775"/>
                </a:lnTo>
                <a:cubicBezTo>
                  <a:pt x="4126724" y="3778654"/>
                  <a:pt x="4124771" y="3767129"/>
                  <a:pt x="4118771" y="3754651"/>
                </a:cubicBezTo>
                <a:lnTo>
                  <a:pt x="4118389" y="3734837"/>
                </a:lnTo>
                <a:lnTo>
                  <a:pt x="4122437" y="3680163"/>
                </a:lnTo>
                <a:lnTo>
                  <a:pt x="4122437" y="3680162"/>
                </a:lnTo>
                <a:lnTo>
                  <a:pt x="4118836" y="3665923"/>
                </a:lnTo>
                <a:lnTo>
                  <a:pt x="4115925" y="3654415"/>
                </a:lnTo>
                <a:lnTo>
                  <a:pt x="4115925" y="3654415"/>
                </a:lnTo>
                <a:lnTo>
                  <a:pt x="4115925" y="3654415"/>
                </a:lnTo>
                <a:cubicBezTo>
                  <a:pt x="4112115" y="3646122"/>
                  <a:pt x="4106436" y="3638156"/>
                  <a:pt x="4098196" y="3630631"/>
                </a:cubicBezTo>
                <a:cubicBezTo>
                  <a:pt x="4091718" y="3624724"/>
                  <a:pt x="4089052" y="3614818"/>
                  <a:pt x="4084670" y="3606816"/>
                </a:cubicBezTo>
                <a:cubicBezTo>
                  <a:pt x="4080193" y="3598434"/>
                  <a:pt x="4076942" y="3592231"/>
                  <a:pt x="4074924" y="3587173"/>
                </a:cubicBezTo>
                <a:lnTo>
                  <a:pt x="4072572" y="3574407"/>
                </a:lnTo>
                <a:lnTo>
                  <a:pt x="4077651" y="3562320"/>
                </a:lnTo>
                <a:cubicBezTo>
                  <a:pt x="4080586" y="3557715"/>
                  <a:pt x="4084765" y="3552190"/>
                  <a:pt x="4090194" y="3544713"/>
                </a:cubicBezTo>
                <a:cubicBezTo>
                  <a:pt x="4101624" y="3529090"/>
                  <a:pt x="4113245" y="3507563"/>
                  <a:pt x="4112293" y="3489467"/>
                </a:cubicBezTo>
                <a:cubicBezTo>
                  <a:pt x="4106579" y="3380305"/>
                  <a:pt x="4134011" y="3276480"/>
                  <a:pt x="4159920" y="3172654"/>
                </a:cubicBezTo>
                <a:cubicBezTo>
                  <a:pt x="4167922" y="3140649"/>
                  <a:pt x="4172160" y="3109025"/>
                  <a:pt x="4172375" y="3077401"/>
                </a:cubicBezTo>
                <a:lnTo>
                  <a:pt x="4172375" y="3077400"/>
                </a:lnTo>
                <a:cubicBezTo>
                  <a:pt x="4172589" y="3045776"/>
                  <a:pt x="4168779" y="3014152"/>
                  <a:pt x="4160682" y="2982147"/>
                </a:cubicBezTo>
                <a:lnTo>
                  <a:pt x="4157098" y="2947862"/>
                </a:lnTo>
                <a:lnTo>
                  <a:pt x="4157099" y="2947858"/>
                </a:lnTo>
                <a:lnTo>
                  <a:pt x="4165004" y="2903549"/>
                </a:lnTo>
                <a:lnTo>
                  <a:pt x="4181637" y="2848793"/>
                </a:lnTo>
                <a:cubicBezTo>
                  <a:pt x="4182970" y="2844316"/>
                  <a:pt x="4186256" y="2839982"/>
                  <a:pt x="4190328" y="2836172"/>
                </a:cubicBezTo>
                <a:close/>
                <a:moveTo>
                  <a:pt x="3705842" y="1508457"/>
                </a:moveTo>
                <a:lnTo>
                  <a:pt x="3677748" y="1596213"/>
                </a:lnTo>
                <a:cubicBezTo>
                  <a:pt x="3675271" y="1604978"/>
                  <a:pt x="3676796" y="1615836"/>
                  <a:pt x="3679653" y="1624980"/>
                </a:cubicBezTo>
                <a:cubicBezTo>
                  <a:pt x="3689369" y="1656223"/>
                  <a:pt x="3713754" y="1676036"/>
                  <a:pt x="3736234" y="1697753"/>
                </a:cubicBezTo>
                <a:cubicBezTo>
                  <a:pt x="3746141" y="1707279"/>
                  <a:pt x="3753189" y="1720423"/>
                  <a:pt x="3758903" y="1733188"/>
                </a:cubicBezTo>
                <a:cubicBezTo>
                  <a:pt x="3773574" y="1766335"/>
                  <a:pt x="3786718" y="1800246"/>
                  <a:pt x="3800624" y="1833775"/>
                </a:cubicBezTo>
                <a:cubicBezTo>
                  <a:pt x="3801958" y="1837013"/>
                  <a:pt x="3805387" y="1839679"/>
                  <a:pt x="3808245" y="1842158"/>
                </a:cubicBezTo>
                <a:cubicBezTo>
                  <a:pt x="3838346" y="1866922"/>
                  <a:pt x="3868635" y="1891497"/>
                  <a:pt x="3898736" y="1916454"/>
                </a:cubicBezTo>
                <a:cubicBezTo>
                  <a:pt x="3904450" y="1921216"/>
                  <a:pt x="3908642" y="1928076"/>
                  <a:pt x="3914166" y="1933219"/>
                </a:cubicBezTo>
                <a:cubicBezTo>
                  <a:pt x="3921786" y="1940459"/>
                  <a:pt x="3929027" y="1949603"/>
                  <a:pt x="3938171" y="1953413"/>
                </a:cubicBezTo>
                <a:cubicBezTo>
                  <a:pt x="3966936" y="1965224"/>
                  <a:pt x="3979320" y="1987894"/>
                  <a:pt x="3984654" y="2016469"/>
                </a:cubicBezTo>
                <a:cubicBezTo>
                  <a:pt x="3989607" y="2042570"/>
                  <a:pt x="3993799" y="2068669"/>
                  <a:pt x="3999513" y="2094578"/>
                </a:cubicBezTo>
                <a:cubicBezTo>
                  <a:pt x="4006371" y="2126201"/>
                  <a:pt x="4013801" y="2157636"/>
                  <a:pt x="4022184" y="2188879"/>
                </a:cubicBezTo>
                <a:cubicBezTo>
                  <a:pt x="4025804" y="2202404"/>
                  <a:pt x="4029994" y="2216692"/>
                  <a:pt x="4037424" y="2228314"/>
                </a:cubicBezTo>
                <a:cubicBezTo>
                  <a:pt x="4057999" y="2260890"/>
                  <a:pt x="4071905" y="2295753"/>
                  <a:pt x="4066381" y="2334044"/>
                </a:cubicBezTo>
                <a:cubicBezTo>
                  <a:pt x="4061999" y="2364715"/>
                  <a:pt x="4073239" y="2390434"/>
                  <a:pt x="4090766" y="2409485"/>
                </a:cubicBezTo>
                <a:cubicBezTo>
                  <a:pt x="4098720" y="2418154"/>
                  <a:pt x="4104233" y="2426976"/>
                  <a:pt x="4107867" y="2435912"/>
                </a:cubicBezTo>
                <a:lnTo>
                  <a:pt x="4113698" y="2463017"/>
                </a:lnTo>
                <a:lnTo>
                  <a:pt x="4105056" y="2518262"/>
                </a:lnTo>
                <a:lnTo>
                  <a:pt x="4105055" y="2518263"/>
                </a:lnTo>
                <a:cubicBezTo>
                  <a:pt x="4102388" y="2527789"/>
                  <a:pt x="4101244" y="2536456"/>
                  <a:pt x="4101411" y="2545005"/>
                </a:cubicBezTo>
                <a:lnTo>
                  <a:pt x="4101411" y="2545006"/>
                </a:lnTo>
                <a:cubicBezTo>
                  <a:pt x="4101577" y="2553555"/>
                  <a:pt x="4103054" y="2561985"/>
                  <a:pt x="4105625" y="2571034"/>
                </a:cubicBezTo>
                <a:cubicBezTo>
                  <a:pt x="4117627" y="2612945"/>
                  <a:pt x="4150204" y="2640950"/>
                  <a:pt x="4178779" y="2668001"/>
                </a:cubicBezTo>
                <a:cubicBezTo>
                  <a:pt x="4203164" y="2691054"/>
                  <a:pt x="4216880" y="2716963"/>
                  <a:pt x="4227170" y="2745348"/>
                </a:cubicBezTo>
                <a:lnTo>
                  <a:pt x="4227170" y="2745351"/>
                </a:lnTo>
                <a:lnTo>
                  <a:pt x="4233090" y="2778005"/>
                </a:lnTo>
                <a:lnTo>
                  <a:pt x="4232670" y="2785439"/>
                </a:lnTo>
                <a:lnTo>
                  <a:pt x="4222591" y="2811779"/>
                </a:lnTo>
                <a:lnTo>
                  <a:pt x="4222587" y="2811786"/>
                </a:lnTo>
                <a:lnTo>
                  <a:pt x="4222588" y="2811786"/>
                </a:lnTo>
                <a:lnTo>
                  <a:pt x="4222591" y="2811779"/>
                </a:lnTo>
                <a:lnTo>
                  <a:pt x="4232241" y="2793022"/>
                </a:lnTo>
                <a:lnTo>
                  <a:pt x="4232670" y="2785439"/>
                </a:lnTo>
                <a:lnTo>
                  <a:pt x="4233870" y="2782304"/>
                </a:lnTo>
                <a:lnTo>
                  <a:pt x="4233090" y="2778005"/>
                </a:lnTo>
                <a:lnTo>
                  <a:pt x="4233500" y="2770757"/>
                </a:lnTo>
                <a:lnTo>
                  <a:pt x="4227170" y="2745351"/>
                </a:lnTo>
                <a:lnTo>
                  <a:pt x="4227170" y="2745347"/>
                </a:lnTo>
                <a:cubicBezTo>
                  <a:pt x="4216880" y="2716962"/>
                  <a:pt x="4203164" y="2691053"/>
                  <a:pt x="4178779" y="2668000"/>
                </a:cubicBezTo>
                <a:cubicBezTo>
                  <a:pt x="4150204" y="2640949"/>
                  <a:pt x="4117627" y="2612944"/>
                  <a:pt x="4105625" y="2571033"/>
                </a:cubicBezTo>
                <a:lnTo>
                  <a:pt x="4101411" y="2545006"/>
                </a:lnTo>
                <a:lnTo>
                  <a:pt x="4105055" y="2518264"/>
                </a:lnTo>
                <a:lnTo>
                  <a:pt x="4105056" y="2518262"/>
                </a:lnTo>
                <a:lnTo>
                  <a:pt x="4111636" y="2490550"/>
                </a:lnTo>
                <a:lnTo>
                  <a:pt x="4113698" y="2463017"/>
                </a:lnTo>
                <a:lnTo>
                  <a:pt x="4113698" y="2463016"/>
                </a:lnTo>
                <a:cubicBezTo>
                  <a:pt x="4112817" y="2444776"/>
                  <a:pt x="4106674" y="2426821"/>
                  <a:pt x="4090766" y="2409484"/>
                </a:cubicBezTo>
                <a:cubicBezTo>
                  <a:pt x="4073239" y="2390433"/>
                  <a:pt x="4061999" y="2364714"/>
                  <a:pt x="4066381" y="2334043"/>
                </a:cubicBezTo>
                <a:cubicBezTo>
                  <a:pt x="4071905" y="2295752"/>
                  <a:pt x="4057999" y="2260889"/>
                  <a:pt x="4037424" y="2228313"/>
                </a:cubicBezTo>
                <a:cubicBezTo>
                  <a:pt x="4029994" y="2216691"/>
                  <a:pt x="4025804" y="2202403"/>
                  <a:pt x="4022184" y="2188878"/>
                </a:cubicBezTo>
                <a:cubicBezTo>
                  <a:pt x="4013801" y="2157635"/>
                  <a:pt x="4006371" y="2126200"/>
                  <a:pt x="3999513" y="2094577"/>
                </a:cubicBezTo>
                <a:cubicBezTo>
                  <a:pt x="3993799" y="2068668"/>
                  <a:pt x="3989607" y="2042569"/>
                  <a:pt x="3984654" y="2016468"/>
                </a:cubicBezTo>
                <a:cubicBezTo>
                  <a:pt x="3979320" y="1987893"/>
                  <a:pt x="3966936" y="1965223"/>
                  <a:pt x="3938171" y="1953412"/>
                </a:cubicBezTo>
                <a:cubicBezTo>
                  <a:pt x="3929027" y="1949602"/>
                  <a:pt x="3921786" y="1940458"/>
                  <a:pt x="3914166" y="1933218"/>
                </a:cubicBezTo>
                <a:cubicBezTo>
                  <a:pt x="3908642" y="1928075"/>
                  <a:pt x="3904450" y="1921215"/>
                  <a:pt x="3898736" y="1916453"/>
                </a:cubicBezTo>
                <a:cubicBezTo>
                  <a:pt x="3868635" y="1891496"/>
                  <a:pt x="3838346" y="1866921"/>
                  <a:pt x="3808245" y="1842157"/>
                </a:cubicBezTo>
                <a:cubicBezTo>
                  <a:pt x="3805387" y="1839678"/>
                  <a:pt x="3801958" y="1837012"/>
                  <a:pt x="3800624" y="1833774"/>
                </a:cubicBezTo>
                <a:cubicBezTo>
                  <a:pt x="3786718" y="1800245"/>
                  <a:pt x="3773575" y="1766334"/>
                  <a:pt x="3758903" y="1733187"/>
                </a:cubicBezTo>
                <a:cubicBezTo>
                  <a:pt x="3753189" y="1720422"/>
                  <a:pt x="3746141" y="1707278"/>
                  <a:pt x="3736235" y="1697752"/>
                </a:cubicBezTo>
                <a:cubicBezTo>
                  <a:pt x="3713755" y="1676035"/>
                  <a:pt x="3689369" y="1656222"/>
                  <a:pt x="3679653" y="1624979"/>
                </a:cubicBezTo>
                <a:cubicBezTo>
                  <a:pt x="3676797" y="1615835"/>
                  <a:pt x="3675272" y="1604977"/>
                  <a:pt x="3677749" y="1596212"/>
                </a:cubicBezTo>
                <a:close/>
                <a:moveTo>
                  <a:pt x="3724447" y="1459072"/>
                </a:moveTo>
                <a:lnTo>
                  <a:pt x="3724446" y="1459073"/>
                </a:lnTo>
                <a:lnTo>
                  <a:pt x="3715229" y="1481571"/>
                </a:lnTo>
                <a:close/>
                <a:moveTo>
                  <a:pt x="3743640" y="1268757"/>
                </a:moveTo>
                <a:cubicBezTo>
                  <a:pt x="3744092" y="1275401"/>
                  <a:pt x="3745664" y="1281688"/>
                  <a:pt x="3748807" y="1286069"/>
                </a:cubicBezTo>
                <a:cubicBezTo>
                  <a:pt x="3763380" y="1306929"/>
                  <a:pt x="3769620" y="1328552"/>
                  <a:pt x="3771144" y="1350627"/>
                </a:cubicBezTo>
                <a:lnTo>
                  <a:pt x="3765550" y="1413839"/>
                </a:lnTo>
                <a:lnTo>
                  <a:pt x="3771145" y="1350626"/>
                </a:lnTo>
                <a:cubicBezTo>
                  <a:pt x="3769620" y="1328551"/>
                  <a:pt x="3763381" y="1306929"/>
                  <a:pt x="3748807" y="1286068"/>
                </a:cubicBezTo>
                <a:close/>
                <a:moveTo>
                  <a:pt x="3685369" y="773034"/>
                </a:moveTo>
                <a:lnTo>
                  <a:pt x="3685369" y="773035"/>
                </a:lnTo>
                <a:cubicBezTo>
                  <a:pt x="3687655" y="800276"/>
                  <a:pt x="3690893" y="827329"/>
                  <a:pt x="3693369" y="854379"/>
                </a:cubicBezTo>
                <a:cubicBezTo>
                  <a:pt x="3695655" y="878956"/>
                  <a:pt x="3696417" y="903722"/>
                  <a:pt x="3724422" y="915343"/>
                </a:cubicBezTo>
                <a:cubicBezTo>
                  <a:pt x="3728804" y="917059"/>
                  <a:pt x="3732042" y="922773"/>
                  <a:pt x="3734900" y="927155"/>
                </a:cubicBezTo>
                <a:cubicBezTo>
                  <a:pt x="3778908" y="994785"/>
                  <a:pt x="3777764" y="1030980"/>
                  <a:pt x="3731280" y="1097087"/>
                </a:cubicBezTo>
                <a:cubicBezTo>
                  <a:pt x="3726518" y="1103945"/>
                  <a:pt x="3723088" y="1118613"/>
                  <a:pt x="3726898" y="1123185"/>
                </a:cubicBezTo>
                <a:cubicBezTo>
                  <a:pt x="3742710" y="1142617"/>
                  <a:pt x="3749759" y="1162953"/>
                  <a:pt x="3751617" y="1184028"/>
                </a:cubicBezTo>
                <a:cubicBezTo>
                  <a:pt x="3749759" y="1162953"/>
                  <a:pt x="3742711" y="1142616"/>
                  <a:pt x="3726899" y="1123184"/>
                </a:cubicBezTo>
                <a:cubicBezTo>
                  <a:pt x="3723089" y="1118612"/>
                  <a:pt x="3726519" y="1103944"/>
                  <a:pt x="3731281" y="1097086"/>
                </a:cubicBezTo>
                <a:cubicBezTo>
                  <a:pt x="3777765" y="1030979"/>
                  <a:pt x="3778909" y="994784"/>
                  <a:pt x="3734901" y="927154"/>
                </a:cubicBezTo>
                <a:cubicBezTo>
                  <a:pt x="3732043" y="922772"/>
                  <a:pt x="3728805" y="917058"/>
                  <a:pt x="3724423" y="915342"/>
                </a:cubicBezTo>
                <a:cubicBezTo>
                  <a:pt x="3696417" y="903721"/>
                  <a:pt x="3695655" y="878955"/>
                  <a:pt x="3693369" y="854378"/>
                </a:cubicBezTo>
                <a:close/>
                <a:moveTo>
                  <a:pt x="3740770" y="517850"/>
                </a:moveTo>
                <a:lnTo>
                  <a:pt x="3731852" y="556047"/>
                </a:lnTo>
                <a:cubicBezTo>
                  <a:pt x="3729756" y="564048"/>
                  <a:pt x="3724232" y="572622"/>
                  <a:pt x="3725374" y="580050"/>
                </a:cubicBezTo>
                <a:cubicBezTo>
                  <a:pt x="3728708" y="601578"/>
                  <a:pt x="3726279" y="622200"/>
                  <a:pt x="3721993" y="642537"/>
                </a:cubicBezTo>
                <a:lnTo>
                  <a:pt x="3709470" y="694927"/>
                </a:lnTo>
                <a:lnTo>
                  <a:pt x="3721994" y="642536"/>
                </a:lnTo>
                <a:cubicBezTo>
                  <a:pt x="3726280" y="622200"/>
                  <a:pt x="3728709" y="601577"/>
                  <a:pt x="3725375" y="580049"/>
                </a:cubicBezTo>
                <a:cubicBezTo>
                  <a:pt x="3724233" y="572621"/>
                  <a:pt x="3729757" y="564047"/>
                  <a:pt x="3731853" y="556046"/>
                </a:cubicBezTo>
                <a:close/>
                <a:moveTo>
                  <a:pt x="3754065" y="298168"/>
                </a:moveTo>
                <a:lnTo>
                  <a:pt x="3739283" y="313532"/>
                </a:lnTo>
                <a:lnTo>
                  <a:pt x="3739283" y="313532"/>
                </a:lnTo>
                <a:lnTo>
                  <a:pt x="3739282" y="313533"/>
                </a:lnTo>
                <a:cubicBezTo>
                  <a:pt x="3735090" y="316389"/>
                  <a:pt x="3737376" y="330298"/>
                  <a:pt x="3738710" y="338870"/>
                </a:cubicBezTo>
                <a:lnTo>
                  <a:pt x="3738716" y="338898"/>
                </a:lnTo>
                <a:lnTo>
                  <a:pt x="3748617" y="395639"/>
                </a:lnTo>
                <a:lnTo>
                  <a:pt x="3744807" y="367327"/>
                </a:lnTo>
                <a:lnTo>
                  <a:pt x="3738716" y="338898"/>
                </a:lnTo>
                <a:lnTo>
                  <a:pt x="3738711" y="338869"/>
                </a:lnTo>
                <a:cubicBezTo>
                  <a:pt x="3738044" y="334583"/>
                  <a:pt x="3737139" y="328963"/>
                  <a:pt x="3736925" y="324057"/>
                </a:cubicBezTo>
                <a:lnTo>
                  <a:pt x="3739283" y="313532"/>
                </a:lnTo>
                <a:close/>
                <a:moveTo>
                  <a:pt x="3761610" y="281567"/>
                </a:moveTo>
                <a:lnTo>
                  <a:pt x="3756715" y="295414"/>
                </a:lnTo>
                <a:lnTo>
                  <a:pt x="3756716" y="295414"/>
                </a:lnTo>
                <a:close/>
                <a:moveTo>
                  <a:pt x="3748290" y="24485"/>
                </a:moveTo>
                <a:lnTo>
                  <a:pt x="3746027" y="74128"/>
                </a:lnTo>
                <a:cubicBezTo>
                  <a:pt x="3746950" y="91491"/>
                  <a:pt x="3749260" y="108702"/>
                  <a:pt x="3751951" y="125860"/>
                </a:cubicBezTo>
                <a:lnTo>
                  <a:pt x="3756346" y="153386"/>
                </a:lnTo>
                <a:lnTo>
                  <a:pt x="3764619" y="228943"/>
                </a:lnTo>
                <a:lnTo>
                  <a:pt x="3760160" y="177270"/>
                </a:lnTo>
                <a:lnTo>
                  <a:pt x="3756346" y="153386"/>
                </a:lnTo>
                <a:lnTo>
                  <a:pt x="3756147" y="151568"/>
                </a:lnTo>
                <a:cubicBezTo>
                  <a:pt x="3751917" y="125875"/>
                  <a:pt x="3747412" y="100173"/>
                  <a:pt x="3746028" y="74128"/>
                </a:cubicBezTo>
                <a:close/>
                <a:moveTo>
                  <a:pt x="3745709" y="0"/>
                </a:moveTo>
                <a:lnTo>
                  <a:pt x="3748427" y="21485"/>
                </a:lnTo>
                <a:lnTo>
                  <a:pt x="3745709" y="0"/>
                </a:lnTo>
                <a:lnTo>
                  <a:pt x="4209817" y="0"/>
                </a:lnTo>
                <a:lnTo>
                  <a:pt x="4208690" y="2816"/>
                </a:lnTo>
                <a:cubicBezTo>
                  <a:pt x="4200308" y="21485"/>
                  <a:pt x="4197640" y="43011"/>
                  <a:pt x="4194592" y="63586"/>
                </a:cubicBezTo>
                <a:cubicBezTo>
                  <a:pt x="4189067" y="101307"/>
                  <a:pt x="4185637" y="139218"/>
                  <a:pt x="4180685" y="176938"/>
                </a:cubicBezTo>
                <a:cubicBezTo>
                  <a:pt x="4179541" y="184940"/>
                  <a:pt x="4177447" y="194084"/>
                  <a:pt x="4172683" y="200181"/>
                </a:cubicBezTo>
                <a:cubicBezTo>
                  <a:pt x="4140678" y="241900"/>
                  <a:pt x="4131725" y="292578"/>
                  <a:pt x="4134771" y="340773"/>
                </a:cubicBezTo>
                <a:cubicBezTo>
                  <a:pt x="4137060" y="378685"/>
                  <a:pt x="4138774" y="415834"/>
                  <a:pt x="4135536" y="453363"/>
                </a:cubicBezTo>
                <a:cubicBezTo>
                  <a:pt x="4135344" y="456221"/>
                  <a:pt x="4135726" y="460031"/>
                  <a:pt x="4137250" y="462125"/>
                </a:cubicBezTo>
                <a:cubicBezTo>
                  <a:pt x="4147346" y="475080"/>
                  <a:pt x="4148108" y="488606"/>
                  <a:pt x="4149822" y="505181"/>
                </a:cubicBezTo>
                <a:cubicBezTo>
                  <a:pt x="4152300" y="528614"/>
                  <a:pt x="4150584" y="550140"/>
                  <a:pt x="4146394" y="571859"/>
                </a:cubicBezTo>
                <a:cubicBezTo>
                  <a:pt x="4143346" y="587671"/>
                  <a:pt x="4137060" y="603672"/>
                  <a:pt x="4129057" y="617771"/>
                </a:cubicBezTo>
                <a:cubicBezTo>
                  <a:pt x="4117817" y="637391"/>
                  <a:pt x="4113437" y="656254"/>
                  <a:pt x="4128295" y="674922"/>
                </a:cubicBezTo>
                <a:cubicBezTo>
                  <a:pt x="4144108" y="695115"/>
                  <a:pt x="4138584" y="717976"/>
                  <a:pt x="4139154" y="740267"/>
                </a:cubicBezTo>
                <a:cubicBezTo>
                  <a:pt x="4139346" y="749981"/>
                  <a:pt x="4138964" y="760269"/>
                  <a:pt x="4141440" y="769604"/>
                </a:cubicBezTo>
                <a:cubicBezTo>
                  <a:pt x="4148490" y="796654"/>
                  <a:pt x="4159158" y="822755"/>
                  <a:pt x="4163920" y="850188"/>
                </a:cubicBezTo>
                <a:cubicBezTo>
                  <a:pt x="4166587" y="865429"/>
                  <a:pt x="4161824" y="882383"/>
                  <a:pt x="4158396" y="898197"/>
                </a:cubicBezTo>
                <a:cubicBezTo>
                  <a:pt x="4154776" y="914199"/>
                  <a:pt x="4149252" y="930010"/>
                  <a:pt x="4143536" y="945443"/>
                </a:cubicBezTo>
                <a:cubicBezTo>
                  <a:pt x="4139726" y="955919"/>
                  <a:pt x="4136106" y="967349"/>
                  <a:pt x="4129247" y="975732"/>
                </a:cubicBezTo>
                <a:cubicBezTo>
                  <a:pt x="4113627" y="994784"/>
                  <a:pt x="4110959" y="1014405"/>
                  <a:pt x="4119151" y="1036886"/>
                </a:cubicBezTo>
                <a:cubicBezTo>
                  <a:pt x="4120485" y="1040314"/>
                  <a:pt x="4120485" y="1044314"/>
                  <a:pt x="4120675" y="1048124"/>
                </a:cubicBezTo>
                <a:cubicBezTo>
                  <a:pt x="4124675" y="1109090"/>
                  <a:pt x="4127153" y="1170050"/>
                  <a:pt x="4133249" y="1230632"/>
                </a:cubicBezTo>
                <a:cubicBezTo>
                  <a:pt x="4135726" y="1255205"/>
                  <a:pt x="4146584" y="1278828"/>
                  <a:pt x="4153442" y="1303023"/>
                </a:cubicBezTo>
                <a:cubicBezTo>
                  <a:pt x="4154776" y="1307977"/>
                  <a:pt x="4156872" y="1313503"/>
                  <a:pt x="4155918" y="1318455"/>
                </a:cubicBezTo>
                <a:cubicBezTo>
                  <a:pt x="4146394" y="1372367"/>
                  <a:pt x="4160300" y="1422853"/>
                  <a:pt x="4178589" y="1472574"/>
                </a:cubicBezTo>
                <a:cubicBezTo>
                  <a:pt x="4180495" y="1477716"/>
                  <a:pt x="4179923" y="1484003"/>
                  <a:pt x="4179541" y="1489719"/>
                </a:cubicBezTo>
                <a:cubicBezTo>
                  <a:pt x="4178209" y="1505723"/>
                  <a:pt x="4171541" y="1523058"/>
                  <a:pt x="4175541" y="1537536"/>
                </a:cubicBezTo>
                <a:cubicBezTo>
                  <a:pt x="4186591" y="1576018"/>
                  <a:pt x="4199926" y="1614119"/>
                  <a:pt x="4216690" y="1650316"/>
                </a:cubicBezTo>
                <a:cubicBezTo>
                  <a:pt x="4233645" y="1687085"/>
                  <a:pt x="4247933" y="1721184"/>
                  <a:pt x="4230789" y="1763286"/>
                </a:cubicBezTo>
                <a:cubicBezTo>
                  <a:pt x="4223548" y="1781193"/>
                  <a:pt x="4228693" y="1804815"/>
                  <a:pt x="4230597" y="1825392"/>
                </a:cubicBezTo>
                <a:cubicBezTo>
                  <a:pt x="4232121" y="1840440"/>
                  <a:pt x="4240696" y="1854919"/>
                  <a:pt x="4240696" y="1869779"/>
                </a:cubicBezTo>
                <a:cubicBezTo>
                  <a:pt x="4240696" y="1909407"/>
                  <a:pt x="4250791" y="1944648"/>
                  <a:pt x="4271366" y="1978939"/>
                </a:cubicBezTo>
                <a:cubicBezTo>
                  <a:pt x="4279367" y="1992278"/>
                  <a:pt x="4274032" y="2013042"/>
                  <a:pt x="4276128" y="2030377"/>
                </a:cubicBezTo>
                <a:cubicBezTo>
                  <a:pt x="4278604" y="2048667"/>
                  <a:pt x="4280890" y="2067524"/>
                  <a:pt x="4286418" y="2085053"/>
                </a:cubicBezTo>
                <a:cubicBezTo>
                  <a:pt x="4300895" y="2130392"/>
                  <a:pt x="4317278" y="2175162"/>
                  <a:pt x="4332518" y="2220311"/>
                </a:cubicBezTo>
                <a:cubicBezTo>
                  <a:pt x="4345093" y="2257458"/>
                  <a:pt x="4335186" y="2294038"/>
                  <a:pt x="4329853" y="2330805"/>
                </a:cubicBezTo>
                <a:cubicBezTo>
                  <a:pt x="4326422" y="2353858"/>
                  <a:pt x="4318230" y="2375382"/>
                  <a:pt x="4330422" y="2401291"/>
                </a:cubicBezTo>
                <a:cubicBezTo>
                  <a:pt x="4342044" y="2426058"/>
                  <a:pt x="4339377" y="2457491"/>
                  <a:pt x="4345663" y="2485306"/>
                </a:cubicBezTo>
                <a:cubicBezTo>
                  <a:pt x="4350997" y="2508741"/>
                  <a:pt x="4359572" y="2531408"/>
                  <a:pt x="4367953" y="2554078"/>
                </a:cubicBezTo>
                <a:cubicBezTo>
                  <a:pt x="4379384" y="2584941"/>
                  <a:pt x="4391384" y="2615420"/>
                  <a:pt x="4385670" y="2649142"/>
                </a:cubicBezTo>
                <a:cubicBezTo>
                  <a:pt x="4379192" y="2687435"/>
                  <a:pt x="4403577" y="2713722"/>
                  <a:pt x="4419771" y="2743825"/>
                </a:cubicBezTo>
                <a:cubicBezTo>
                  <a:pt x="4430819" y="2764589"/>
                  <a:pt x="4439012" y="2787258"/>
                  <a:pt x="4445870" y="2809929"/>
                </a:cubicBezTo>
                <a:cubicBezTo>
                  <a:pt x="4454824" y="2840218"/>
                  <a:pt x="4460158" y="2871461"/>
                  <a:pt x="4468921" y="2901942"/>
                </a:cubicBezTo>
                <a:cubicBezTo>
                  <a:pt x="4482065" y="2948046"/>
                  <a:pt x="4492353" y="2994721"/>
                  <a:pt x="4485113" y="3042727"/>
                </a:cubicBezTo>
                <a:cubicBezTo>
                  <a:pt x="4481875" y="3064826"/>
                  <a:pt x="4482065" y="3085402"/>
                  <a:pt x="4486829" y="3107499"/>
                </a:cubicBezTo>
                <a:cubicBezTo>
                  <a:pt x="4494639" y="3143694"/>
                  <a:pt x="4495592" y="3180843"/>
                  <a:pt x="4524738" y="3209992"/>
                </a:cubicBezTo>
                <a:cubicBezTo>
                  <a:pt x="4535027" y="3220279"/>
                  <a:pt x="4537693" y="3238757"/>
                  <a:pt x="4543028" y="3253808"/>
                </a:cubicBezTo>
                <a:cubicBezTo>
                  <a:pt x="4549315" y="3271144"/>
                  <a:pt x="4546075" y="3283907"/>
                  <a:pt x="4527787" y="3293243"/>
                </a:cubicBezTo>
                <a:cubicBezTo>
                  <a:pt x="4519596" y="3297433"/>
                  <a:pt x="4511594" y="3309436"/>
                  <a:pt x="4510260" y="3318770"/>
                </a:cubicBezTo>
                <a:cubicBezTo>
                  <a:pt x="4506260" y="3346775"/>
                  <a:pt x="4512166" y="3372494"/>
                  <a:pt x="4525122" y="3399545"/>
                </a:cubicBezTo>
                <a:cubicBezTo>
                  <a:pt x="4537313" y="3424882"/>
                  <a:pt x="4535979" y="3456507"/>
                  <a:pt x="4540741" y="3485274"/>
                </a:cubicBezTo>
                <a:cubicBezTo>
                  <a:pt x="4544171" y="3505656"/>
                  <a:pt x="4551219" y="3526041"/>
                  <a:pt x="4551219" y="3546616"/>
                </a:cubicBezTo>
                <a:cubicBezTo>
                  <a:pt x="4551219" y="3572145"/>
                  <a:pt x="4545123" y="3597481"/>
                  <a:pt x="4542837" y="3623200"/>
                </a:cubicBezTo>
                <a:cubicBezTo>
                  <a:pt x="4540933" y="3643203"/>
                  <a:pt x="4541695" y="3663588"/>
                  <a:pt x="4539409" y="3683590"/>
                </a:cubicBezTo>
                <a:cubicBezTo>
                  <a:pt x="4537693" y="3699975"/>
                  <a:pt x="4533313" y="3716167"/>
                  <a:pt x="4529694" y="3732360"/>
                </a:cubicBezTo>
                <a:cubicBezTo>
                  <a:pt x="4528359" y="3738266"/>
                  <a:pt x="4523214" y="3744172"/>
                  <a:pt x="4523976" y="3749505"/>
                </a:cubicBezTo>
                <a:cubicBezTo>
                  <a:pt x="4532169" y="3802466"/>
                  <a:pt x="4495592" y="3840568"/>
                  <a:pt x="4479399" y="3885337"/>
                </a:cubicBezTo>
                <a:cubicBezTo>
                  <a:pt x="4462252" y="3932393"/>
                  <a:pt x="4435964" y="3977924"/>
                  <a:pt x="4443774" y="4030502"/>
                </a:cubicBezTo>
                <a:cubicBezTo>
                  <a:pt x="4448536" y="4062317"/>
                  <a:pt x="4459586" y="4092988"/>
                  <a:pt x="4466255" y="4124613"/>
                </a:cubicBezTo>
                <a:cubicBezTo>
                  <a:pt x="4468541" y="4135853"/>
                  <a:pt x="4468159" y="4148426"/>
                  <a:pt x="4465873" y="4159666"/>
                </a:cubicBezTo>
                <a:cubicBezTo>
                  <a:pt x="4455394" y="4213960"/>
                  <a:pt x="4453871" y="4267492"/>
                  <a:pt x="4471017" y="4320836"/>
                </a:cubicBezTo>
                <a:cubicBezTo>
                  <a:pt x="4473875" y="4329978"/>
                  <a:pt x="4476541" y="4339694"/>
                  <a:pt x="4476541" y="4349221"/>
                </a:cubicBezTo>
                <a:cubicBezTo>
                  <a:pt x="4476541" y="4401418"/>
                  <a:pt x="4472541" y="4452664"/>
                  <a:pt x="4453871" y="4502578"/>
                </a:cubicBezTo>
                <a:cubicBezTo>
                  <a:pt x="4447584" y="4519342"/>
                  <a:pt x="4451584" y="4539727"/>
                  <a:pt x="4450060" y="4558206"/>
                </a:cubicBezTo>
                <a:cubicBezTo>
                  <a:pt x="4448728" y="4575350"/>
                  <a:pt x="4448156" y="4592877"/>
                  <a:pt x="4443774" y="4609451"/>
                </a:cubicBezTo>
                <a:cubicBezTo>
                  <a:pt x="4437298" y="4633646"/>
                  <a:pt x="4436536" y="4656125"/>
                  <a:pt x="4442250" y="4681082"/>
                </a:cubicBezTo>
                <a:cubicBezTo>
                  <a:pt x="4447584" y="4704894"/>
                  <a:pt x="4444919" y="4730613"/>
                  <a:pt x="4445108" y="4755380"/>
                </a:cubicBezTo>
                <a:cubicBezTo>
                  <a:pt x="4445298" y="4783003"/>
                  <a:pt x="4445488" y="4810626"/>
                  <a:pt x="4444537" y="4838249"/>
                </a:cubicBezTo>
                <a:cubicBezTo>
                  <a:pt x="4444156" y="4849299"/>
                  <a:pt x="4436536" y="4861872"/>
                  <a:pt x="4439584" y="4871018"/>
                </a:cubicBezTo>
                <a:cubicBezTo>
                  <a:pt x="4449870" y="4900545"/>
                  <a:pt x="4437488" y="4930074"/>
                  <a:pt x="4443012" y="4959601"/>
                </a:cubicBezTo>
                <a:cubicBezTo>
                  <a:pt x="4445870" y="4974081"/>
                  <a:pt x="4438060" y="4990464"/>
                  <a:pt x="4437298" y="5006085"/>
                </a:cubicBezTo>
                <a:cubicBezTo>
                  <a:pt x="4435964" y="5031613"/>
                  <a:pt x="4436536" y="5057140"/>
                  <a:pt x="4436154" y="5082669"/>
                </a:cubicBezTo>
                <a:cubicBezTo>
                  <a:pt x="4435964" y="5091051"/>
                  <a:pt x="4435203" y="5099244"/>
                  <a:pt x="4434819" y="5107626"/>
                </a:cubicBezTo>
                <a:cubicBezTo>
                  <a:pt x="4434439" y="5115056"/>
                  <a:pt x="4432725" y="5122866"/>
                  <a:pt x="4434057" y="5129915"/>
                </a:cubicBezTo>
                <a:cubicBezTo>
                  <a:pt x="4438822" y="5155444"/>
                  <a:pt x="4446632" y="5180590"/>
                  <a:pt x="4449680" y="5206307"/>
                </a:cubicBezTo>
                <a:cubicBezTo>
                  <a:pt x="4452346" y="5228596"/>
                  <a:pt x="4448728" y="5251649"/>
                  <a:pt x="4450632" y="5274128"/>
                </a:cubicBezTo>
                <a:cubicBezTo>
                  <a:pt x="4453871" y="5313753"/>
                  <a:pt x="4459586" y="5353378"/>
                  <a:pt x="4463207" y="5393004"/>
                </a:cubicBezTo>
                <a:cubicBezTo>
                  <a:pt x="4463968" y="5401578"/>
                  <a:pt x="4459204" y="5410530"/>
                  <a:pt x="4458824" y="5419294"/>
                </a:cubicBezTo>
                <a:cubicBezTo>
                  <a:pt x="4457872" y="5446727"/>
                  <a:pt x="4457680" y="5474160"/>
                  <a:pt x="4457110" y="5501593"/>
                </a:cubicBezTo>
                <a:cubicBezTo>
                  <a:pt x="4456918" y="5517214"/>
                  <a:pt x="4457490" y="5533026"/>
                  <a:pt x="4455776" y="5548459"/>
                </a:cubicBezTo>
                <a:cubicBezTo>
                  <a:pt x="4453490" y="5568841"/>
                  <a:pt x="4450060" y="5587320"/>
                  <a:pt x="4464920" y="5606371"/>
                </a:cubicBezTo>
                <a:cubicBezTo>
                  <a:pt x="4487972" y="5635710"/>
                  <a:pt x="4479018" y="5673049"/>
                  <a:pt x="4484351" y="5706958"/>
                </a:cubicBezTo>
                <a:cubicBezTo>
                  <a:pt x="4485685" y="5715722"/>
                  <a:pt x="4485875" y="5724677"/>
                  <a:pt x="4487399" y="5733439"/>
                </a:cubicBezTo>
                <a:cubicBezTo>
                  <a:pt x="4490257" y="5749633"/>
                  <a:pt x="4493495" y="5765634"/>
                  <a:pt x="4496736" y="5781829"/>
                </a:cubicBezTo>
                <a:cubicBezTo>
                  <a:pt x="4497306" y="5784685"/>
                  <a:pt x="4497498" y="5787923"/>
                  <a:pt x="4498450" y="5790591"/>
                </a:cubicBezTo>
                <a:cubicBezTo>
                  <a:pt x="4506450" y="5815168"/>
                  <a:pt x="4515594" y="5839360"/>
                  <a:pt x="4522072" y="5864317"/>
                </a:cubicBezTo>
                <a:cubicBezTo>
                  <a:pt x="4525311" y="5876510"/>
                  <a:pt x="4525693" y="5890036"/>
                  <a:pt x="4523976" y="5902609"/>
                </a:cubicBezTo>
                <a:cubicBezTo>
                  <a:pt x="4519024" y="5939376"/>
                  <a:pt x="4516928" y="5975763"/>
                  <a:pt x="4524168" y="6012722"/>
                </a:cubicBezTo>
                <a:cubicBezTo>
                  <a:pt x="4527025" y="6027391"/>
                  <a:pt x="4522263" y="6043775"/>
                  <a:pt x="4520548" y="6059396"/>
                </a:cubicBezTo>
                <a:cubicBezTo>
                  <a:pt x="4515976" y="6096735"/>
                  <a:pt x="4511022" y="6134074"/>
                  <a:pt x="4506642" y="6171604"/>
                </a:cubicBezTo>
                <a:cubicBezTo>
                  <a:pt x="4503975" y="6195036"/>
                  <a:pt x="4502450" y="6218659"/>
                  <a:pt x="4499785" y="6242092"/>
                </a:cubicBezTo>
                <a:cubicBezTo>
                  <a:pt x="4496544" y="6269143"/>
                  <a:pt x="4491591" y="6296004"/>
                  <a:pt x="4488923" y="6323057"/>
                </a:cubicBezTo>
                <a:cubicBezTo>
                  <a:pt x="4485875" y="6353918"/>
                  <a:pt x="4485305" y="6384971"/>
                  <a:pt x="4482065" y="6415832"/>
                </a:cubicBezTo>
                <a:cubicBezTo>
                  <a:pt x="4475779" y="6472224"/>
                  <a:pt x="4468349" y="6528423"/>
                  <a:pt x="4461300" y="6584811"/>
                </a:cubicBezTo>
                <a:cubicBezTo>
                  <a:pt x="4454442" y="6639487"/>
                  <a:pt x="4448346" y="6694163"/>
                  <a:pt x="4439775" y="6748457"/>
                </a:cubicBezTo>
                <a:cubicBezTo>
                  <a:pt x="4436154" y="6771318"/>
                  <a:pt x="4426247" y="6793034"/>
                  <a:pt x="4420723" y="6815515"/>
                </a:cubicBezTo>
                <a:lnTo>
                  <a:pt x="4411023" y="6858000"/>
                </a:lnTo>
                <a:lnTo>
                  <a:pt x="4238770" y="6858000"/>
                </a:lnTo>
                <a:lnTo>
                  <a:pt x="0" y="6858000"/>
                </a:lnTo>
                <a:lnTo>
                  <a:pt x="0" y="1"/>
                </a:lnTo>
                <a:close/>
              </a:path>
            </a:pathLst>
          </a:custGeom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A7900967-84CA-47B4-9F1C-E787BAC14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97284" y="-1"/>
            <a:ext cx="884241" cy="6858001"/>
            <a:chOff x="3697284" y="-1"/>
            <a:chExt cx="884241" cy="6858001"/>
          </a:xfrm>
          <a:effectLst>
            <a:outerShdw blurRad="381000" dist="152400" algn="l" rotWithShape="0">
              <a:prstClr val="black">
                <a:alpha val="10000"/>
              </a:prstClr>
            </a:outerShdw>
          </a:effectLst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AB3C749-6482-440B-9386-94091006D6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05641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C5C6B36-2238-4BBF-87F8-B1B3F5DD56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15166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18079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16A15A88-001A-4EEF-8984-D87E643599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D164E6-CAE5-CFDF-2946-3CD704837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7283" y="5103426"/>
            <a:ext cx="8035610" cy="608909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b="1" i="0" u="none" strike="noStrike" baseline="0" dirty="0">
                <a:solidFill>
                  <a:schemeClr val="bg1"/>
                </a:solidFill>
              </a:rPr>
              <a:t>	A. Severe Persecution</a:t>
            </a:r>
            <a:br>
              <a:rPr lang="en-US" sz="4400" b="1" i="0" u="none" strike="noStrike" baseline="0" dirty="0">
                <a:solidFill>
                  <a:schemeClr val="bg1"/>
                </a:solidFill>
              </a:rPr>
            </a:br>
            <a:r>
              <a:rPr lang="en-US" sz="4400" b="1" i="0" u="none" strike="noStrike" baseline="0" dirty="0">
                <a:solidFill>
                  <a:schemeClr val="bg1"/>
                </a:solidFill>
              </a:rPr>
              <a:t>		</a:t>
            </a:r>
            <a:br>
              <a:rPr lang="en-US" sz="4400" b="1" i="0" u="none" strike="noStrike" baseline="0" dirty="0">
                <a:solidFill>
                  <a:schemeClr val="bg1"/>
                </a:solidFill>
              </a:rPr>
            </a:br>
            <a:r>
              <a:rPr lang="en-US" sz="4400" b="1" i="0" u="none" strike="noStrike" baseline="0" dirty="0">
                <a:solidFill>
                  <a:schemeClr val="bg1"/>
                </a:solidFill>
              </a:rPr>
              <a:t>		</a:t>
            </a:r>
            <a:r>
              <a:rPr lang="en-CA" sz="4400" b="1" i="0" u="none" strike="noStrike" baseline="0" dirty="0">
                <a:solidFill>
                  <a:schemeClr val="bg1"/>
                </a:solidFill>
              </a:rPr>
              <a:t>1. Hindu Extremists in India</a:t>
            </a:r>
            <a:br>
              <a:rPr lang="en-CA" sz="4400" b="0" i="0" u="none" strike="noStrike" baseline="0" dirty="0">
                <a:solidFill>
                  <a:schemeClr val="bg1"/>
                </a:solidFill>
              </a:rPr>
            </a:br>
            <a:r>
              <a:rPr lang="en-CA" sz="4400" b="0" i="0" u="none" strike="noStrike" baseline="0" dirty="0">
                <a:solidFill>
                  <a:schemeClr val="bg1"/>
                </a:solidFill>
              </a:rPr>
              <a:t>		</a:t>
            </a:r>
            <a:r>
              <a:rPr lang="en-CA" sz="4400" b="1" i="0" u="none" strike="noStrike" baseline="0" dirty="0">
                <a:solidFill>
                  <a:schemeClr val="bg1"/>
                </a:solidFill>
              </a:rPr>
              <a:t>2. Militant Muslims in Nigeria</a:t>
            </a:r>
            <a:br>
              <a:rPr lang="en-CA" sz="4400" b="0" i="0" u="none" strike="noStrike" baseline="0" dirty="0">
                <a:solidFill>
                  <a:schemeClr val="bg1"/>
                </a:solidFill>
              </a:rPr>
            </a:br>
            <a:r>
              <a:rPr lang="en-CA" sz="4400" b="0" i="0" u="none" strike="noStrike" baseline="0" dirty="0">
                <a:solidFill>
                  <a:schemeClr val="bg1"/>
                </a:solidFill>
              </a:rPr>
              <a:t>		</a:t>
            </a:r>
            <a:r>
              <a:rPr lang="en-CA" sz="4400" b="1" i="0" u="none" strike="noStrike" baseline="0" dirty="0">
                <a:solidFill>
                  <a:schemeClr val="bg1"/>
                </a:solidFill>
              </a:rPr>
              <a:t>3. Militant Muslims in 				Afghanistan</a:t>
            </a:r>
            <a:br>
              <a:rPr lang="en-CA" sz="4400" b="0" i="0" u="none" strike="noStrike" baseline="0" dirty="0">
                <a:solidFill>
                  <a:schemeClr val="bg1"/>
                </a:solidFill>
              </a:rPr>
            </a:br>
            <a:r>
              <a:rPr lang="en-CA" sz="4400" b="0" i="0" u="none" strike="noStrike" baseline="0" dirty="0">
                <a:solidFill>
                  <a:schemeClr val="bg1"/>
                </a:solidFill>
              </a:rPr>
              <a:t>		</a:t>
            </a:r>
            <a:r>
              <a:rPr lang="en-CA" sz="4400" b="1" i="0" u="none" strike="noStrike" baseline="0" dirty="0">
                <a:solidFill>
                  <a:schemeClr val="bg1"/>
                </a:solidFill>
              </a:rPr>
              <a:t>4. Militant Muslims 				Worldwide</a:t>
            </a:r>
            <a:br>
              <a:rPr lang="en-CA" sz="4400" b="0" i="0" u="none" strike="noStrike" baseline="0" dirty="0">
                <a:solidFill>
                  <a:schemeClr val="bg1"/>
                </a:solidFill>
              </a:rPr>
            </a:br>
            <a:r>
              <a:rPr lang="en-CA" sz="4400" b="0" i="0" u="none" strike="noStrike" baseline="0" dirty="0">
                <a:solidFill>
                  <a:schemeClr val="bg1"/>
                </a:solidFill>
              </a:rPr>
              <a:t>		</a:t>
            </a:r>
            <a:r>
              <a:rPr lang="en-CA" sz="4400" b="1" i="0" u="none" strike="noStrike" baseline="0" dirty="0">
                <a:solidFill>
                  <a:schemeClr val="bg1"/>
                </a:solidFill>
              </a:rPr>
              <a:t>5. North Korea</a:t>
            </a:r>
            <a:br>
              <a:rPr lang="en-CA" sz="4400" b="0" i="0" u="none" strike="noStrike" baseline="0" dirty="0">
                <a:solidFill>
                  <a:schemeClr val="bg1"/>
                </a:solidFill>
              </a:rPr>
            </a:br>
            <a:r>
              <a:rPr lang="en-CA" sz="4400" b="0" i="0" u="none" strike="noStrike" baseline="0" dirty="0">
                <a:solidFill>
                  <a:schemeClr val="bg1"/>
                </a:solidFill>
              </a:rPr>
              <a:t>		</a:t>
            </a:r>
            <a:r>
              <a:rPr lang="en-CA" sz="4400" b="1" i="0" u="none" strike="noStrike" baseline="0" dirty="0">
                <a:solidFill>
                  <a:schemeClr val="bg1"/>
                </a:solidFill>
              </a:rPr>
              <a:t>6. Communist China</a:t>
            </a:r>
            <a:endParaRPr lang="en-US" sz="4400" b="1" i="0" u="none" strike="noStrike" baseline="0" dirty="0">
              <a:solidFill>
                <a:schemeClr val="bg1"/>
              </a:solidFill>
            </a:endParaRPr>
          </a:p>
        </p:txBody>
      </p:sp>
      <p:pic>
        <p:nvPicPr>
          <p:cNvPr id="5" name="Picture 4" descr="Forest road with vanishing point">
            <a:extLst>
              <a:ext uri="{FF2B5EF4-FFF2-40B4-BE49-F238E27FC236}">
                <a16:creationId xmlns:a16="http://schemas.microsoft.com/office/drawing/2014/main" id="{73122D11-B9AF-916F-9F69-E63E370819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27" r="35274" b="-1"/>
          <a:stretch/>
        </p:blipFill>
        <p:spPr>
          <a:xfrm>
            <a:off x="1" y="10"/>
            <a:ext cx="4551219" cy="6857990"/>
          </a:xfrm>
          <a:custGeom>
            <a:avLst/>
            <a:gdLst/>
            <a:ahLst/>
            <a:cxnLst/>
            <a:rect l="l" t="t" r="r" b="b"/>
            <a:pathLst>
              <a:path w="4551219" h="6858000">
                <a:moveTo>
                  <a:pt x="4194211" y="6564619"/>
                </a:moveTo>
                <a:lnTo>
                  <a:pt x="4194211" y="6564620"/>
                </a:lnTo>
                <a:cubicBezTo>
                  <a:pt x="4204498" y="6575478"/>
                  <a:pt x="4210595" y="6582146"/>
                  <a:pt x="4216690" y="6588625"/>
                </a:cubicBezTo>
                <a:lnTo>
                  <a:pt x="4233312" y="6625224"/>
                </a:lnTo>
                <a:lnTo>
                  <a:pt x="4226218" y="6662539"/>
                </a:lnTo>
                <a:lnTo>
                  <a:pt x="4226217" y="6662540"/>
                </a:lnTo>
                <a:lnTo>
                  <a:pt x="4226216" y="6662543"/>
                </a:lnTo>
                <a:lnTo>
                  <a:pt x="4214767" y="6683026"/>
                </a:lnTo>
                <a:lnTo>
                  <a:pt x="4211619" y="6702975"/>
                </a:lnTo>
                <a:lnTo>
                  <a:pt x="4211619" y="6702976"/>
                </a:lnTo>
                <a:cubicBezTo>
                  <a:pt x="4212024" y="6716168"/>
                  <a:pt x="4217168" y="6729218"/>
                  <a:pt x="4225455" y="6742552"/>
                </a:cubicBezTo>
                <a:lnTo>
                  <a:pt x="4225456" y="6742554"/>
                </a:lnTo>
                <a:lnTo>
                  <a:pt x="4244933" y="6812061"/>
                </a:lnTo>
                <a:lnTo>
                  <a:pt x="4244933" y="6812063"/>
                </a:lnTo>
                <a:lnTo>
                  <a:pt x="4244933" y="6812062"/>
                </a:lnTo>
                <a:lnTo>
                  <a:pt x="4244933" y="6812061"/>
                </a:lnTo>
                <a:lnTo>
                  <a:pt x="4240159" y="6776799"/>
                </a:lnTo>
                <a:lnTo>
                  <a:pt x="4225456" y="6742554"/>
                </a:lnTo>
                <a:lnTo>
                  <a:pt x="4225455" y="6742551"/>
                </a:lnTo>
                <a:lnTo>
                  <a:pt x="4211619" y="6702975"/>
                </a:lnTo>
                <a:lnTo>
                  <a:pt x="4226216" y="6662543"/>
                </a:lnTo>
                <a:lnTo>
                  <a:pt x="4226217" y="6662541"/>
                </a:lnTo>
                <a:lnTo>
                  <a:pt x="4226218" y="6662539"/>
                </a:lnTo>
                <a:lnTo>
                  <a:pt x="4233301" y="6645551"/>
                </a:lnTo>
                <a:lnTo>
                  <a:pt x="4233312" y="6625224"/>
                </a:lnTo>
                <a:lnTo>
                  <a:pt x="4233312" y="6625223"/>
                </a:lnTo>
                <a:cubicBezTo>
                  <a:pt x="4231216" y="6611340"/>
                  <a:pt x="4225168" y="6597577"/>
                  <a:pt x="4216690" y="6588624"/>
                </a:cubicBezTo>
                <a:close/>
                <a:moveTo>
                  <a:pt x="4274532" y="6438980"/>
                </a:moveTo>
                <a:lnTo>
                  <a:pt x="4254602" y="6463839"/>
                </a:lnTo>
                <a:lnTo>
                  <a:pt x="4254600" y="6463848"/>
                </a:lnTo>
                <a:lnTo>
                  <a:pt x="4240803" y="6513011"/>
                </a:lnTo>
                <a:lnTo>
                  <a:pt x="4221998" y="6546193"/>
                </a:lnTo>
                <a:lnTo>
                  <a:pt x="4221998" y="6546194"/>
                </a:lnTo>
                <a:lnTo>
                  <a:pt x="4238336" y="6521803"/>
                </a:lnTo>
                <a:lnTo>
                  <a:pt x="4240803" y="6513011"/>
                </a:lnTo>
                <a:lnTo>
                  <a:pt x="4243614" y="6508051"/>
                </a:lnTo>
                <a:lnTo>
                  <a:pt x="4254600" y="6463848"/>
                </a:lnTo>
                <a:lnTo>
                  <a:pt x="4254602" y="6463840"/>
                </a:lnTo>
                <a:cubicBezTo>
                  <a:pt x="4257553" y="6451649"/>
                  <a:pt x="4265030" y="6444076"/>
                  <a:pt x="4274532" y="6438980"/>
                </a:cubicBezTo>
                <a:close/>
                <a:moveTo>
                  <a:pt x="4360506" y="6365203"/>
                </a:moveTo>
                <a:lnTo>
                  <a:pt x="4359224" y="6387909"/>
                </a:lnTo>
                <a:lnTo>
                  <a:pt x="4357461" y="6391548"/>
                </a:lnTo>
                <a:lnTo>
                  <a:pt x="4349806" y="6407331"/>
                </a:lnTo>
                <a:lnTo>
                  <a:pt x="4349806" y="6407332"/>
                </a:lnTo>
                <a:lnTo>
                  <a:pt x="4357461" y="6391548"/>
                </a:lnTo>
                <a:lnTo>
                  <a:pt x="4359225" y="6387909"/>
                </a:lnTo>
                <a:close/>
                <a:moveTo>
                  <a:pt x="4121437" y="4221390"/>
                </a:moveTo>
                <a:lnTo>
                  <a:pt x="4121437" y="4221391"/>
                </a:lnTo>
                <a:cubicBezTo>
                  <a:pt x="4122199" y="4232060"/>
                  <a:pt x="4122389" y="4243872"/>
                  <a:pt x="4127153" y="4253014"/>
                </a:cubicBezTo>
                <a:cubicBezTo>
                  <a:pt x="4139346" y="4277401"/>
                  <a:pt x="4154966" y="4300070"/>
                  <a:pt x="4166969" y="4324645"/>
                </a:cubicBezTo>
                <a:lnTo>
                  <a:pt x="4175923" y="4363890"/>
                </a:lnTo>
                <a:lnTo>
                  <a:pt x="4175161" y="4482003"/>
                </a:lnTo>
                <a:cubicBezTo>
                  <a:pt x="4172493" y="4546775"/>
                  <a:pt x="4171921" y="4612499"/>
                  <a:pt x="4115151" y="4659173"/>
                </a:cubicBezTo>
                <a:cubicBezTo>
                  <a:pt x="4110579" y="4662985"/>
                  <a:pt x="4107911" y="4671175"/>
                  <a:pt x="4107149" y="4677654"/>
                </a:cubicBezTo>
                <a:cubicBezTo>
                  <a:pt x="4103530" y="4707563"/>
                  <a:pt x="4103148" y="4738234"/>
                  <a:pt x="4097242" y="4767763"/>
                </a:cubicBezTo>
                <a:cubicBezTo>
                  <a:pt x="4094861" y="4779574"/>
                  <a:pt x="4094052" y="4790386"/>
                  <a:pt x="4095933" y="4800482"/>
                </a:cubicBezTo>
                <a:lnTo>
                  <a:pt x="4095933" y="4800483"/>
                </a:lnTo>
                <a:cubicBezTo>
                  <a:pt x="4097814" y="4810580"/>
                  <a:pt x="4102387" y="4819963"/>
                  <a:pt x="4110769" y="4828916"/>
                </a:cubicBezTo>
                <a:lnTo>
                  <a:pt x="4132950" y="4863342"/>
                </a:lnTo>
                <a:lnTo>
                  <a:pt x="4140479" y="4889274"/>
                </a:lnTo>
                <a:lnTo>
                  <a:pt x="4138774" y="4912167"/>
                </a:lnTo>
                <a:cubicBezTo>
                  <a:pt x="4137059" y="4919977"/>
                  <a:pt x="4136702" y="4927121"/>
                  <a:pt x="4137372" y="4933803"/>
                </a:cubicBezTo>
                <a:lnTo>
                  <a:pt x="4137372" y="4933804"/>
                </a:lnTo>
                <a:lnTo>
                  <a:pt x="4142131" y="4952672"/>
                </a:lnTo>
                <a:lnTo>
                  <a:pt x="4144924" y="4957453"/>
                </a:lnTo>
                <a:lnTo>
                  <a:pt x="4146202" y="4961455"/>
                </a:lnTo>
                <a:cubicBezTo>
                  <a:pt x="4150713" y="4970096"/>
                  <a:pt x="4156419" y="4978393"/>
                  <a:pt x="4162206" y="4987037"/>
                </a:cubicBezTo>
                <a:cubicBezTo>
                  <a:pt x="4173445" y="5003801"/>
                  <a:pt x="4187543" y="5022852"/>
                  <a:pt x="4188685" y="5041521"/>
                </a:cubicBezTo>
                <a:cubicBezTo>
                  <a:pt x="4189304" y="5052095"/>
                  <a:pt x="4192222" y="5062299"/>
                  <a:pt x="4195901" y="5072375"/>
                </a:cubicBezTo>
                <a:lnTo>
                  <a:pt x="4201805" y="5087442"/>
                </a:lnTo>
                <a:lnTo>
                  <a:pt x="4214832" y="5133219"/>
                </a:lnTo>
                <a:lnTo>
                  <a:pt x="4214833" y="5133224"/>
                </a:lnTo>
                <a:lnTo>
                  <a:pt x="4208118" y="5166112"/>
                </a:lnTo>
                <a:lnTo>
                  <a:pt x="4208118" y="5166113"/>
                </a:lnTo>
                <a:cubicBezTo>
                  <a:pt x="4207356" y="5167637"/>
                  <a:pt x="4207928" y="5169780"/>
                  <a:pt x="4208809" y="5172090"/>
                </a:cubicBezTo>
                <a:lnTo>
                  <a:pt x="4211356" y="5179067"/>
                </a:lnTo>
                <a:cubicBezTo>
                  <a:pt x="4214976" y="5196594"/>
                  <a:pt x="4215024" y="5213597"/>
                  <a:pt x="4211190" y="5229433"/>
                </a:cubicBezTo>
                <a:lnTo>
                  <a:pt x="4200644" y="5248928"/>
                </a:lnTo>
                <a:lnTo>
                  <a:pt x="4187733" y="5272795"/>
                </a:lnTo>
                <a:cubicBezTo>
                  <a:pt x="4176088" y="5285440"/>
                  <a:pt x="4168382" y="5298594"/>
                  <a:pt x="4163830" y="5312287"/>
                </a:cubicBezTo>
                <a:lnTo>
                  <a:pt x="4162774" y="5321350"/>
                </a:lnTo>
                <a:lnTo>
                  <a:pt x="4160300" y="5326162"/>
                </a:lnTo>
                <a:lnTo>
                  <a:pt x="4158854" y="5355013"/>
                </a:lnTo>
                <a:lnTo>
                  <a:pt x="4158854" y="5355014"/>
                </a:lnTo>
                <a:cubicBezTo>
                  <a:pt x="4159503" y="5364882"/>
                  <a:pt x="4161206" y="5375002"/>
                  <a:pt x="4163730" y="5385384"/>
                </a:cubicBezTo>
                <a:cubicBezTo>
                  <a:pt x="4166969" y="5398721"/>
                  <a:pt x="4169255" y="5412057"/>
                  <a:pt x="4171921" y="5425582"/>
                </a:cubicBezTo>
                <a:cubicBezTo>
                  <a:pt x="4175731" y="5443870"/>
                  <a:pt x="4179733" y="5462351"/>
                  <a:pt x="4183543" y="5480637"/>
                </a:cubicBezTo>
                <a:lnTo>
                  <a:pt x="4188067" y="5507667"/>
                </a:lnTo>
                <a:lnTo>
                  <a:pt x="4177448" y="5531691"/>
                </a:lnTo>
                <a:lnTo>
                  <a:pt x="4177447" y="5531692"/>
                </a:lnTo>
                <a:cubicBezTo>
                  <a:pt x="4170398" y="5537599"/>
                  <a:pt x="4167206" y="5542648"/>
                  <a:pt x="4167302" y="5547577"/>
                </a:cubicBezTo>
                <a:lnTo>
                  <a:pt x="4167302" y="5547578"/>
                </a:lnTo>
                <a:cubicBezTo>
                  <a:pt x="4167397" y="5552507"/>
                  <a:pt x="4170779" y="5557317"/>
                  <a:pt x="4176875" y="5562746"/>
                </a:cubicBezTo>
                <a:cubicBezTo>
                  <a:pt x="4219548" y="5600467"/>
                  <a:pt x="4246219" y="5646189"/>
                  <a:pt x="4248123" y="5704483"/>
                </a:cubicBezTo>
                <a:cubicBezTo>
                  <a:pt x="4248505" y="5716485"/>
                  <a:pt x="4251171" y="5728678"/>
                  <a:pt x="4254029" y="5740488"/>
                </a:cubicBezTo>
                <a:cubicBezTo>
                  <a:pt x="4255744" y="5747728"/>
                  <a:pt x="4257650" y="5756493"/>
                  <a:pt x="4262794" y="5760873"/>
                </a:cubicBezTo>
                <a:cubicBezTo>
                  <a:pt x="4302037" y="5794974"/>
                  <a:pt x="4329280" y="5837457"/>
                  <a:pt x="4351189" y="5883751"/>
                </a:cubicBezTo>
                <a:lnTo>
                  <a:pt x="4351191" y="5883755"/>
                </a:lnTo>
                <a:lnTo>
                  <a:pt x="4369094" y="5935945"/>
                </a:lnTo>
                <a:lnTo>
                  <a:pt x="4369096" y="5935949"/>
                </a:lnTo>
                <a:lnTo>
                  <a:pt x="4365476" y="5993289"/>
                </a:lnTo>
                <a:lnTo>
                  <a:pt x="4365475" y="5993290"/>
                </a:lnTo>
                <a:cubicBezTo>
                  <a:pt x="4364334" y="6004530"/>
                  <a:pt x="4364524" y="6017484"/>
                  <a:pt x="4358999" y="6026439"/>
                </a:cubicBezTo>
                <a:cubicBezTo>
                  <a:pt x="4341662" y="6054824"/>
                  <a:pt x="4322994" y="6082257"/>
                  <a:pt x="4302799" y="6108737"/>
                </a:cubicBezTo>
                <a:cubicBezTo>
                  <a:pt x="4294131" y="6120073"/>
                  <a:pt x="4289178" y="6126883"/>
                  <a:pt x="4289107" y="6133313"/>
                </a:cubicBezTo>
                <a:lnTo>
                  <a:pt x="4289107" y="6133314"/>
                </a:lnTo>
                <a:lnTo>
                  <a:pt x="4292807" y="6143189"/>
                </a:lnTo>
                <a:lnTo>
                  <a:pt x="4304703" y="6155599"/>
                </a:lnTo>
                <a:lnTo>
                  <a:pt x="4304706" y="6155602"/>
                </a:lnTo>
                <a:cubicBezTo>
                  <a:pt x="4326994" y="6175797"/>
                  <a:pt x="4338614" y="6200944"/>
                  <a:pt x="4343376" y="6228756"/>
                </a:cubicBezTo>
                <a:lnTo>
                  <a:pt x="4360713" y="6361539"/>
                </a:lnTo>
                <a:lnTo>
                  <a:pt x="4360713" y="6361538"/>
                </a:lnTo>
                <a:cubicBezTo>
                  <a:pt x="4357093" y="6317150"/>
                  <a:pt x="4350808" y="6272763"/>
                  <a:pt x="4343376" y="6228755"/>
                </a:cubicBezTo>
                <a:cubicBezTo>
                  <a:pt x="4338614" y="6200943"/>
                  <a:pt x="4326994" y="6175796"/>
                  <a:pt x="4304706" y="6155601"/>
                </a:cubicBezTo>
                <a:lnTo>
                  <a:pt x="4304703" y="6155599"/>
                </a:lnTo>
                <a:lnTo>
                  <a:pt x="4289107" y="6133314"/>
                </a:lnTo>
                <a:lnTo>
                  <a:pt x="4302799" y="6108738"/>
                </a:lnTo>
                <a:cubicBezTo>
                  <a:pt x="4322994" y="6082258"/>
                  <a:pt x="4341662" y="6054825"/>
                  <a:pt x="4358999" y="6026440"/>
                </a:cubicBezTo>
                <a:cubicBezTo>
                  <a:pt x="4364524" y="6017485"/>
                  <a:pt x="4364334" y="6004531"/>
                  <a:pt x="4365475" y="5993291"/>
                </a:cubicBezTo>
                <a:lnTo>
                  <a:pt x="4365476" y="5993289"/>
                </a:lnTo>
                <a:lnTo>
                  <a:pt x="4368929" y="5964476"/>
                </a:lnTo>
                <a:lnTo>
                  <a:pt x="4369096" y="5935949"/>
                </a:lnTo>
                <a:lnTo>
                  <a:pt x="4369096" y="5935948"/>
                </a:lnTo>
                <a:lnTo>
                  <a:pt x="4369094" y="5935945"/>
                </a:lnTo>
                <a:lnTo>
                  <a:pt x="4362214" y="5909350"/>
                </a:lnTo>
                <a:lnTo>
                  <a:pt x="4351191" y="5883755"/>
                </a:lnTo>
                <a:lnTo>
                  <a:pt x="4351189" y="5883750"/>
                </a:lnTo>
                <a:cubicBezTo>
                  <a:pt x="4329280" y="5837456"/>
                  <a:pt x="4302037" y="5794973"/>
                  <a:pt x="4262794" y="5760872"/>
                </a:cubicBezTo>
                <a:cubicBezTo>
                  <a:pt x="4257650" y="5756492"/>
                  <a:pt x="4255744" y="5747727"/>
                  <a:pt x="4254029" y="5740487"/>
                </a:cubicBezTo>
                <a:cubicBezTo>
                  <a:pt x="4251171" y="5728677"/>
                  <a:pt x="4248505" y="5716484"/>
                  <a:pt x="4248123" y="5704482"/>
                </a:cubicBezTo>
                <a:cubicBezTo>
                  <a:pt x="4246219" y="5646188"/>
                  <a:pt x="4219548" y="5600466"/>
                  <a:pt x="4176875" y="5562745"/>
                </a:cubicBezTo>
                <a:lnTo>
                  <a:pt x="4167302" y="5547577"/>
                </a:lnTo>
                <a:lnTo>
                  <a:pt x="4177447" y="5531693"/>
                </a:lnTo>
                <a:lnTo>
                  <a:pt x="4177448" y="5531691"/>
                </a:lnTo>
                <a:lnTo>
                  <a:pt x="4185847" y="5520421"/>
                </a:lnTo>
                <a:lnTo>
                  <a:pt x="4188067" y="5507667"/>
                </a:lnTo>
                <a:lnTo>
                  <a:pt x="4188067" y="5507666"/>
                </a:lnTo>
                <a:cubicBezTo>
                  <a:pt x="4188020" y="5498831"/>
                  <a:pt x="4185448" y="5489496"/>
                  <a:pt x="4183543" y="5480636"/>
                </a:cubicBezTo>
                <a:cubicBezTo>
                  <a:pt x="4179733" y="5462350"/>
                  <a:pt x="4175731" y="5443869"/>
                  <a:pt x="4171921" y="5425581"/>
                </a:cubicBezTo>
                <a:cubicBezTo>
                  <a:pt x="4169255" y="5412056"/>
                  <a:pt x="4166969" y="5398720"/>
                  <a:pt x="4163730" y="5385383"/>
                </a:cubicBezTo>
                <a:lnTo>
                  <a:pt x="4158854" y="5355013"/>
                </a:lnTo>
                <a:lnTo>
                  <a:pt x="4162774" y="5321350"/>
                </a:lnTo>
                <a:lnTo>
                  <a:pt x="4187733" y="5272796"/>
                </a:lnTo>
                <a:lnTo>
                  <a:pt x="4200644" y="5248928"/>
                </a:lnTo>
                <a:lnTo>
                  <a:pt x="4211191" y="5229432"/>
                </a:lnTo>
                <a:lnTo>
                  <a:pt x="4211356" y="5179067"/>
                </a:lnTo>
                <a:lnTo>
                  <a:pt x="4211356" y="5179066"/>
                </a:lnTo>
                <a:cubicBezTo>
                  <a:pt x="4210880" y="5176875"/>
                  <a:pt x="4209690" y="5174399"/>
                  <a:pt x="4208809" y="5172089"/>
                </a:cubicBezTo>
                <a:lnTo>
                  <a:pt x="4208118" y="5166113"/>
                </a:lnTo>
                <a:lnTo>
                  <a:pt x="4214833" y="5133224"/>
                </a:lnTo>
                <a:lnTo>
                  <a:pt x="4214833" y="5133223"/>
                </a:lnTo>
                <a:lnTo>
                  <a:pt x="4214832" y="5133219"/>
                </a:lnTo>
                <a:lnTo>
                  <a:pt x="4207690" y="5102460"/>
                </a:lnTo>
                <a:lnTo>
                  <a:pt x="4201805" y="5087442"/>
                </a:lnTo>
                <a:lnTo>
                  <a:pt x="4201799" y="5087422"/>
                </a:lnTo>
                <a:cubicBezTo>
                  <a:pt x="4195713" y="5072410"/>
                  <a:pt x="4189614" y="5057380"/>
                  <a:pt x="4188685" y="5041520"/>
                </a:cubicBezTo>
                <a:cubicBezTo>
                  <a:pt x="4187543" y="5022851"/>
                  <a:pt x="4173445" y="5003800"/>
                  <a:pt x="4162206" y="4987036"/>
                </a:cubicBezTo>
                <a:lnTo>
                  <a:pt x="4144924" y="4957453"/>
                </a:lnTo>
                <a:lnTo>
                  <a:pt x="4137372" y="4933804"/>
                </a:lnTo>
                <a:lnTo>
                  <a:pt x="4138774" y="4912168"/>
                </a:lnTo>
                <a:cubicBezTo>
                  <a:pt x="4140536" y="4904357"/>
                  <a:pt x="4141048" y="4896713"/>
                  <a:pt x="4140479" y="4889275"/>
                </a:cubicBezTo>
                <a:lnTo>
                  <a:pt x="4140479" y="4889274"/>
                </a:lnTo>
                <a:lnTo>
                  <a:pt x="4135701" y="4867613"/>
                </a:lnTo>
                <a:lnTo>
                  <a:pt x="4132950" y="4863342"/>
                </a:lnTo>
                <a:lnTo>
                  <a:pt x="4131200" y="4857316"/>
                </a:lnTo>
                <a:cubicBezTo>
                  <a:pt x="4126057" y="4847213"/>
                  <a:pt x="4119056" y="4837702"/>
                  <a:pt x="4110769" y="4828915"/>
                </a:cubicBezTo>
                <a:lnTo>
                  <a:pt x="4095933" y="4800482"/>
                </a:lnTo>
                <a:lnTo>
                  <a:pt x="4097242" y="4767764"/>
                </a:lnTo>
                <a:cubicBezTo>
                  <a:pt x="4103148" y="4738235"/>
                  <a:pt x="4103530" y="4707564"/>
                  <a:pt x="4107149" y="4677655"/>
                </a:cubicBezTo>
                <a:cubicBezTo>
                  <a:pt x="4107911" y="4671176"/>
                  <a:pt x="4110579" y="4662986"/>
                  <a:pt x="4115151" y="4659174"/>
                </a:cubicBezTo>
                <a:cubicBezTo>
                  <a:pt x="4171921" y="4612500"/>
                  <a:pt x="4172493" y="4546776"/>
                  <a:pt x="4175161" y="4482004"/>
                </a:cubicBezTo>
                <a:cubicBezTo>
                  <a:pt x="4176875" y="4442761"/>
                  <a:pt x="4176875" y="4403325"/>
                  <a:pt x="4175923" y="4363890"/>
                </a:cubicBezTo>
                <a:lnTo>
                  <a:pt x="4175923" y="4363889"/>
                </a:lnTo>
                <a:cubicBezTo>
                  <a:pt x="4175731" y="4350553"/>
                  <a:pt x="4172683" y="4336456"/>
                  <a:pt x="4166969" y="4324644"/>
                </a:cubicBezTo>
                <a:cubicBezTo>
                  <a:pt x="4154966" y="4300069"/>
                  <a:pt x="4139346" y="4277400"/>
                  <a:pt x="4127153" y="4253013"/>
                </a:cubicBezTo>
                <a:close/>
                <a:moveTo>
                  <a:pt x="4190328" y="2836171"/>
                </a:moveTo>
                <a:lnTo>
                  <a:pt x="4181637" y="2848792"/>
                </a:lnTo>
                <a:cubicBezTo>
                  <a:pt x="4176637" y="2865009"/>
                  <a:pt x="4170779" y="2881306"/>
                  <a:pt x="4166033" y="2897784"/>
                </a:cubicBezTo>
                <a:lnTo>
                  <a:pt x="4165004" y="2903549"/>
                </a:lnTo>
                <a:lnTo>
                  <a:pt x="4161730" y="2914327"/>
                </a:lnTo>
                <a:lnTo>
                  <a:pt x="4157099" y="2947858"/>
                </a:lnTo>
                <a:lnTo>
                  <a:pt x="4157098" y="2947861"/>
                </a:lnTo>
                <a:lnTo>
                  <a:pt x="4157098" y="2947862"/>
                </a:lnTo>
                <a:cubicBezTo>
                  <a:pt x="4156729" y="2959156"/>
                  <a:pt x="4157729" y="2970575"/>
                  <a:pt x="4160682" y="2982148"/>
                </a:cubicBezTo>
                <a:lnTo>
                  <a:pt x="4172375" y="3077401"/>
                </a:lnTo>
                <a:lnTo>
                  <a:pt x="4159920" y="3172653"/>
                </a:lnTo>
                <a:cubicBezTo>
                  <a:pt x="4134011" y="3276479"/>
                  <a:pt x="4106579" y="3380304"/>
                  <a:pt x="4112293" y="3489466"/>
                </a:cubicBezTo>
                <a:cubicBezTo>
                  <a:pt x="4113245" y="3507562"/>
                  <a:pt x="4101624" y="3529089"/>
                  <a:pt x="4090194" y="3544712"/>
                </a:cubicBezTo>
                <a:cubicBezTo>
                  <a:pt x="4079336" y="3559667"/>
                  <a:pt x="4073477" y="3566811"/>
                  <a:pt x="4072572" y="3574407"/>
                </a:cubicBezTo>
                <a:lnTo>
                  <a:pt x="4072572" y="3574408"/>
                </a:lnTo>
                <a:cubicBezTo>
                  <a:pt x="4071667" y="3582004"/>
                  <a:pt x="4075716" y="3590053"/>
                  <a:pt x="4084670" y="3606817"/>
                </a:cubicBezTo>
                <a:cubicBezTo>
                  <a:pt x="4089052" y="3614819"/>
                  <a:pt x="4091718" y="3624725"/>
                  <a:pt x="4098196" y="3630632"/>
                </a:cubicBezTo>
                <a:lnTo>
                  <a:pt x="4115925" y="3654415"/>
                </a:lnTo>
                <a:lnTo>
                  <a:pt x="4118836" y="3665923"/>
                </a:lnTo>
                <a:lnTo>
                  <a:pt x="4122437" y="3680163"/>
                </a:lnTo>
                <a:lnTo>
                  <a:pt x="4118389" y="3734836"/>
                </a:lnTo>
                <a:lnTo>
                  <a:pt x="4118389" y="3734837"/>
                </a:lnTo>
                <a:cubicBezTo>
                  <a:pt x="4117437" y="3741315"/>
                  <a:pt x="4116103" y="3749125"/>
                  <a:pt x="4118771" y="3754652"/>
                </a:cubicBezTo>
                <a:lnTo>
                  <a:pt x="4125128" y="3789775"/>
                </a:lnTo>
                <a:lnTo>
                  <a:pt x="4110197" y="3822471"/>
                </a:lnTo>
                <a:cubicBezTo>
                  <a:pt x="4103149" y="3831901"/>
                  <a:pt x="4097529" y="3842045"/>
                  <a:pt x="4095862" y="3852618"/>
                </a:cubicBezTo>
                <a:lnTo>
                  <a:pt x="4095862" y="3852619"/>
                </a:lnTo>
                <a:lnTo>
                  <a:pt x="4096642" y="3868763"/>
                </a:lnTo>
                <a:lnTo>
                  <a:pt x="4105245" y="3885336"/>
                </a:lnTo>
                <a:lnTo>
                  <a:pt x="4105245" y="3885338"/>
                </a:lnTo>
                <a:cubicBezTo>
                  <a:pt x="4114961" y="3897721"/>
                  <a:pt x="4122367" y="3910318"/>
                  <a:pt x="4127626" y="3923124"/>
                </a:cubicBezTo>
                <a:lnTo>
                  <a:pt x="4137130" y="3962159"/>
                </a:lnTo>
                <a:lnTo>
                  <a:pt x="4121438" y="4043837"/>
                </a:lnTo>
                <a:lnTo>
                  <a:pt x="4121437" y="4043838"/>
                </a:lnTo>
                <a:cubicBezTo>
                  <a:pt x="4112674" y="4063841"/>
                  <a:pt x="4107292" y="4083701"/>
                  <a:pt x="4106316" y="4103824"/>
                </a:cubicBezTo>
                <a:lnTo>
                  <a:pt x="4106316" y="4103825"/>
                </a:lnTo>
                <a:lnTo>
                  <a:pt x="4108283" y="4134255"/>
                </a:lnTo>
                <a:lnTo>
                  <a:pt x="4117627" y="4165381"/>
                </a:lnTo>
                <a:lnTo>
                  <a:pt x="4117627" y="4165383"/>
                </a:lnTo>
                <a:lnTo>
                  <a:pt x="4121532" y="4192387"/>
                </a:lnTo>
                <a:lnTo>
                  <a:pt x="4121532" y="4192386"/>
                </a:lnTo>
                <a:cubicBezTo>
                  <a:pt x="4121628" y="4182766"/>
                  <a:pt x="4121056" y="4173479"/>
                  <a:pt x="4117627" y="4165382"/>
                </a:cubicBezTo>
                <a:lnTo>
                  <a:pt x="4117627" y="4165381"/>
                </a:lnTo>
                <a:lnTo>
                  <a:pt x="4106316" y="4103825"/>
                </a:lnTo>
                <a:lnTo>
                  <a:pt x="4121437" y="4043839"/>
                </a:lnTo>
                <a:lnTo>
                  <a:pt x="4121438" y="4043837"/>
                </a:lnTo>
                <a:lnTo>
                  <a:pt x="4134740" y="4002409"/>
                </a:lnTo>
                <a:lnTo>
                  <a:pt x="4137130" y="3962159"/>
                </a:lnTo>
                <a:lnTo>
                  <a:pt x="4137130" y="3962158"/>
                </a:lnTo>
                <a:cubicBezTo>
                  <a:pt x="4134868" y="3935726"/>
                  <a:pt x="4124677" y="3910103"/>
                  <a:pt x="4105245" y="3885337"/>
                </a:cubicBezTo>
                <a:lnTo>
                  <a:pt x="4105245" y="3885336"/>
                </a:lnTo>
                <a:lnTo>
                  <a:pt x="4095862" y="3852619"/>
                </a:lnTo>
                <a:lnTo>
                  <a:pt x="4110197" y="3822472"/>
                </a:lnTo>
                <a:cubicBezTo>
                  <a:pt x="4118389" y="3811613"/>
                  <a:pt x="4123533" y="3800896"/>
                  <a:pt x="4125128" y="3789776"/>
                </a:cubicBezTo>
                <a:lnTo>
                  <a:pt x="4125128" y="3789775"/>
                </a:lnTo>
                <a:cubicBezTo>
                  <a:pt x="4126724" y="3778654"/>
                  <a:pt x="4124771" y="3767129"/>
                  <a:pt x="4118771" y="3754651"/>
                </a:cubicBezTo>
                <a:lnTo>
                  <a:pt x="4118389" y="3734837"/>
                </a:lnTo>
                <a:lnTo>
                  <a:pt x="4122437" y="3680163"/>
                </a:lnTo>
                <a:lnTo>
                  <a:pt x="4122437" y="3680162"/>
                </a:lnTo>
                <a:lnTo>
                  <a:pt x="4118836" y="3665923"/>
                </a:lnTo>
                <a:lnTo>
                  <a:pt x="4115925" y="3654415"/>
                </a:lnTo>
                <a:lnTo>
                  <a:pt x="4115925" y="3654415"/>
                </a:lnTo>
                <a:lnTo>
                  <a:pt x="4115925" y="3654415"/>
                </a:lnTo>
                <a:cubicBezTo>
                  <a:pt x="4112115" y="3646122"/>
                  <a:pt x="4106436" y="3638156"/>
                  <a:pt x="4098196" y="3630631"/>
                </a:cubicBezTo>
                <a:cubicBezTo>
                  <a:pt x="4091718" y="3624724"/>
                  <a:pt x="4089052" y="3614818"/>
                  <a:pt x="4084670" y="3606816"/>
                </a:cubicBezTo>
                <a:cubicBezTo>
                  <a:pt x="4080193" y="3598434"/>
                  <a:pt x="4076942" y="3592231"/>
                  <a:pt x="4074924" y="3587173"/>
                </a:cubicBezTo>
                <a:lnTo>
                  <a:pt x="4072572" y="3574407"/>
                </a:lnTo>
                <a:lnTo>
                  <a:pt x="4077651" y="3562320"/>
                </a:lnTo>
                <a:cubicBezTo>
                  <a:pt x="4080586" y="3557715"/>
                  <a:pt x="4084765" y="3552190"/>
                  <a:pt x="4090194" y="3544713"/>
                </a:cubicBezTo>
                <a:cubicBezTo>
                  <a:pt x="4101624" y="3529090"/>
                  <a:pt x="4113245" y="3507563"/>
                  <a:pt x="4112293" y="3489467"/>
                </a:cubicBezTo>
                <a:cubicBezTo>
                  <a:pt x="4106579" y="3380305"/>
                  <a:pt x="4134011" y="3276480"/>
                  <a:pt x="4159920" y="3172654"/>
                </a:cubicBezTo>
                <a:cubicBezTo>
                  <a:pt x="4167922" y="3140649"/>
                  <a:pt x="4172160" y="3109025"/>
                  <a:pt x="4172375" y="3077401"/>
                </a:cubicBezTo>
                <a:lnTo>
                  <a:pt x="4172375" y="3077400"/>
                </a:lnTo>
                <a:cubicBezTo>
                  <a:pt x="4172589" y="3045776"/>
                  <a:pt x="4168779" y="3014152"/>
                  <a:pt x="4160682" y="2982147"/>
                </a:cubicBezTo>
                <a:lnTo>
                  <a:pt x="4157098" y="2947862"/>
                </a:lnTo>
                <a:lnTo>
                  <a:pt x="4157099" y="2947858"/>
                </a:lnTo>
                <a:lnTo>
                  <a:pt x="4165004" y="2903549"/>
                </a:lnTo>
                <a:lnTo>
                  <a:pt x="4181637" y="2848793"/>
                </a:lnTo>
                <a:cubicBezTo>
                  <a:pt x="4182970" y="2844316"/>
                  <a:pt x="4186256" y="2839982"/>
                  <a:pt x="4190328" y="2836172"/>
                </a:cubicBezTo>
                <a:close/>
                <a:moveTo>
                  <a:pt x="3705842" y="1508457"/>
                </a:moveTo>
                <a:lnTo>
                  <a:pt x="3677748" y="1596213"/>
                </a:lnTo>
                <a:cubicBezTo>
                  <a:pt x="3675271" y="1604978"/>
                  <a:pt x="3676796" y="1615836"/>
                  <a:pt x="3679653" y="1624980"/>
                </a:cubicBezTo>
                <a:cubicBezTo>
                  <a:pt x="3689369" y="1656223"/>
                  <a:pt x="3713754" y="1676036"/>
                  <a:pt x="3736234" y="1697753"/>
                </a:cubicBezTo>
                <a:cubicBezTo>
                  <a:pt x="3746141" y="1707279"/>
                  <a:pt x="3753189" y="1720423"/>
                  <a:pt x="3758903" y="1733188"/>
                </a:cubicBezTo>
                <a:cubicBezTo>
                  <a:pt x="3773574" y="1766335"/>
                  <a:pt x="3786718" y="1800246"/>
                  <a:pt x="3800624" y="1833775"/>
                </a:cubicBezTo>
                <a:cubicBezTo>
                  <a:pt x="3801958" y="1837013"/>
                  <a:pt x="3805387" y="1839679"/>
                  <a:pt x="3808245" y="1842158"/>
                </a:cubicBezTo>
                <a:cubicBezTo>
                  <a:pt x="3838346" y="1866922"/>
                  <a:pt x="3868635" y="1891497"/>
                  <a:pt x="3898736" y="1916454"/>
                </a:cubicBezTo>
                <a:cubicBezTo>
                  <a:pt x="3904450" y="1921216"/>
                  <a:pt x="3908642" y="1928076"/>
                  <a:pt x="3914166" y="1933219"/>
                </a:cubicBezTo>
                <a:cubicBezTo>
                  <a:pt x="3921786" y="1940459"/>
                  <a:pt x="3929027" y="1949603"/>
                  <a:pt x="3938171" y="1953413"/>
                </a:cubicBezTo>
                <a:cubicBezTo>
                  <a:pt x="3966936" y="1965224"/>
                  <a:pt x="3979320" y="1987894"/>
                  <a:pt x="3984654" y="2016469"/>
                </a:cubicBezTo>
                <a:cubicBezTo>
                  <a:pt x="3989607" y="2042570"/>
                  <a:pt x="3993799" y="2068669"/>
                  <a:pt x="3999513" y="2094578"/>
                </a:cubicBezTo>
                <a:cubicBezTo>
                  <a:pt x="4006371" y="2126201"/>
                  <a:pt x="4013801" y="2157636"/>
                  <a:pt x="4022184" y="2188879"/>
                </a:cubicBezTo>
                <a:cubicBezTo>
                  <a:pt x="4025804" y="2202404"/>
                  <a:pt x="4029994" y="2216692"/>
                  <a:pt x="4037424" y="2228314"/>
                </a:cubicBezTo>
                <a:cubicBezTo>
                  <a:pt x="4057999" y="2260890"/>
                  <a:pt x="4071905" y="2295753"/>
                  <a:pt x="4066381" y="2334044"/>
                </a:cubicBezTo>
                <a:cubicBezTo>
                  <a:pt x="4061999" y="2364715"/>
                  <a:pt x="4073239" y="2390434"/>
                  <a:pt x="4090766" y="2409485"/>
                </a:cubicBezTo>
                <a:cubicBezTo>
                  <a:pt x="4098720" y="2418154"/>
                  <a:pt x="4104233" y="2426976"/>
                  <a:pt x="4107867" y="2435912"/>
                </a:cubicBezTo>
                <a:lnTo>
                  <a:pt x="4113698" y="2463017"/>
                </a:lnTo>
                <a:lnTo>
                  <a:pt x="4105056" y="2518262"/>
                </a:lnTo>
                <a:lnTo>
                  <a:pt x="4105055" y="2518263"/>
                </a:lnTo>
                <a:cubicBezTo>
                  <a:pt x="4102388" y="2527789"/>
                  <a:pt x="4101244" y="2536456"/>
                  <a:pt x="4101411" y="2545005"/>
                </a:cubicBezTo>
                <a:lnTo>
                  <a:pt x="4101411" y="2545006"/>
                </a:lnTo>
                <a:cubicBezTo>
                  <a:pt x="4101577" y="2553555"/>
                  <a:pt x="4103054" y="2561985"/>
                  <a:pt x="4105625" y="2571034"/>
                </a:cubicBezTo>
                <a:cubicBezTo>
                  <a:pt x="4117627" y="2612945"/>
                  <a:pt x="4150204" y="2640950"/>
                  <a:pt x="4178779" y="2668001"/>
                </a:cubicBezTo>
                <a:cubicBezTo>
                  <a:pt x="4203164" y="2691054"/>
                  <a:pt x="4216880" y="2716963"/>
                  <a:pt x="4227170" y="2745348"/>
                </a:cubicBezTo>
                <a:lnTo>
                  <a:pt x="4227170" y="2745351"/>
                </a:lnTo>
                <a:lnTo>
                  <a:pt x="4233090" y="2778005"/>
                </a:lnTo>
                <a:lnTo>
                  <a:pt x="4232670" y="2785439"/>
                </a:lnTo>
                <a:lnTo>
                  <a:pt x="4222591" y="2811779"/>
                </a:lnTo>
                <a:lnTo>
                  <a:pt x="4222587" y="2811786"/>
                </a:lnTo>
                <a:lnTo>
                  <a:pt x="4222588" y="2811786"/>
                </a:lnTo>
                <a:lnTo>
                  <a:pt x="4222591" y="2811779"/>
                </a:lnTo>
                <a:lnTo>
                  <a:pt x="4232241" y="2793022"/>
                </a:lnTo>
                <a:lnTo>
                  <a:pt x="4232670" y="2785439"/>
                </a:lnTo>
                <a:lnTo>
                  <a:pt x="4233870" y="2782304"/>
                </a:lnTo>
                <a:lnTo>
                  <a:pt x="4233090" y="2778005"/>
                </a:lnTo>
                <a:lnTo>
                  <a:pt x="4233500" y="2770757"/>
                </a:lnTo>
                <a:lnTo>
                  <a:pt x="4227170" y="2745351"/>
                </a:lnTo>
                <a:lnTo>
                  <a:pt x="4227170" y="2745347"/>
                </a:lnTo>
                <a:cubicBezTo>
                  <a:pt x="4216880" y="2716962"/>
                  <a:pt x="4203164" y="2691053"/>
                  <a:pt x="4178779" y="2668000"/>
                </a:cubicBezTo>
                <a:cubicBezTo>
                  <a:pt x="4150204" y="2640949"/>
                  <a:pt x="4117627" y="2612944"/>
                  <a:pt x="4105625" y="2571033"/>
                </a:cubicBezTo>
                <a:lnTo>
                  <a:pt x="4101411" y="2545006"/>
                </a:lnTo>
                <a:lnTo>
                  <a:pt x="4105055" y="2518264"/>
                </a:lnTo>
                <a:lnTo>
                  <a:pt x="4105056" y="2518262"/>
                </a:lnTo>
                <a:lnTo>
                  <a:pt x="4111636" y="2490550"/>
                </a:lnTo>
                <a:lnTo>
                  <a:pt x="4113698" y="2463017"/>
                </a:lnTo>
                <a:lnTo>
                  <a:pt x="4113698" y="2463016"/>
                </a:lnTo>
                <a:cubicBezTo>
                  <a:pt x="4112817" y="2444776"/>
                  <a:pt x="4106674" y="2426821"/>
                  <a:pt x="4090766" y="2409484"/>
                </a:cubicBezTo>
                <a:cubicBezTo>
                  <a:pt x="4073239" y="2390433"/>
                  <a:pt x="4061999" y="2364714"/>
                  <a:pt x="4066381" y="2334043"/>
                </a:cubicBezTo>
                <a:cubicBezTo>
                  <a:pt x="4071905" y="2295752"/>
                  <a:pt x="4057999" y="2260889"/>
                  <a:pt x="4037424" y="2228313"/>
                </a:cubicBezTo>
                <a:cubicBezTo>
                  <a:pt x="4029994" y="2216691"/>
                  <a:pt x="4025804" y="2202403"/>
                  <a:pt x="4022184" y="2188878"/>
                </a:cubicBezTo>
                <a:cubicBezTo>
                  <a:pt x="4013801" y="2157635"/>
                  <a:pt x="4006371" y="2126200"/>
                  <a:pt x="3999513" y="2094577"/>
                </a:cubicBezTo>
                <a:cubicBezTo>
                  <a:pt x="3993799" y="2068668"/>
                  <a:pt x="3989607" y="2042569"/>
                  <a:pt x="3984654" y="2016468"/>
                </a:cubicBezTo>
                <a:cubicBezTo>
                  <a:pt x="3979320" y="1987893"/>
                  <a:pt x="3966936" y="1965223"/>
                  <a:pt x="3938171" y="1953412"/>
                </a:cubicBezTo>
                <a:cubicBezTo>
                  <a:pt x="3929027" y="1949602"/>
                  <a:pt x="3921786" y="1940458"/>
                  <a:pt x="3914166" y="1933218"/>
                </a:cubicBezTo>
                <a:cubicBezTo>
                  <a:pt x="3908642" y="1928075"/>
                  <a:pt x="3904450" y="1921215"/>
                  <a:pt x="3898736" y="1916453"/>
                </a:cubicBezTo>
                <a:cubicBezTo>
                  <a:pt x="3868635" y="1891496"/>
                  <a:pt x="3838346" y="1866921"/>
                  <a:pt x="3808245" y="1842157"/>
                </a:cubicBezTo>
                <a:cubicBezTo>
                  <a:pt x="3805387" y="1839678"/>
                  <a:pt x="3801958" y="1837012"/>
                  <a:pt x="3800624" y="1833774"/>
                </a:cubicBezTo>
                <a:cubicBezTo>
                  <a:pt x="3786718" y="1800245"/>
                  <a:pt x="3773575" y="1766334"/>
                  <a:pt x="3758903" y="1733187"/>
                </a:cubicBezTo>
                <a:cubicBezTo>
                  <a:pt x="3753189" y="1720422"/>
                  <a:pt x="3746141" y="1707278"/>
                  <a:pt x="3736235" y="1697752"/>
                </a:cubicBezTo>
                <a:cubicBezTo>
                  <a:pt x="3713755" y="1676035"/>
                  <a:pt x="3689369" y="1656222"/>
                  <a:pt x="3679653" y="1624979"/>
                </a:cubicBezTo>
                <a:cubicBezTo>
                  <a:pt x="3676797" y="1615835"/>
                  <a:pt x="3675272" y="1604977"/>
                  <a:pt x="3677749" y="1596212"/>
                </a:cubicBezTo>
                <a:close/>
                <a:moveTo>
                  <a:pt x="3724447" y="1459072"/>
                </a:moveTo>
                <a:lnTo>
                  <a:pt x="3724446" y="1459073"/>
                </a:lnTo>
                <a:lnTo>
                  <a:pt x="3715229" y="1481571"/>
                </a:lnTo>
                <a:close/>
                <a:moveTo>
                  <a:pt x="3743640" y="1268757"/>
                </a:moveTo>
                <a:cubicBezTo>
                  <a:pt x="3744092" y="1275401"/>
                  <a:pt x="3745664" y="1281688"/>
                  <a:pt x="3748807" y="1286069"/>
                </a:cubicBezTo>
                <a:cubicBezTo>
                  <a:pt x="3763380" y="1306929"/>
                  <a:pt x="3769620" y="1328552"/>
                  <a:pt x="3771144" y="1350627"/>
                </a:cubicBezTo>
                <a:lnTo>
                  <a:pt x="3765550" y="1413839"/>
                </a:lnTo>
                <a:lnTo>
                  <a:pt x="3771145" y="1350626"/>
                </a:lnTo>
                <a:cubicBezTo>
                  <a:pt x="3769620" y="1328551"/>
                  <a:pt x="3763381" y="1306929"/>
                  <a:pt x="3748807" y="1286068"/>
                </a:cubicBezTo>
                <a:close/>
                <a:moveTo>
                  <a:pt x="3685369" y="773034"/>
                </a:moveTo>
                <a:lnTo>
                  <a:pt x="3685369" y="773035"/>
                </a:lnTo>
                <a:cubicBezTo>
                  <a:pt x="3687655" y="800276"/>
                  <a:pt x="3690893" y="827329"/>
                  <a:pt x="3693369" y="854379"/>
                </a:cubicBezTo>
                <a:cubicBezTo>
                  <a:pt x="3695655" y="878956"/>
                  <a:pt x="3696417" y="903722"/>
                  <a:pt x="3724422" y="915343"/>
                </a:cubicBezTo>
                <a:cubicBezTo>
                  <a:pt x="3728804" y="917059"/>
                  <a:pt x="3732042" y="922773"/>
                  <a:pt x="3734900" y="927155"/>
                </a:cubicBezTo>
                <a:cubicBezTo>
                  <a:pt x="3778908" y="994785"/>
                  <a:pt x="3777764" y="1030980"/>
                  <a:pt x="3731280" y="1097087"/>
                </a:cubicBezTo>
                <a:cubicBezTo>
                  <a:pt x="3726518" y="1103945"/>
                  <a:pt x="3723088" y="1118613"/>
                  <a:pt x="3726898" y="1123185"/>
                </a:cubicBezTo>
                <a:cubicBezTo>
                  <a:pt x="3742710" y="1142617"/>
                  <a:pt x="3749759" y="1162953"/>
                  <a:pt x="3751617" y="1184028"/>
                </a:cubicBezTo>
                <a:cubicBezTo>
                  <a:pt x="3749759" y="1162953"/>
                  <a:pt x="3742711" y="1142616"/>
                  <a:pt x="3726899" y="1123184"/>
                </a:cubicBezTo>
                <a:cubicBezTo>
                  <a:pt x="3723089" y="1118612"/>
                  <a:pt x="3726519" y="1103944"/>
                  <a:pt x="3731281" y="1097086"/>
                </a:cubicBezTo>
                <a:cubicBezTo>
                  <a:pt x="3777765" y="1030979"/>
                  <a:pt x="3778909" y="994784"/>
                  <a:pt x="3734901" y="927154"/>
                </a:cubicBezTo>
                <a:cubicBezTo>
                  <a:pt x="3732043" y="922772"/>
                  <a:pt x="3728805" y="917058"/>
                  <a:pt x="3724423" y="915342"/>
                </a:cubicBezTo>
                <a:cubicBezTo>
                  <a:pt x="3696417" y="903721"/>
                  <a:pt x="3695655" y="878955"/>
                  <a:pt x="3693369" y="854378"/>
                </a:cubicBezTo>
                <a:close/>
                <a:moveTo>
                  <a:pt x="3740770" y="517850"/>
                </a:moveTo>
                <a:lnTo>
                  <a:pt x="3731852" y="556047"/>
                </a:lnTo>
                <a:cubicBezTo>
                  <a:pt x="3729756" y="564048"/>
                  <a:pt x="3724232" y="572622"/>
                  <a:pt x="3725374" y="580050"/>
                </a:cubicBezTo>
                <a:cubicBezTo>
                  <a:pt x="3728708" y="601578"/>
                  <a:pt x="3726279" y="622200"/>
                  <a:pt x="3721993" y="642537"/>
                </a:cubicBezTo>
                <a:lnTo>
                  <a:pt x="3709470" y="694927"/>
                </a:lnTo>
                <a:lnTo>
                  <a:pt x="3721994" y="642536"/>
                </a:lnTo>
                <a:cubicBezTo>
                  <a:pt x="3726280" y="622200"/>
                  <a:pt x="3728709" y="601577"/>
                  <a:pt x="3725375" y="580049"/>
                </a:cubicBezTo>
                <a:cubicBezTo>
                  <a:pt x="3724233" y="572621"/>
                  <a:pt x="3729757" y="564047"/>
                  <a:pt x="3731853" y="556046"/>
                </a:cubicBezTo>
                <a:close/>
                <a:moveTo>
                  <a:pt x="3754065" y="298168"/>
                </a:moveTo>
                <a:lnTo>
                  <a:pt x="3739283" y="313532"/>
                </a:lnTo>
                <a:lnTo>
                  <a:pt x="3739283" y="313532"/>
                </a:lnTo>
                <a:lnTo>
                  <a:pt x="3739282" y="313533"/>
                </a:lnTo>
                <a:cubicBezTo>
                  <a:pt x="3735090" y="316389"/>
                  <a:pt x="3737376" y="330298"/>
                  <a:pt x="3738710" y="338870"/>
                </a:cubicBezTo>
                <a:lnTo>
                  <a:pt x="3738716" y="338898"/>
                </a:lnTo>
                <a:lnTo>
                  <a:pt x="3748617" y="395639"/>
                </a:lnTo>
                <a:lnTo>
                  <a:pt x="3744807" y="367327"/>
                </a:lnTo>
                <a:lnTo>
                  <a:pt x="3738716" y="338898"/>
                </a:lnTo>
                <a:lnTo>
                  <a:pt x="3738711" y="338869"/>
                </a:lnTo>
                <a:cubicBezTo>
                  <a:pt x="3738044" y="334583"/>
                  <a:pt x="3737139" y="328963"/>
                  <a:pt x="3736925" y="324057"/>
                </a:cubicBezTo>
                <a:lnTo>
                  <a:pt x="3739283" y="313532"/>
                </a:lnTo>
                <a:close/>
                <a:moveTo>
                  <a:pt x="3761610" y="281567"/>
                </a:moveTo>
                <a:lnTo>
                  <a:pt x="3756715" y="295414"/>
                </a:lnTo>
                <a:lnTo>
                  <a:pt x="3756716" y="295414"/>
                </a:lnTo>
                <a:close/>
                <a:moveTo>
                  <a:pt x="3748290" y="24485"/>
                </a:moveTo>
                <a:lnTo>
                  <a:pt x="3746027" y="74128"/>
                </a:lnTo>
                <a:cubicBezTo>
                  <a:pt x="3746950" y="91491"/>
                  <a:pt x="3749260" y="108702"/>
                  <a:pt x="3751951" y="125860"/>
                </a:cubicBezTo>
                <a:lnTo>
                  <a:pt x="3756346" y="153386"/>
                </a:lnTo>
                <a:lnTo>
                  <a:pt x="3764619" y="228943"/>
                </a:lnTo>
                <a:lnTo>
                  <a:pt x="3760160" y="177270"/>
                </a:lnTo>
                <a:lnTo>
                  <a:pt x="3756346" y="153386"/>
                </a:lnTo>
                <a:lnTo>
                  <a:pt x="3756147" y="151568"/>
                </a:lnTo>
                <a:cubicBezTo>
                  <a:pt x="3751917" y="125875"/>
                  <a:pt x="3747412" y="100173"/>
                  <a:pt x="3746028" y="74128"/>
                </a:cubicBezTo>
                <a:close/>
                <a:moveTo>
                  <a:pt x="3745709" y="0"/>
                </a:moveTo>
                <a:lnTo>
                  <a:pt x="3748427" y="21485"/>
                </a:lnTo>
                <a:lnTo>
                  <a:pt x="3745709" y="0"/>
                </a:lnTo>
                <a:lnTo>
                  <a:pt x="4209817" y="0"/>
                </a:lnTo>
                <a:lnTo>
                  <a:pt x="4208690" y="2816"/>
                </a:lnTo>
                <a:cubicBezTo>
                  <a:pt x="4200308" y="21485"/>
                  <a:pt x="4197640" y="43011"/>
                  <a:pt x="4194592" y="63586"/>
                </a:cubicBezTo>
                <a:cubicBezTo>
                  <a:pt x="4189067" y="101307"/>
                  <a:pt x="4185637" y="139218"/>
                  <a:pt x="4180685" y="176938"/>
                </a:cubicBezTo>
                <a:cubicBezTo>
                  <a:pt x="4179541" y="184940"/>
                  <a:pt x="4177447" y="194084"/>
                  <a:pt x="4172683" y="200181"/>
                </a:cubicBezTo>
                <a:cubicBezTo>
                  <a:pt x="4140678" y="241900"/>
                  <a:pt x="4131725" y="292578"/>
                  <a:pt x="4134771" y="340773"/>
                </a:cubicBezTo>
                <a:cubicBezTo>
                  <a:pt x="4137060" y="378685"/>
                  <a:pt x="4138774" y="415834"/>
                  <a:pt x="4135536" y="453363"/>
                </a:cubicBezTo>
                <a:cubicBezTo>
                  <a:pt x="4135344" y="456221"/>
                  <a:pt x="4135726" y="460031"/>
                  <a:pt x="4137250" y="462125"/>
                </a:cubicBezTo>
                <a:cubicBezTo>
                  <a:pt x="4147346" y="475080"/>
                  <a:pt x="4148108" y="488606"/>
                  <a:pt x="4149822" y="505181"/>
                </a:cubicBezTo>
                <a:cubicBezTo>
                  <a:pt x="4152300" y="528614"/>
                  <a:pt x="4150584" y="550140"/>
                  <a:pt x="4146394" y="571859"/>
                </a:cubicBezTo>
                <a:cubicBezTo>
                  <a:pt x="4143346" y="587671"/>
                  <a:pt x="4137060" y="603672"/>
                  <a:pt x="4129057" y="617771"/>
                </a:cubicBezTo>
                <a:cubicBezTo>
                  <a:pt x="4117817" y="637391"/>
                  <a:pt x="4113437" y="656254"/>
                  <a:pt x="4128295" y="674922"/>
                </a:cubicBezTo>
                <a:cubicBezTo>
                  <a:pt x="4144108" y="695115"/>
                  <a:pt x="4138584" y="717976"/>
                  <a:pt x="4139154" y="740267"/>
                </a:cubicBezTo>
                <a:cubicBezTo>
                  <a:pt x="4139346" y="749981"/>
                  <a:pt x="4138964" y="760269"/>
                  <a:pt x="4141440" y="769604"/>
                </a:cubicBezTo>
                <a:cubicBezTo>
                  <a:pt x="4148490" y="796654"/>
                  <a:pt x="4159158" y="822755"/>
                  <a:pt x="4163920" y="850188"/>
                </a:cubicBezTo>
                <a:cubicBezTo>
                  <a:pt x="4166587" y="865429"/>
                  <a:pt x="4161824" y="882383"/>
                  <a:pt x="4158396" y="898197"/>
                </a:cubicBezTo>
                <a:cubicBezTo>
                  <a:pt x="4154776" y="914199"/>
                  <a:pt x="4149252" y="930010"/>
                  <a:pt x="4143536" y="945443"/>
                </a:cubicBezTo>
                <a:cubicBezTo>
                  <a:pt x="4139726" y="955919"/>
                  <a:pt x="4136106" y="967349"/>
                  <a:pt x="4129247" y="975732"/>
                </a:cubicBezTo>
                <a:cubicBezTo>
                  <a:pt x="4113627" y="994784"/>
                  <a:pt x="4110959" y="1014405"/>
                  <a:pt x="4119151" y="1036886"/>
                </a:cubicBezTo>
                <a:cubicBezTo>
                  <a:pt x="4120485" y="1040314"/>
                  <a:pt x="4120485" y="1044314"/>
                  <a:pt x="4120675" y="1048124"/>
                </a:cubicBezTo>
                <a:cubicBezTo>
                  <a:pt x="4124675" y="1109090"/>
                  <a:pt x="4127153" y="1170050"/>
                  <a:pt x="4133249" y="1230632"/>
                </a:cubicBezTo>
                <a:cubicBezTo>
                  <a:pt x="4135726" y="1255205"/>
                  <a:pt x="4146584" y="1278828"/>
                  <a:pt x="4153442" y="1303023"/>
                </a:cubicBezTo>
                <a:cubicBezTo>
                  <a:pt x="4154776" y="1307977"/>
                  <a:pt x="4156872" y="1313503"/>
                  <a:pt x="4155918" y="1318455"/>
                </a:cubicBezTo>
                <a:cubicBezTo>
                  <a:pt x="4146394" y="1372367"/>
                  <a:pt x="4160300" y="1422853"/>
                  <a:pt x="4178589" y="1472574"/>
                </a:cubicBezTo>
                <a:cubicBezTo>
                  <a:pt x="4180495" y="1477716"/>
                  <a:pt x="4179923" y="1484003"/>
                  <a:pt x="4179541" y="1489719"/>
                </a:cubicBezTo>
                <a:cubicBezTo>
                  <a:pt x="4178209" y="1505723"/>
                  <a:pt x="4171541" y="1523058"/>
                  <a:pt x="4175541" y="1537536"/>
                </a:cubicBezTo>
                <a:cubicBezTo>
                  <a:pt x="4186591" y="1576018"/>
                  <a:pt x="4199926" y="1614119"/>
                  <a:pt x="4216690" y="1650316"/>
                </a:cubicBezTo>
                <a:cubicBezTo>
                  <a:pt x="4233645" y="1687085"/>
                  <a:pt x="4247933" y="1721184"/>
                  <a:pt x="4230789" y="1763286"/>
                </a:cubicBezTo>
                <a:cubicBezTo>
                  <a:pt x="4223548" y="1781193"/>
                  <a:pt x="4228693" y="1804815"/>
                  <a:pt x="4230597" y="1825392"/>
                </a:cubicBezTo>
                <a:cubicBezTo>
                  <a:pt x="4232121" y="1840440"/>
                  <a:pt x="4240696" y="1854919"/>
                  <a:pt x="4240696" y="1869779"/>
                </a:cubicBezTo>
                <a:cubicBezTo>
                  <a:pt x="4240696" y="1909407"/>
                  <a:pt x="4250791" y="1944648"/>
                  <a:pt x="4271366" y="1978939"/>
                </a:cubicBezTo>
                <a:cubicBezTo>
                  <a:pt x="4279367" y="1992278"/>
                  <a:pt x="4274032" y="2013042"/>
                  <a:pt x="4276128" y="2030377"/>
                </a:cubicBezTo>
                <a:cubicBezTo>
                  <a:pt x="4278604" y="2048667"/>
                  <a:pt x="4280890" y="2067524"/>
                  <a:pt x="4286418" y="2085053"/>
                </a:cubicBezTo>
                <a:cubicBezTo>
                  <a:pt x="4300895" y="2130392"/>
                  <a:pt x="4317278" y="2175162"/>
                  <a:pt x="4332518" y="2220311"/>
                </a:cubicBezTo>
                <a:cubicBezTo>
                  <a:pt x="4345093" y="2257458"/>
                  <a:pt x="4335186" y="2294038"/>
                  <a:pt x="4329853" y="2330805"/>
                </a:cubicBezTo>
                <a:cubicBezTo>
                  <a:pt x="4326422" y="2353858"/>
                  <a:pt x="4318230" y="2375382"/>
                  <a:pt x="4330422" y="2401291"/>
                </a:cubicBezTo>
                <a:cubicBezTo>
                  <a:pt x="4342044" y="2426058"/>
                  <a:pt x="4339377" y="2457491"/>
                  <a:pt x="4345663" y="2485306"/>
                </a:cubicBezTo>
                <a:cubicBezTo>
                  <a:pt x="4350997" y="2508741"/>
                  <a:pt x="4359572" y="2531408"/>
                  <a:pt x="4367953" y="2554078"/>
                </a:cubicBezTo>
                <a:cubicBezTo>
                  <a:pt x="4379384" y="2584941"/>
                  <a:pt x="4391384" y="2615420"/>
                  <a:pt x="4385670" y="2649142"/>
                </a:cubicBezTo>
                <a:cubicBezTo>
                  <a:pt x="4379192" y="2687435"/>
                  <a:pt x="4403577" y="2713722"/>
                  <a:pt x="4419771" y="2743825"/>
                </a:cubicBezTo>
                <a:cubicBezTo>
                  <a:pt x="4430819" y="2764589"/>
                  <a:pt x="4439012" y="2787258"/>
                  <a:pt x="4445870" y="2809929"/>
                </a:cubicBezTo>
                <a:cubicBezTo>
                  <a:pt x="4454824" y="2840218"/>
                  <a:pt x="4460158" y="2871461"/>
                  <a:pt x="4468921" y="2901942"/>
                </a:cubicBezTo>
                <a:cubicBezTo>
                  <a:pt x="4482065" y="2948046"/>
                  <a:pt x="4492353" y="2994721"/>
                  <a:pt x="4485113" y="3042727"/>
                </a:cubicBezTo>
                <a:cubicBezTo>
                  <a:pt x="4481875" y="3064826"/>
                  <a:pt x="4482065" y="3085402"/>
                  <a:pt x="4486829" y="3107499"/>
                </a:cubicBezTo>
                <a:cubicBezTo>
                  <a:pt x="4494639" y="3143694"/>
                  <a:pt x="4495592" y="3180843"/>
                  <a:pt x="4524738" y="3209992"/>
                </a:cubicBezTo>
                <a:cubicBezTo>
                  <a:pt x="4535027" y="3220279"/>
                  <a:pt x="4537693" y="3238757"/>
                  <a:pt x="4543028" y="3253808"/>
                </a:cubicBezTo>
                <a:cubicBezTo>
                  <a:pt x="4549315" y="3271144"/>
                  <a:pt x="4546075" y="3283907"/>
                  <a:pt x="4527787" y="3293243"/>
                </a:cubicBezTo>
                <a:cubicBezTo>
                  <a:pt x="4519596" y="3297433"/>
                  <a:pt x="4511594" y="3309436"/>
                  <a:pt x="4510260" y="3318770"/>
                </a:cubicBezTo>
                <a:cubicBezTo>
                  <a:pt x="4506260" y="3346775"/>
                  <a:pt x="4512166" y="3372494"/>
                  <a:pt x="4525122" y="3399545"/>
                </a:cubicBezTo>
                <a:cubicBezTo>
                  <a:pt x="4537313" y="3424882"/>
                  <a:pt x="4535979" y="3456507"/>
                  <a:pt x="4540741" y="3485274"/>
                </a:cubicBezTo>
                <a:cubicBezTo>
                  <a:pt x="4544171" y="3505656"/>
                  <a:pt x="4551219" y="3526041"/>
                  <a:pt x="4551219" y="3546616"/>
                </a:cubicBezTo>
                <a:cubicBezTo>
                  <a:pt x="4551219" y="3572145"/>
                  <a:pt x="4545123" y="3597481"/>
                  <a:pt x="4542837" y="3623200"/>
                </a:cubicBezTo>
                <a:cubicBezTo>
                  <a:pt x="4540933" y="3643203"/>
                  <a:pt x="4541695" y="3663588"/>
                  <a:pt x="4539409" y="3683590"/>
                </a:cubicBezTo>
                <a:cubicBezTo>
                  <a:pt x="4537693" y="3699975"/>
                  <a:pt x="4533313" y="3716167"/>
                  <a:pt x="4529694" y="3732360"/>
                </a:cubicBezTo>
                <a:cubicBezTo>
                  <a:pt x="4528359" y="3738266"/>
                  <a:pt x="4523214" y="3744172"/>
                  <a:pt x="4523976" y="3749505"/>
                </a:cubicBezTo>
                <a:cubicBezTo>
                  <a:pt x="4532169" y="3802466"/>
                  <a:pt x="4495592" y="3840568"/>
                  <a:pt x="4479399" y="3885337"/>
                </a:cubicBezTo>
                <a:cubicBezTo>
                  <a:pt x="4462252" y="3932393"/>
                  <a:pt x="4435964" y="3977924"/>
                  <a:pt x="4443774" y="4030502"/>
                </a:cubicBezTo>
                <a:cubicBezTo>
                  <a:pt x="4448536" y="4062317"/>
                  <a:pt x="4459586" y="4092988"/>
                  <a:pt x="4466255" y="4124613"/>
                </a:cubicBezTo>
                <a:cubicBezTo>
                  <a:pt x="4468541" y="4135853"/>
                  <a:pt x="4468159" y="4148426"/>
                  <a:pt x="4465873" y="4159666"/>
                </a:cubicBezTo>
                <a:cubicBezTo>
                  <a:pt x="4455394" y="4213960"/>
                  <a:pt x="4453871" y="4267492"/>
                  <a:pt x="4471017" y="4320836"/>
                </a:cubicBezTo>
                <a:cubicBezTo>
                  <a:pt x="4473875" y="4329978"/>
                  <a:pt x="4476541" y="4339694"/>
                  <a:pt x="4476541" y="4349221"/>
                </a:cubicBezTo>
                <a:cubicBezTo>
                  <a:pt x="4476541" y="4401418"/>
                  <a:pt x="4472541" y="4452664"/>
                  <a:pt x="4453871" y="4502578"/>
                </a:cubicBezTo>
                <a:cubicBezTo>
                  <a:pt x="4447584" y="4519342"/>
                  <a:pt x="4451584" y="4539727"/>
                  <a:pt x="4450060" y="4558206"/>
                </a:cubicBezTo>
                <a:cubicBezTo>
                  <a:pt x="4448728" y="4575350"/>
                  <a:pt x="4448156" y="4592877"/>
                  <a:pt x="4443774" y="4609451"/>
                </a:cubicBezTo>
                <a:cubicBezTo>
                  <a:pt x="4437298" y="4633646"/>
                  <a:pt x="4436536" y="4656125"/>
                  <a:pt x="4442250" y="4681082"/>
                </a:cubicBezTo>
                <a:cubicBezTo>
                  <a:pt x="4447584" y="4704894"/>
                  <a:pt x="4444919" y="4730613"/>
                  <a:pt x="4445108" y="4755380"/>
                </a:cubicBezTo>
                <a:cubicBezTo>
                  <a:pt x="4445298" y="4783003"/>
                  <a:pt x="4445488" y="4810626"/>
                  <a:pt x="4444537" y="4838249"/>
                </a:cubicBezTo>
                <a:cubicBezTo>
                  <a:pt x="4444156" y="4849299"/>
                  <a:pt x="4436536" y="4861872"/>
                  <a:pt x="4439584" y="4871018"/>
                </a:cubicBezTo>
                <a:cubicBezTo>
                  <a:pt x="4449870" y="4900545"/>
                  <a:pt x="4437488" y="4930074"/>
                  <a:pt x="4443012" y="4959601"/>
                </a:cubicBezTo>
                <a:cubicBezTo>
                  <a:pt x="4445870" y="4974081"/>
                  <a:pt x="4438060" y="4990464"/>
                  <a:pt x="4437298" y="5006085"/>
                </a:cubicBezTo>
                <a:cubicBezTo>
                  <a:pt x="4435964" y="5031613"/>
                  <a:pt x="4436536" y="5057140"/>
                  <a:pt x="4436154" y="5082669"/>
                </a:cubicBezTo>
                <a:cubicBezTo>
                  <a:pt x="4435964" y="5091051"/>
                  <a:pt x="4435203" y="5099244"/>
                  <a:pt x="4434819" y="5107626"/>
                </a:cubicBezTo>
                <a:cubicBezTo>
                  <a:pt x="4434439" y="5115056"/>
                  <a:pt x="4432725" y="5122866"/>
                  <a:pt x="4434057" y="5129915"/>
                </a:cubicBezTo>
                <a:cubicBezTo>
                  <a:pt x="4438822" y="5155444"/>
                  <a:pt x="4446632" y="5180590"/>
                  <a:pt x="4449680" y="5206307"/>
                </a:cubicBezTo>
                <a:cubicBezTo>
                  <a:pt x="4452346" y="5228596"/>
                  <a:pt x="4448728" y="5251649"/>
                  <a:pt x="4450632" y="5274128"/>
                </a:cubicBezTo>
                <a:cubicBezTo>
                  <a:pt x="4453871" y="5313753"/>
                  <a:pt x="4459586" y="5353378"/>
                  <a:pt x="4463207" y="5393004"/>
                </a:cubicBezTo>
                <a:cubicBezTo>
                  <a:pt x="4463968" y="5401578"/>
                  <a:pt x="4459204" y="5410530"/>
                  <a:pt x="4458824" y="5419294"/>
                </a:cubicBezTo>
                <a:cubicBezTo>
                  <a:pt x="4457872" y="5446727"/>
                  <a:pt x="4457680" y="5474160"/>
                  <a:pt x="4457110" y="5501593"/>
                </a:cubicBezTo>
                <a:cubicBezTo>
                  <a:pt x="4456918" y="5517214"/>
                  <a:pt x="4457490" y="5533026"/>
                  <a:pt x="4455776" y="5548459"/>
                </a:cubicBezTo>
                <a:cubicBezTo>
                  <a:pt x="4453490" y="5568841"/>
                  <a:pt x="4450060" y="5587320"/>
                  <a:pt x="4464920" y="5606371"/>
                </a:cubicBezTo>
                <a:cubicBezTo>
                  <a:pt x="4487972" y="5635710"/>
                  <a:pt x="4479018" y="5673049"/>
                  <a:pt x="4484351" y="5706958"/>
                </a:cubicBezTo>
                <a:cubicBezTo>
                  <a:pt x="4485685" y="5715722"/>
                  <a:pt x="4485875" y="5724677"/>
                  <a:pt x="4487399" y="5733439"/>
                </a:cubicBezTo>
                <a:cubicBezTo>
                  <a:pt x="4490257" y="5749633"/>
                  <a:pt x="4493495" y="5765634"/>
                  <a:pt x="4496736" y="5781829"/>
                </a:cubicBezTo>
                <a:cubicBezTo>
                  <a:pt x="4497306" y="5784685"/>
                  <a:pt x="4497498" y="5787923"/>
                  <a:pt x="4498450" y="5790591"/>
                </a:cubicBezTo>
                <a:cubicBezTo>
                  <a:pt x="4506450" y="5815168"/>
                  <a:pt x="4515594" y="5839360"/>
                  <a:pt x="4522072" y="5864317"/>
                </a:cubicBezTo>
                <a:cubicBezTo>
                  <a:pt x="4525311" y="5876510"/>
                  <a:pt x="4525693" y="5890036"/>
                  <a:pt x="4523976" y="5902609"/>
                </a:cubicBezTo>
                <a:cubicBezTo>
                  <a:pt x="4519024" y="5939376"/>
                  <a:pt x="4516928" y="5975763"/>
                  <a:pt x="4524168" y="6012722"/>
                </a:cubicBezTo>
                <a:cubicBezTo>
                  <a:pt x="4527025" y="6027391"/>
                  <a:pt x="4522263" y="6043775"/>
                  <a:pt x="4520548" y="6059396"/>
                </a:cubicBezTo>
                <a:cubicBezTo>
                  <a:pt x="4515976" y="6096735"/>
                  <a:pt x="4511022" y="6134074"/>
                  <a:pt x="4506642" y="6171604"/>
                </a:cubicBezTo>
                <a:cubicBezTo>
                  <a:pt x="4503975" y="6195036"/>
                  <a:pt x="4502450" y="6218659"/>
                  <a:pt x="4499785" y="6242092"/>
                </a:cubicBezTo>
                <a:cubicBezTo>
                  <a:pt x="4496544" y="6269143"/>
                  <a:pt x="4491591" y="6296004"/>
                  <a:pt x="4488923" y="6323057"/>
                </a:cubicBezTo>
                <a:cubicBezTo>
                  <a:pt x="4485875" y="6353918"/>
                  <a:pt x="4485305" y="6384971"/>
                  <a:pt x="4482065" y="6415832"/>
                </a:cubicBezTo>
                <a:cubicBezTo>
                  <a:pt x="4475779" y="6472224"/>
                  <a:pt x="4468349" y="6528423"/>
                  <a:pt x="4461300" y="6584811"/>
                </a:cubicBezTo>
                <a:cubicBezTo>
                  <a:pt x="4454442" y="6639487"/>
                  <a:pt x="4448346" y="6694163"/>
                  <a:pt x="4439775" y="6748457"/>
                </a:cubicBezTo>
                <a:cubicBezTo>
                  <a:pt x="4436154" y="6771318"/>
                  <a:pt x="4426247" y="6793034"/>
                  <a:pt x="4420723" y="6815515"/>
                </a:cubicBezTo>
                <a:lnTo>
                  <a:pt x="4411023" y="6858000"/>
                </a:lnTo>
                <a:lnTo>
                  <a:pt x="4238770" y="6858000"/>
                </a:lnTo>
                <a:lnTo>
                  <a:pt x="0" y="6858000"/>
                </a:lnTo>
                <a:lnTo>
                  <a:pt x="0" y="1"/>
                </a:lnTo>
                <a:close/>
              </a:path>
            </a:pathLst>
          </a:custGeom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A7900967-84CA-47B4-9F1C-E787BAC14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97284" y="-1"/>
            <a:ext cx="884241" cy="6858001"/>
            <a:chOff x="3697284" y="-1"/>
            <a:chExt cx="884241" cy="6858001"/>
          </a:xfrm>
          <a:effectLst>
            <a:outerShdw blurRad="381000" dist="152400" algn="l" rotWithShape="0">
              <a:prstClr val="black">
                <a:alpha val="10000"/>
              </a:prstClr>
            </a:outerShdw>
          </a:effectLst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AB3C749-6482-440B-9386-94091006D6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05641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C5C6B36-2238-4BBF-87F8-B1B3F5DD56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15166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58649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D164E6-CAE5-CFDF-2946-3CD704837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892" y="1419322"/>
            <a:ext cx="6308436" cy="4567137"/>
          </a:xfrm>
        </p:spPr>
        <p:txBody>
          <a:bodyPr>
            <a:noAutofit/>
          </a:bodyPr>
          <a:lstStyle/>
          <a:p>
            <a:r>
              <a:rPr lang="en-CA" sz="4000" b="1" i="0" u="none" strike="noStrike" baseline="0" dirty="0"/>
              <a:t>In the midst of all this chaos we must stand upon our Rock, Our Defender, Our Shield,</a:t>
            </a:r>
            <a:br>
              <a:rPr lang="en-CA" sz="4000" b="1" i="0" u="none" strike="noStrike" baseline="0" dirty="0"/>
            </a:br>
            <a:r>
              <a:rPr lang="en-CA" sz="4000" b="1" i="0" u="none" strike="noStrike" baseline="0" dirty="0"/>
              <a:t>Our Strength, Our Provision, Our One and Only God. </a:t>
            </a:r>
            <a:br>
              <a:rPr lang="en-CA" sz="4000" b="1" i="0" u="none" strike="noStrike" baseline="0" dirty="0"/>
            </a:br>
            <a:r>
              <a:rPr lang="en-CA" sz="4000" b="1" i="0" u="none" strike="noStrike" baseline="0" dirty="0"/>
              <a:t>He has never lost a battle </a:t>
            </a:r>
            <a:br>
              <a:rPr lang="en-CA" sz="4000" b="1" i="0" u="none" strike="noStrike" baseline="0" dirty="0"/>
            </a:br>
            <a:r>
              <a:rPr lang="en-CA" sz="4000" b="1" i="0" u="none" strike="noStrike" baseline="0" dirty="0"/>
              <a:t>and He never will. </a:t>
            </a:r>
            <a:br>
              <a:rPr lang="en-CA" sz="4000" b="1" i="0" u="none" strike="noStrike" baseline="0" dirty="0"/>
            </a:br>
            <a:r>
              <a:rPr lang="en-CA" sz="4000" b="1" i="0" u="none" strike="noStrike" baseline="0" dirty="0"/>
              <a:t>He will </a:t>
            </a:r>
            <a:r>
              <a:rPr lang="en-CA" sz="4000" b="1" dirty="0"/>
              <a:t>not leave </a:t>
            </a:r>
            <a:r>
              <a:rPr lang="en-CA" sz="4000" b="1" i="0" u="none" strike="noStrike" baseline="0" dirty="0"/>
              <a:t>us </a:t>
            </a:r>
            <a:br>
              <a:rPr lang="en-CA" sz="4000" b="1" i="0" u="none" strike="noStrike" baseline="0" dirty="0"/>
            </a:br>
            <a:r>
              <a:rPr lang="en-CA" sz="4000" b="1" i="0" u="none" strike="noStrike" baseline="0" dirty="0"/>
              <a:t>or </a:t>
            </a:r>
            <a:r>
              <a:rPr lang="en-CA" sz="4000" b="1" dirty="0"/>
              <a:t>forsake </a:t>
            </a:r>
            <a:r>
              <a:rPr lang="en-CA" sz="4000" b="1" i="0" u="none" strike="noStrike" baseline="0" dirty="0"/>
              <a:t>us.</a:t>
            </a:r>
          </a:p>
        </p:txBody>
      </p:sp>
      <p:pic>
        <p:nvPicPr>
          <p:cNvPr id="5" name="Picture 4" descr="Forest road with vanishing point">
            <a:extLst>
              <a:ext uri="{FF2B5EF4-FFF2-40B4-BE49-F238E27FC236}">
                <a16:creationId xmlns:a16="http://schemas.microsoft.com/office/drawing/2014/main" id="{73122D11-B9AF-916F-9F69-E63E370819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8" r="28405" b="-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0099275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241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PREPARING FOR THE MESSIAH Part 3 </vt:lpstr>
      <vt:lpstr>PowerPoint Presentation</vt:lpstr>
      <vt:lpstr>II. THE INCREASE OF PERSECUTION (Matthew 24:9-10)   I would like to look at the persecution that is taking place worldwide in 2 distinct ways. </vt:lpstr>
      <vt:lpstr> A. Subtle Persecution      1. Abortion    2. Public Education   3. Creation vs Evolution   4. Euthanasia/Infanticide   5. Sexual Immorality   6. The Birth, Death and    Resurrection of our Lord</vt:lpstr>
      <vt:lpstr> A. Severe Persecution      1. Hindu Extremists in India   2. Militant Muslims in Nigeria   3. Militant Muslims in     Afghanistan   4. Militant Muslims     Worldwide   5. North Korea   6. Communist China</vt:lpstr>
      <vt:lpstr>In the midst of all this chaos we must stand upon our Rock, Our Defender, Our Shield, Our Strength, Our Provision, Our One and Only God.  He has never lost a battle  and He never will.  He will not leave us  or forsake us.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FOR THE MESSIAH Part I</dc:title>
  <dc:creator>Fountaingate Christian</dc:creator>
  <cp:lastModifiedBy>Fountaingate Christian</cp:lastModifiedBy>
  <cp:revision>21</cp:revision>
  <dcterms:created xsi:type="dcterms:W3CDTF">2022-07-31T17:48:16Z</dcterms:created>
  <dcterms:modified xsi:type="dcterms:W3CDTF">2022-08-20T23:33:31Z</dcterms:modified>
</cp:coreProperties>
</file>