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73" r:id="rId4"/>
    <p:sldId id="275" r:id="rId5"/>
    <p:sldId id="280" r:id="rId6"/>
    <p:sldId id="278" r:id="rId7"/>
    <p:sldId id="285" r:id="rId8"/>
    <p:sldId id="281" r:id="rId9"/>
    <p:sldId id="282" r:id="rId10"/>
    <p:sldId id="283" r:id="rId11"/>
    <p:sldId id="28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3" d="100"/>
          <a:sy n="83" d="100"/>
        </p:scale>
        <p:origin x="45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E6469-5B9E-7555-C1FF-B16C527917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3B1C235-7A38-2853-B100-6C67C9245F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00A01AC-755C-9374-DD2D-E1BC1C4E82FB}"/>
              </a:ext>
            </a:extLst>
          </p:cNvPr>
          <p:cNvSpPr>
            <a:spLocks noGrp="1"/>
          </p:cNvSpPr>
          <p:nvPr>
            <p:ph type="dt" sz="half" idx="10"/>
          </p:nvPr>
        </p:nvSpPr>
        <p:spPr/>
        <p:txBody>
          <a:bodyPr/>
          <a:lstStyle/>
          <a:p>
            <a:fld id="{D9B52D00-5735-447B-8604-60577CA9057B}" type="datetimeFigureOut">
              <a:rPr lang="en-CA" smtClean="0"/>
              <a:t>2022-08-25</a:t>
            </a:fld>
            <a:endParaRPr lang="en-CA"/>
          </a:p>
        </p:txBody>
      </p:sp>
      <p:sp>
        <p:nvSpPr>
          <p:cNvPr id="5" name="Footer Placeholder 4">
            <a:extLst>
              <a:ext uri="{FF2B5EF4-FFF2-40B4-BE49-F238E27FC236}">
                <a16:creationId xmlns:a16="http://schemas.microsoft.com/office/drawing/2014/main" id="{7185901A-2E0E-36B5-2E71-557AC8E0A7E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4DC266E-BC1C-7680-0062-5CEC8B6F1157}"/>
              </a:ext>
            </a:extLst>
          </p:cNvPr>
          <p:cNvSpPr>
            <a:spLocks noGrp="1"/>
          </p:cNvSpPr>
          <p:nvPr>
            <p:ph type="sldNum" sz="quarter" idx="12"/>
          </p:nvPr>
        </p:nvSpPr>
        <p:spPr/>
        <p:txBody>
          <a:bodyPr/>
          <a:lstStyle/>
          <a:p>
            <a:fld id="{92A56708-270C-452C-8496-BF309B3D3A93}" type="slidenum">
              <a:rPr lang="en-CA" smtClean="0"/>
              <a:t>‹#›</a:t>
            </a:fld>
            <a:endParaRPr lang="en-CA"/>
          </a:p>
        </p:txBody>
      </p:sp>
    </p:spTree>
    <p:extLst>
      <p:ext uri="{BB962C8B-B14F-4D97-AF65-F5344CB8AC3E}">
        <p14:creationId xmlns:p14="http://schemas.microsoft.com/office/powerpoint/2010/main" val="2884344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4AC2-EF3F-6EEF-4412-6907FB53D38F}"/>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C102F84-A8FC-617A-B21B-4138108593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BE46204-D284-78F5-CA78-CE5E0CBB52CB}"/>
              </a:ext>
            </a:extLst>
          </p:cNvPr>
          <p:cNvSpPr>
            <a:spLocks noGrp="1"/>
          </p:cNvSpPr>
          <p:nvPr>
            <p:ph type="dt" sz="half" idx="10"/>
          </p:nvPr>
        </p:nvSpPr>
        <p:spPr/>
        <p:txBody>
          <a:bodyPr/>
          <a:lstStyle/>
          <a:p>
            <a:fld id="{D9B52D00-5735-447B-8604-60577CA9057B}" type="datetimeFigureOut">
              <a:rPr lang="en-CA" smtClean="0"/>
              <a:t>2022-08-25</a:t>
            </a:fld>
            <a:endParaRPr lang="en-CA"/>
          </a:p>
        </p:txBody>
      </p:sp>
      <p:sp>
        <p:nvSpPr>
          <p:cNvPr id="5" name="Footer Placeholder 4">
            <a:extLst>
              <a:ext uri="{FF2B5EF4-FFF2-40B4-BE49-F238E27FC236}">
                <a16:creationId xmlns:a16="http://schemas.microsoft.com/office/drawing/2014/main" id="{68D9A23A-03B1-2A5B-6E8B-17B57E3F479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8CE3E53-FFC9-3B70-C676-7FF7504D5A54}"/>
              </a:ext>
            </a:extLst>
          </p:cNvPr>
          <p:cNvSpPr>
            <a:spLocks noGrp="1"/>
          </p:cNvSpPr>
          <p:nvPr>
            <p:ph type="sldNum" sz="quarter" idx="12"/>
          </p:nvPr>
        </p:nvSpPr>
        <p:spPr/>
        <p:txBody>
          <a:bodyPr/>
          <a:lstStyle/>
          <a:p>
            <a:fld id="{92A56708-270C-452C-8496-BF309B3D3A93}" type="slidenum">
              <a:rPr lang="en-CA" smtClean="0"/>
              <a:t>‹#›</a:t>
            </a:fld>
            <a:endParaRPr lang="en-CA"/>
          </a:p>
        </p:txBody>
      </p:sp>
    </p:spTree>
    <p:extLst>
      <p:ext uri="{BB962C8B-B14F-4D97-AF65-F5344CB8AC3E}">
        <p14:creationId xmlns:p14="http://schemas.microsoft.com/office/powerpoint/2010/main" val="1112600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F65EBB-EA2F-0A54-1F27-1424A9E3040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2DAEF6E-A1A9-95FA-2ADA-6CF5D88D10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8CDDE72-96C1-39DA-8297-0C974A0EF4D5}"/>
              </a:ext>
            </a:extLst>
          </p:cNvPr>
          <p:cNvSpPr>
            <a:spLocks noGrp="1"/>
          </p:cNvSpPr>
          <p:nvPr>
            <p:ph type="dt" sz="half" idx="10"/>
          </p:nvPr>
        </p:nvSpPr>
        <p:spPr/>
        <p:txBody>
          <a:bodyPr/>
          <a:lstStyle/>
          <a:p>
            <a:fld id="{D9B52D00-5735-447B-8604-60577CA9057B}" type="datetimeFigureOut">
              <a:rPr lang="en-CA" smtClean="0"/>
              <a:t>2022-08-25</a:t>
            </a:fld>
            <a:endParaRPr lang="en-CA"/>
          </a:p>
        </p:txBody>
      </p:sp>
      <p:sp>
        <p:nvSpPr>
          <p:cNvPr id="5" name="Footer Placeholder 4">
            <a:extLst>
              <a:ext uri="{FF2B5EF4-FFF2-40B4-BE49-F238E27FC236}">
                <a16:creationId xmlns:a16="http://schemas.microsoft.com/office/drawing/2014/main" id="{43BDDB27-826C-2B1C-B54D-8466529BF18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D0F02DA-FD89-EEC0-772F-74475BB85524}"/>
              </a:ext>
            </a:extLst>
          </p:cNvPr>
          <p:cNvSpPr>
            <a:spLocks noGrp="1"/>
          </p:cNvSpPr>
          <p:nvPr>
            <p:ph type="sldNum" sz="quarter" idx="12"/>
          </p:nvPr>
        </p:nvSpPr>
        <p:spPr/>
        <p:txBody>
          <a:bodyPr/>
          <a:lstStyle/>
          <a:p>
            <a:fld id="{92A56708-270C-452C-8496-BF309B3D3A93}" type="slidenum">
              <a:rPr lang="en-CA" smtClean="0"/>
              <a:t>‹#›</a:t>
            </a:fld>
            <a:endParaRPr lang="en-CA"/>
          </a:p>
        </p:txBody>
      </p:sp>
    </p:spTree>
    <p:extLst>
      <p:ext uri="{BB962C8B-B14F-4D97-AF65-F5344CB8AC3E}">
        <p14:creationId xmlns:p14="http://schemas.microsoft.com/office/powerpoint/2010/main" val="523422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5F0E7-25D4-FE4A-9B63-F86CA0D52EA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56C7BB5-3EB6-1137-6B3A-CB5478492B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6C32AA5-02B8-3931-8192-14BC4B27B299}"/>
              </a:ext>
            </a:extLst>
          </p:cNvPr>
          <p:cNvSpPr>
            <a:spLocks noGrp="1"/>
          </p:cNvSpPr>
          <p:nvPr>
            <p:ph type="dt" sz="half" idx="10"/>
          </p:nvPr>
        </p:nvSpPr>
        <p:spPr/>
        <p:txBody>
          <a:bodyPr/>
          <a:lstStyle/>
          <a:p>
            <a:fld id="{D9B52D00-5735-447B-8604-60577CA9057B}" type="datetimeFigureOut">
              <a:rPr lang="en-CA" smtClean="0"/>
              <a:t>2022-08-25</a:t>
            </a:fld>
            <a:endParaRPr lang="en-CA"/>
          </a:p>
        </p:txBody>
      </p:sp>
      <p:sp>
        <p:nvSpPr>
          <p:cNvPr id="5" name="Footer Placeholder 4">
            <a:extLst>
              <a:ext uri="{FF2B5EF4-FFF2-40B4-BE49-F238E27FC236}">
                <a16:creationId xmlns:a16="http://schemas.microsoft.com/office/drawing/2014/main" id="{95932EB4-1DD4-724B-030C-046114EB297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0428FDC-14EB-5E53-7021-2E73C09A4771}"/>
              </a:ext>
            </a:extLst>
          </p:cNvPr>
          <p:cNvSpPr>
            <a:spLocks noGrp="1"/>
          </p:cNvSpPr>
          <p:nvPr>
            <p:ph type="sldNum" sz="quarter" idx="12"/>
          </p:nvPr>
        </p:nvSpPr>
        <p:spPr/>
        <p:txBody>
          <a:bodyPr/>
          <a:lstStyle/>
          <a:p>
            <a:fld id="{92A56708-270C-452C-8496-BF309B3D3A93}" type="slidenum">
              <a:rPr lang="en-CA" smtClean="0"/>
              <a:t>‹#›</a:t>
            </a:fld>
            <a:endParaRPr lang="en-CA"/>
          </a:p>
        </p:txBody>
      </p:sp>
    </p:spTree>
    <p:extLst>
      <p:ext uri="{BB962C8B-B14F-4D97-AF65-F5344CB8AC3E}">
        <p14:creationId xmlns:p14="http://schemas.microsoft.com/office/powerpoint/2010/main" val="371346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8AE8D-6F13-0909-D6B0-CBE46A8034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CC5DCE9-F208-66C5-CEB4-A0F3325E75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F5A7F4-0AEF-50A7-8C92-93AD283167DB}"/>
              </a:ext>
            </a:extLst>
          </p:cNvPr>
          <p:cNvSpPr>
            <a:spLocks noGrp="1"/>
          </p:cNvSpPr>
          <p:nvPr>
            <p:ph type="dt" sz="half" idx="10"/>
          </p:nvPr>
        </p:nvSpPr>
        <p:spPr/>
        <p:txBody>
          <a:bodyPr/>
          <a:lstStyle/>
          <a:p>
            <a:fld id="{D9B52D00-5735-447B-8604-60577CA9057B}" type="datetimeFigureOut">
              <a:rPr lang="en-CA" smtClean="0"/>
              <a:t>2022-08-25</a:t>
            </a:fld>
            <a:endParaRPr lang="en-CA"/>
          </a:p>
        </p:txBody>
      </p:sp>
      <p:sp>
        <p:nvSpPr>
          <p:cNvPr id="5" name="Footer Placeholder 4">
            <a:extLst>
              <a:ext uri="{FF2B5EF4-FFF2-40B4-BE49-F238E27FC236}">
                <a16:creationId xmlns:a16="http://schemas.microsoft.com/office/drawing/2014/main" id="{B9EAD67E-179C-0A2E-B7B9-B09459E3587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8D7212E-A5AB-9562-298D-8C891C19CC96}"/>
              </a:ext>
            </a:extLst>
          </p:cNvPr>
          <p:cNvSpPr>
            <a:spLocks noGrp="1"/>
          </p:cNvSpPr>
          <p:nvPr>
            <p:ph type="sldNum" sz="quarter" idx="12"/>
          </p:nvPr>
        </p:nvSpPr>
        <p:spPr/>
        <p:txBody>
          <a:bodyPr/>
          <a:lstStyle/>
          <a:p>
            <a:fld id="{92A56708-270C-452C-8496-BF309B3D3A93}" type="slidenum">
              <a:rPr lang="en-CA" smtClean="0"/>
              <a:t>‹#›</a:t>
            </a:fld>
            <a:endParaRPr lang="en-CA"/>
          </a:p>
        </p:txBody>
      </p:sp>
    </p:spTree>
    <p:extLst>
      <p:ext uri="{BB962C8B-B14F-4D97-AF65-F5344CB8AC3E}">
        <p14:creationId xmlns:p14="http://schemas.microsoft.com/office/powerpoint/2010/main" val="324808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9866E-21DF-8B68-4602-20443470ED9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424EE2E-FCA5-86AF-7068-47354D90EA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F19AE99-7BBE-D400-705E-7F04BA6167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DC92689A-6196-A286-39A4-9EB6F0868C33}"/>
              </a:ext>
            </a:extLst>
          </p:cNvPr>
          <p:cNvSpPr>
            <a:spLocks noGrp="1"/>
          </p:cNvSpPr>
          <p:nvPr>
            <p:ph type="dt" sz="half" idx="10"/>
          </p:nvPr>
        </p:nvSpPr>
        <p:spPr/>
        <p:txBody>
          <a:bodyPr/>
          <a:lstStyle/>
          <a:p>
            <a:fld id="{D9B52D00-5735-447B-8604-60577CA9057B}" type="datetimeFigureOut">
              <a:rPr lang="en-CA" smtClean="0"/>
              <a:t>2022-08-25</a:t>
            </a:fld>
            <a:endParaRPr lang="en-CA"/>
          </a:p>
        </p:txBody>
      </p:sp>
      <p:sp>
        <p:nvSpPr>
          <p:cNvPr id="6" name="Footer Placeholder 5">
            <a:extLst>
              <a:ext uri="{FF2B5EF4-FFF2-40B4-BE49-F238E27FC236}">
                <a16:creationId xmlns:a16="http://schemas.microsoft.com/office/drawing/2014/main" id="{BE9815A8-BA89-FDB6-20E8-2C1325EBCE8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459C0BA-1CBA-CA11-34E9-195ECBBBCB11}"/>
              </a:ext>
            </a:extLst>
          </p:cNvPr>
          <p:cNvSpPr>
            <a:spLocks noGrp="1"/>
          </p:cNvSpPr>
          <p:nvPr>
            <p:ph type="sldNum" sz="quarter" idx="12"/>
          </p:nvPr>
        </p:nvSpPr>
        <p:spPr/>
        <p:txBody>
          <a:bodyPr/>
          <a:lstStyle/>
          <a:p>
            <a:fld id="{92A56708-270C-452C-8496-BF309B3D3A93}" type="slidenum">
              <a:rPr lang="en-CA" smtClean="0"/>
              <a:t>‹#›</a:t>
            </a:fld>
            <a:endParaRPr lang="en-CA"/>
          </a:p>
        </p:txBody>
      </p:sp>
    </p:spTree>
    <p:extLst>
      <p:ext uri="{BB962C8B-B14F-4D97-AF65-F5344CB8AC3E}">
        <p14:creationId xmlns:p14="http://schemas.microsoft.com/office/powerpoint/2010/main" val="52172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AF70-3645-F500-A894-57BA2DA7491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3212B63-EB4F-00DC-E9D8-839AAE7B44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E9A8E7-377B-2DA0-CC0B-22B99C7CC8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703845C-C6B5-850A-8997-1A47AE63E7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26E39B-3B51-57DC-CF37-34DF256207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07F9A9F-D6BB-02FB-415E-5EB12614F81D}"/>
              </a:ext>
            </a:extLst>
          </p:cNvPr>
          <p:cNvSpPr>
            <a:spLocks noGrp="1"/>
          </p:cNvSpPr>
          <p:nvPr>
            <p:ph type="dt" sz="half" idx="10"/>
          </p:nvPr>
        </p:nvSpPr>
        <p:spPr/>
        <p:txBody>
          <a:bodyPr/>
          <a:lstStyle/>
          <a:p>
            <a:fld id="{D9B52D00-5735-447B-8604-60577CA9057B}" type="datetimeFigureOut">
              <a:rPr lang="en-CA" smtClean="0"/>
              <a:t>2022-08-25</a:t>
            </a:fld>
            <a:endParaRPr lang="en-CA"/>
          </a:p>
        </p:txBody>
      </p:sp>
      <p:sp>
        <p:nvSpPr>
          <p:cNvPr id="8" name="Footer Placeholder 7">
            <a:extLst>
              <a:ext uri="{FF2B5EF4-FFF2-40B4-BE49-F238E27FC236}">
                <a16:creationId xmlns:a16="http://schemas.microsoft.com/office/drawing/2014/main" id="{8CAFA7D7-E7A1-43D6-E8DE-935EBC82169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8793D28-20EE-5F8B-6403-0AE5692A0912}"/>
              </a:ext>
            </a:extLst>
          </p:cNvPr>
          <p:cNvSpPr>
            <a:spLocks noGrp="1"/>
          </p:cNvSpPr>
          <p:nvPr>
            <p:ph type="sldNum" sz="quarter" idx="12"/>
          </p:nvPr>
        </p:nvSpPr>
        <p:spPr/>
        <p:txBody>
          <a:bodyPr/>
          <a:lstStyle/>
          <a:p>
            <a:fld id="{92A56708-270C-452C-8496-BF309B3D3A93}" type="slidenum">
              <a:rPr lang="en-CA" smtClean="0"/>
              <a:t>‹#›</a:t>
            </a:fld>
            <a:endParaRPr lang="en-CA"/>
          </a:p>
        </p:txBody>
      </p:sp>
    </p:spTree>
    <p:extLst>
      <p:ext uri="{BB962C8B-B14F-4D97-AF65-F5344CB8AC3E}">
        <p14:creationId xmlns:p14="http://schemas.microsoft.com/office/powerpoint/2010/main" val="3693463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A79BB-6A11-3B0C-EC88-2334E4D70249}"/>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D2BB71A-5CE7-F99A-8D20-A83048E0EA30}"/>
              </a:ext>
            </a:extLst>
          </p:cNvPr>
          <p:cNvSpPr>
            <a:spLocks noGrp="1"/>
          </p:cNvSpPr>
          <p:nvPr>
            <p:ph type="dt" sz="half" idx="10"/>
          </p:nvPr>
        </p:nvSpPr>
        <p:spPr/>
        <p:txBody>
          <a:bodyPr/>
          <a:lstStyle/>
          <a:p>
            <a:fld id="{D9B52D00-5735-447B-8604-60577CA9057B}" type="datetimeFigureOut">
              <a:rPr lang="en-CA" smtClean="0"/>
              <a:t>2022-08-25</a:t>
            </a:fld>
            <a:endParaRPr lang="en-CA"/>
          </a:p>
        </p:txBody>
      </p:sp>
      <p:sp>
        <p:nvSpPr>
          <p:cNvPr id="4" name="Footer Placeholder 3">
            <a:extLst>
              <a:ext uri="{FF2B5EF4-FFF2-40B4-BE49-F238E27FC236}">
                <a16:creationId xmlns:a16="http://schemas.microsoft.com/office/drawing/2014/main" id="{990DBBE6-AFA0-C555-0234-CE0D0B94EEDB}"/>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83B8DD1-7A01-7DC7-F1AB-D7664A9D9D83}"/>
              </a:ext>
            </a:extLst>
          </p:cNvPr>
          <p:cNvSpPr>
            <a:spLocks noGrp="1"/>
          </p:cNvSpPr>
          <p:nvPr>
            <p:ph type="sldNum" sz="quarter" idx="12"/>
          </p:nvPr>
        </p:nvSpPr>
        <p:spPr/>
        <p:txBody>
          <a:bodyPr/>
          <a:lstStyle/>
          <a:p>
            <a:fld id="{92A56708-270C-452C-8496-BF309B3D3A93}" type="slidenum">
              <a:rPr lang="en-CA" smtClean="0"/>
              <a:t>‹#›</a:t>
            </a:fld>
            <a:endParaRPr lang="en-CA"/>
          </a:p>
        </p:txBody>
      </p:sp>
    </p:spTree>
    <p:extLst>
      <p:ext uri="{BB962C8B-B14F-4D97-AF65-F5344CB8AC3E}">
        <p14:creationId xmlns:p14="http://schemas.microsoft.com/office/powerpoint/2010/main" val="2604365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F0D818-E6EF-944F-2E9B-388C4141306B}"/>
              </a:ext>
            </a:extLst>
          </p:cNvPr>
          <p:cNvSpPr>
            <a:spLocks noGrp="1"/>
          </p:cNvSpPr>
          <p:nvPr>
            <p:ph type="dt" sz="half" idx="10"/>
          </p:nvPr>
        </p:nvSpPr>
        <p:spPr/>
        <p:txBody>
          <a:bodyPr/>
          <a:lstStyle/>
          <a:p>
            <a:fld id="{D9B52D00-5735-447B-8604-60577CA9057B}" type="datetimeFigureOut">
              <a:rPr lang="en-CA" smtClean="0"/>
              <a:t>2022-08-25</a:t>
            </a:fld>
            <a:endParaRPr lang="en-CA"/>
          </a:p>
        </p:txBody>
      </p:sp>
      <p:sp>
        <p:nvSpPr>
          <p:cNvPr id="3" name="Footer Placeholder 2">
            <a:extLst>
              <a:ext uri="{FF2B5EF4-FFF2-40B4-BE49-F238E27FC236}">
                <a16:creationId xmlns:a16="http://schemas.microsoft.com/office/drawing/2014/main" id="{9AD08A90-99E4-2681-D92C-4FD173767FA5}"/>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ACD6181-ACD2-AA40-19D1-FC94226CD88B}"/>
              </a:ext>
            </a:extLst>
          </p:cNvPr>
          <p:cNvSpPr>
            <a:spLocks noGrp="1"/>
          </p:cNvSpPr>
          <p:nvPr>
            <p:ph type="sldNum" sz="quarter" idx="12"/>
          </p:nvPr>
        </p:nvSpPr>
        <p:spPr/>
        <p:txBody>
          <a:bodyPr/>
          <a:lstStyle/>
          <a:p>
            <a:fld id="{92A56708-270C-452C-8496-BF309B3D3A93}" type="slidenum">
              <a:rPr lang="en-CA" smtClean="0"/>
              <a:t>‹#›</a:t>
            </a:fld>
            <a:endParaRPr lang="en-CA"/>
          </a:p>
        </p:txBody>
      </p:sp>
    </p:spTree>
    <p:extLst>
      <p:ext uri="{BB962C8B-B14F-4D97-AF65-F5344CB8AC3E}">
        <p14:creationId xmlns:p14="http://schemas.microsoft.com/office/powerpoint/2010/main" val="2793329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6643A-B491-B9C5-A3E5-9B4C70304E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65D623E-073E-6ABD-3105-3CFD4AC018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AAA7FCB-11FC-90D8-7DF6-D76A200BEB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05FFCC-2941-7D8C-89CA-F4BB4EDFBDE8}"/>
              </a:ext>
            </a:extLst>
          </p:cNvPr>
          <p:cNvSpPr>
            <a:spLocks noGrp="1"/>
          </p:cNvSpPr>
          <p:nvPr>
            <p:ph type="dt" sz="half" idx="10"/>
          </p:nvPr>
        </p:nvSpPr>
        <p:spPr/>
        <p:txBody>
          <a:bodyPr/>
          <a:lstStyle/>
          <a:p>
            <a:fld id="{D9B52D00-5735-447B-8604-60577CA9057B}" type="datetimeFigureOut">
              <a:rPr lang="en-CA" smtClean="0"/>
              <a:t>2022-08-25</a:t>
            </a:fld>
            <a:endParaRPr lang="en-CA"/>
          </a:p>
        </p:txBody>
      </p:sp>
      <p:sp>
        <p:nvSpPr>
          <p:cNvPr id="6" name="Footer Placeholder 5">
            <a:extLst>
              <a:ext uri="{FF2B5EF4-FFF2-40B4-BE49-F238E27FC236}">
                <a16:creationId xmlns:a16="http://schemas.microsoft.com/office/drawing/2014/main" id="{6BC24889-1421-3BD2-5C3A-41C962622A2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F1DEE49-CEE5-CA76-45B0-FE1D75C2B306}"/>
              </a:ext>
            </a:extLst>
          </p:cNvPr>
          <p:cNvSpPr>
            <a:spLocks noGrp="1"/>
          </p:cNvSpPr>
          <p:nvPr>
            <p:ph type="sldNum" sz="quarter" idx="12"/>
          </p:nvPr>
        </p:nvSpPr>
        <p:spPr/>
        <p:txBody>
          <a:bodyPr/>
          <a:lstStyle/>
          <a:p>
            <a:fld id="{92A56708-270C-452C-8496-BF309B3D3A93}" type="slidenum">
              <a:rPr lang="en-CA" smtClean="0"/>
              <a:t>‹#›</a:t>
            </a:fld>
            <a:endParaRPr lang="en-CA"/>
          </a:p>
        </p:txBody>
      </p:sp>
    </p:spTree>
    <p:extLst>
      <p:ext uri="{BB962C8B-B14F-4D97-AF65-F5344CB8AC3E}">
        <p14:creationId xmlns:p14="http://schemas.microsoft.com/office/powerpoint/2010/main" val="2229720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85822-55D3-454D-F85B-D50C82FD31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7FD0E62-1BFC-B459-10C8-06FA3CA6FF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1A8BE93-2C27-6470-AF4E-46D9FD574E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DFF1AA-6E1B-C21E-F76C-4330387EF543}"/>
              </a:ext>
            </a:extLst>
          </p:cNvPr>
          <p:cNvSpPr>
            <a:spLocks noGrp="1"/>
          </p:cNvSpPr>
          <p:nvPr>
            <p:ph type="dt" sz="half" idx="10"/>
          </p:nvPr>
        </p:nvSpPr>
        <p:spPr/>
        <p:txBody>
          <a:bodyPr/>
          <a:lstStyle/>
          <a:p>
            <a:fld id="{D9B52D00-5735-447B-8604-60577CA9057B}" type="datetimeFigureOut">
              <a:rPr lang="en-CA" smtClean="0"/>
              <a:t>2022-08-25</a:t>
            </a:fld>
            <a:endParaRPr lang="en-CA"/>
          </a:p>
        </p:txBody>
      </p:sp>
      <p:sp>
        <p:nvSpPr>
          <p:cNvPr id="6" name="Footer Placeholder 5">
            <a:extLst>
              <a:ext uri="{FF2B5EF4-FFF2-40B4-BE49-F238E27FC236}">
                <a16:creationId xmlns:a16="http://schemas.microsoft.com/office/drawing/2014/main" id="{11F8F2E9-4F7A-63DB-CE6E-3A1871F7012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1D144EC-5580-EB9B-8F34-C816684C99C7}"/>
              </a:ext>
            </a:extLst>
          </p:cNvPr>
          <p:cNvSpPr>
            <a:spLocks noGrp="1"/>
          </p:cNvSpPr>
          <p:nvPr>
            <p:ph type="sldNum" sz="quarter" idx="12"/>
          </p:nvPr>
        </p:nvSpPr>
        <p:spPr/>
        <p:txBody>
          <a:bodyPr/>
          <a:lstStyle/>
          <a:p>
            <a:fld id="{92A56708-270C-452C-8496-BF309B3D3A93}" type="slidenum">
              <a:rPr lang="en-CA" smtClean="0"/>
              <a:t>‹#›</a:t>
            </a:fld>
            <a:endParaRPr lang="en-CA"/>
          </a:p>
        </p:txBody>
      </p:sp>
    </p:spTree>
    <p:extLst>
      <p:ext uri="{BB962C8B-B14F-4D97-AF65-F5344CB8AC3E}">
        <p14:creationId xmlns:p14="http://schemas.microsoft.com/office/powerpoint/2010/main" val="1297590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105BCA-C08A-C9F7-7C81-36DE8A22BC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B7314C9-A8FF-608B-0238-FAFFF6D4E1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8B720F7-912D-14A6-37C6-47CFFEEB35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52D00-5735-447B-8604-60577CA9057B}" type="datetimeFigureOut">
              <a:rPr lang="en-CA" smtClean="0"/>
              <a:t>2022-08-25</a:t>
            </a:fld>
            <a:endParaRPr lang="en-CA"/>
          </a:p>
        </p:txBody>
      </p:sp>
      <p:sp>
        <p:nvSpPr>
          <p:cNvPr id="5" name="Footer Placeholder 4">
            <a:extLst>
              <a:ext uri="{FF2B5EF4-FFF2-40B4-BE49-F238E27FC236}">
                <a16:creationId xmlns:a16="http://schemas.microsoft.com/office/drawing/2014/main" id="{9BB47C2B-AA8E-760F-72E1-46D72130C2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1A7FC3BC-792C-FD38-9C00-10D8C32B23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A56708-270C-452C-8496-BF309B3D3A93}" type="slidenum">
              <a:rPr lang="en-CA" smtClean="0"/>
              <a:t>‹#›</a:t>
            </a:fld>
            <a:endParaRPr lang="en-CA"/>
          </a:p>
        </p:txBody>
      </p:sp>
    </p:spTree>
    <p:extLst>
      <p:ext uri="{BB962C8B-B14F-4D97-AF65-F5344CB8AC3E}">
        <p14:creationId xmlns:p14="http://schemas.microsoft.com/office/powerpoint/2010/main" val="2495381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Forest road with vanishing point">
            <a:extLst>
              <a:ext uri="{FF2B5EF4-FFF2-40B4-BE49-F238E27FC236}">
                <a16:creationId xmlns:a16="http://schemas.microsoft.com/office/drawing/2014/main" id="{73122D11-B9AF-916F-9F69-E63E37081998}"/>
              </a:ext>
            </a:extLst>
          </p:cNvPr>
          <p:cNvPicPr>
            <a:picLocks noChangeAspect="1"/>
          </p:cNvPicPr>
          <p:nvPr/>
        </p:nvPicPr>
        <p:blipFill rotWithShape="1">
          <a:blip r:embed="rId2">
            <a:extLst>
              <a:ext uri="{28A0092B-C50C-407E-A947-70E740481C1C}">
                <a14:useLocalDpi xmlns:a14="http://schemas.microsoft.com/office/drawing/2010/main" val="0"/>
              </a:ext>
            </a:extLst>
          </a:blip>
          <a:srcRect r="5882" b="-1"/>
          <a:stretch/>
        </p:blipFill>
        <p:spPr>
          <a:xfrm>
            <a:off x="2519309" y="0"/>
            <a:ext cx="9669642" cy="6857990"/>
          </a:xfrm>
          <a:prstGeom prst="rect">
            <a:avLst/>
          </a:prstGeom>
        </p:spPr>
      </p:pic>
      <p:sp>
        <p:nvSpPr>
          <p:cNvPr id="17" name="Rectangle 16">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CD164E6-CAE5-CFDF-2946-3CD704837D2A}"/>
              </a:ext>
            </a:extLst>
          </p:cNvPr>
          <p:cNvSpPr>
            <a:spLocks noGrp="1"/>
          </p:cNvSpPr>
          <p:nvPr>
            <p:ph type="ctrTitle"/>
          </p:nvPr>
        </p:nvSpPr>
        <p:spPr>
          <a:xfrm>
            <a:off x="148664" y="743447"/>
            <a:ext cx="3973385" cy="3692028"/>
          </a:xfrm>
          <a:noFill/>
        </p:spPr>
        <p:txBody>
          <a:bodyPr>
            <a:normAutofit/>
          </a:bodyPr>
          <a:lstStyle/>
          <a:p>
            <a:r>
              <a:rPr lang="en-CA" sz="5200" b="1" dirty="0">
                <a:effectLst>
                  <a:outerShdw blurRad="38100" dist="38100" dir="2700000" algn="tl">
                    <a:srgbClr val="000000">
                      <a:alpha val="43137"/>
                    </a:srgbClr>
                  </a:outerShdw>
                </a:effectLst>
              </a:rPr>
              <a:t>PREPARING FOR THE MESSIAH</a:t>
            </a:r>
            <a:br>
              <a:rPr lang="en-CA" sz="5200" b="1" dirty="0">
                <a:effectLst>
                  <a:outerShdw blurRad="38100" dist="38100" dir="2700000" algn="tl">
                    <a:srgbClr val="000000">
                      <a:alpha val="43137"/>
                    </a:srgbClr>
                  </a:outerShdw>
                </a:effectLst>
              </a:rPr>
            </a:br>
            <a:r>
              <a:rPr lang="en-CA" sz="5200" b="1" dirty="0">
                <a:effectLst>
                  <a:outerShdw blurRad="38100" dist="38100" dir="2700000" algn="tl">
                    <a:srgbClr val="000000">
                      <a:alpha val="43137"/>
                    </a:srgbClr>
                  </a:outerShdw>
                </a:effectLst>
              </a:rPr>
              <a:t>Part 4</a:t>
            </a:r>
            <a:br>
              <a:rPr lang="en-CA" sz="5200" dirty="0"/>
            </a:br>
            <a:endParaRPr lang="en-CA" sz="5200" dirty="0"/>
          </a:p>
        </p:txBody>
      </p:sp>
      <p:sp>
        <p:nvSpPr>
          <p:cNvPr id="3" name="Subtitle 2">
            <a:extLst>
              <a:ext uri="{FF2B5EF4-FFF2-40B4-BE49-F238E27FC236}">
                <a16:creationId xmlns:a16="http://schemas.microsoft.com/office/drawing/2014/main" id="{18DAAD8B-5883-2EFC-9DDB-145EC83B43AB}"/>
              </a:ext>
            </a:extLst>
          </p:cNvPr>
          <p:cNvSpPr>
            <a:spLocks noGrp="1"/>
          </p:cNvSpPr>
          <p:nvPr>
            <p:ph type="subTitle" idx="1"/>
          </p:nvPr>
        </p:nvSpPr>
        <p:spPr>
          <a:xfrm>
            <a:off x="148663" y="4629234"/>
            <a:ext cx="3973386" cy="1485319"/>
          </a:xfrm>
          <a:noFill/>
        </p:spPr>
        <p:txBody>
          <a:bodyPr>
            <a:normAutofit/>
          </a:bodyPr>
          <a:lstStyle/>
          <a:p>
            <a:r>
              <a:rPr lang="en-CA" sz="4000" dirty="0"/>
              <a:t>Text: Matthew 24:1-51</a:t>
            </a:r>
          </a:p>
        </p:txBody>
      </p:sp>
    </p:spTree>
    <p:extLst>
      <p:ext uri="{BB962C8B-B14F-4D97-AF65-F5344CB8AC3E}">
        <p14:creationId xmlns:p14="http://schemas.microsoft.com/office/powerpoint/2010/main" val="260080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D164E6-CAE5-CFDF-2946-3CD704837D2A}"/>
              </a:ext>
            </a:extLst>
          </p:cNvPr>
          <p:cNvSpPr>
            <a:spLocks noGrp="1"/>
          </p:cNvSpPr>
          <p:nvPr>
            <p:ph type="ctrTitle"/>
          </p:nvPr>
        </p:nvSpPr>
        <p:spPr>
          <a:xfrm>
            <a:off x="0" y="1145431"/>
            <a:ext cx="6308436" cy="4567137"/>
          </a:xfrm>
        </p:spPr>
        <p:txBody>
          <a:bodyPr>
            <a:noAutofit/>
          </a:bodyPr>
          <a:lstStyle/>
          <a:p>
            <a:r>
              <a:rPr lang="en-CA" sz="2400" b="1" i="0" u="none" strike="noStrike" baseline="0" dirty="0">
                <a:effectLst>
                  <a:outerShdw blurRad="38100" dist="38100" dir="2700000" algn="tl">
                    <a:srgbClr val="000000">
                      <a:alpha val="43137"/>
                    </a:srgbClr>
                  </a:outerShdw>
                </a:effectLst>
              </a:rPr>
              <a:t>III. IT WILL HAPPEN WHEN WE PROCLAIM THE GOSPEL WORLDWIDE </a:t>
            </a:r>
            <a:br>
              <a:rPr lang="en-CA" sz="2400" b="1" i="0" u="none" strike="noStrike" baseline="0" dirty="0">
                <a:effectLst>
                  <a:outerShdw blurRad="38100" dist="38100" dir="2700000" algn="tl">
                    <a:srgbClr val="000000">
                      <a:alpha val="43137"/>
                    </a:srgbClr>
                  </a:outerShdw>
                </a:effectLst>
              </a:rPr>
            </a:br>
            <a:r>
              <a:rPr lang="en-CA" sz="2400" b="1" i="1" u="none" strike="noStrike" baseline="0" dirty="0">
                <a:effectLst>
                  <a:outerShdw blurRad="38100" dist="38100" dir="2700000" algn="tl">
                    <a:srgbClr val="000000">
                      <a:alpha val="43137"/>
                    </a:srgbClr>
                  </a:outerShdw>
                </a:effectLst>
              </a:rPr>
              <a:t>(Matthew 24:14)</a:t>
            </a:r>
            <a:br>
              <a:rPr lang="en-CA" sz="2400" b="1" i="0" u="none" strike="noStrike" baseline="0" dirty="0"/>
            </a:br>
            <a:br>
              <a:rPr lang="en-CA" sz="4000" b="1" i="0" u="none" strike="noStrike" baseline="0" dirty="0"/>
            </a:br>
            <a:r>
              <a:rPr lang="en-CA" sz="4000" b="1" i="0" u="none" strike="noStrike" baseline="0" dirty="0">
                <a:solidFill>
                  <a:schemeClr val="accent2">
                    <a:lumMod val="75000"/>
                  </a:schemeClr>
                </a:solidFill>
              </a:rPr>
              <a:t>D. Share It</a:t>
            </a:r>
            <a:br>
              <a:rPr lang="en-CA" sz="4000" b="1" i="0" u="none" strike="noStrike" baseline="0" dirty="0"/>
            </a:br>
            <a:r>
              <a:rPr lang="en-CA" sz="2400" b="1" i="1" u="none" strike="noStrike" baseline="0" dirty="0"/>
              <a:t>“</a:t>
            </a:r>
            <a:r>
              <a:rPr lang="en-CA" sz="2400" b="0" i="1" dirty="0">
                <a:solidFill>
                  <a:srgbClr val="000000"/>
                </a:solidFill>
                <a:effectLst/>
                <a:latin typeface="system-ui"/>
              </a:rPr>
              <a:t>Similarly, anyone who competes as an athlete does not receive the victor’s crown except by competing according to the rules. </a:t>
            </a:r>
            <a:br>
              <a:rPr lang="en-CA" sz="2400" b="0" i="1" dirty="0">
                <a:solidFill>
                  <a:srgbClr val="000000"/>
                </a:solidFill>
                <a:effectLst/>
                <a:latin typeface="system-ui"/>
              </a:rPr>
            </a:br>
            <a:r>
              <a:rPr lang="en-CA" sz="2400" b="1" i="1" u="none" strike="noStrike" baseline="0" dirty="0"/>
              <a:t>II Timothy 2:5</a:t>
            </a:r>
          </a:p>
        </p:txBody>
      </p:sp>
      <p:pic>
        <p:nvPicPr>
          <p:cNvPr id="5" name="Picture 4" descr="Forest road with vanishing point">
            <a:extLst>
              <a:ext uri="{FF2B5EF4-FFF2-40B4-BE49-F238E27FC236}">
                <a16:creationId xmlns:a16="http://schemas.microsoft.com/office/drawing/2014/main" id="{73122D11-B9AF-916F-9F69-E63E37081998}"/>
              </a:ext>
            </a:extLst>
          </p:cNvPr>
          <p:cNvPicPr>
            <a:picLocks noChangeAspect="1"/>
          </p:cNvPicPr>
          <p:nvPr/>
        </p:nvPicPr>
        <p:blipFill rotWithShape="1">
          <a:blip r:embed="rId2">
            <a:extLst>
              <a:ext uri="{28A0092B-C50C-407E-A947-70E740481C1C}">
                <a14:useLocalDpi xmlns:a14="http://schemas.microsoft.com/office/drawing/2010/main" val="0"/>
              </a:ext>
            </a:extLst>
          </a:blip>
          <a:srcRect l="13558" r="28405"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57060039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37">
            <a:extLst>
              <a:ext uri="{FF2B5EF4-FFF2-40B4-BE49-F238E27FC236}">
                <a16:creationId xmlns:a16="http://schemas.microsoft.com/office/drawing/2014/main" id="{B91DC64C-88DE-4204-8BC8-E1B86FEBB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Forest road with vanishing point">
            <a:extLst>
              <a:ext uri="{FF2B5EF4-FFF2-40B4-BE49-F238E27FC236}">
                <a16:creationId xmlns:a16="http://schemas.microsoft.com/office/drawing/2014/main" id="{73122D11-B9AF-916F-9F69-E63E37081998}"/>
              </a:ext>
            </a:extLst>
          </p:cNvPr>
          <p:cNvPicPr>
            <a:picLocks noChangeAspect="1"/>
          </p:cNvPicPr>
          <p:nvPr/>
        </p:nvPicPr>
        <p:blipFill rotWithShape="1">
          <a:blip r:embed="rId2">
            <a:alphaModFix amt="30000"/>
            <a:extLst>
              <a:ext uri="{28A0092B-C50C-407E-A947-70E740481C1C}">
                <a14:useLocalDpi xmlns:a14="http://schemas.microsoft.com/office/drawing/2010/main" val="0"/>
              </a:ext>
            </a:extLst>
          </a:blip>
          <a:srcRect t="455" b="23254"/>
          <a:stretch/>
        </p:blipFill>
        <p:spPr>
          <a:xfrm>
            <a:off x="13373" y="10"/>
            <a:ext cx="12165257" cy="6195062"/>
          </a:xfrm>
          <a:prstGeom prst="rect">
            <a:avLst/>
          </a:prstGeom>
        </p:spPr>
      </p:pic>
      <p:sp>
        <p:nvSpPr>
          <p:cNvPr id="51" name="Graphic 14">
            <a:extLst>
              <a:ext uri="{FF2B5EF4-FFF2-40B4-BE49-F238E27FC236}">
                <a16:creationId xmlns:a16="http://schemas.microsoft.com/office/drawing/2014/main" id="{2CF7CF5F-D747-47B3-80B1-839275044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0" y="-2"/>
            <a:ext cx="2743200" cy="2746621"/>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bg1">
              <a:alpha val="70000"/>
            </a:schemeClr>
          </a:solid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CCD164E6-CAE5-CFDF-2946-3CD704837D2A}"/>
              </a:ext>
            </a:extLst>
          </p:cNvPr>
          <p:cNvSpPr>
            <a:spLocks noGrp="1"/>
          </p:cNvSpPr>
          <p:nvPr>
            <p:ph type="ctrTitle"/>
          </p:nvPr>
        </p:nvSpPr>
        <p:spPr>
          <a:xfrm>
            <a:off x="1454110" y="2373745"/>
            <a:ext cx="9283781" cy="2595563"/>
          </a:xfrm>
        </p:spPr>
        <p:txBody>
          <a:bodyPr>
            <a:noAutofit/>
          </a:bodyPr>
          <a:lstStyle/>
          <a:p>
            <a:r>
              <a:rPr lang="en-CA" b="1" dirty="0">
                <a:effectLst>
                  <a:outerShdw blurRad="38100" dist="38100" dir="2700000" algn="tl">
                    <a:srgbClr val="000000">
                      <a:alpha val="43137"/>
                    </a:srgbClr>
                  </a:outerShdw>
                </a:effectLst>
              </a:rPr>
              <a:t>The key is not how many people we lead to Christ.</a:t>
            </a:r>
            <a:br>
              <a:rPr lang="en-CA" b="1" dirty="0">
                <a:effectLst>
                  <a:outerShdw blurRad="38100" dist="38100" dir="2700000" algn="tl">
                    <a:srgbClr val="000000">
                      <a:alpha val="43137"/>
                    </a:srgbClr>
                  </a:outerShdw>
                </a:effectLst>
              </a:rPr>
            </a:br>
            <a:r>
              <a:rPr lang="en-CA" b="1" dirty="0">
                <a:effectLst>
                  <a:outerShdw blurRad="38100" dist="38100" dir="2700000" algn="tl">
                    <a:srgbClr val="000000">
                      <a:alpha val="43137"/>
                    </a:srgbClr>
                  </a:outerShdw>
                </a:effectLst>
              </a:rPr>
              <a:t>The key is whether we are being obedient </a:t>
            </a:r>
            <a:br>
              <a:rPr lang="en-CA" b="1" dirty="0">
                <a:effectLst>
                  <a:outerShdw blurRad="38100" dist="38100" dir="2700000" algn="tl">
                    <a:srgbClr val="000000">
                      <a:alpha val="43137"/>
                    </a:srgbClr>
                  </a:outerShdw>
                </a:effectLst>
              </a:rPr>
            </a:br>
            <a:r>
              <a:rPr lang="en-CA" b="1" dirty="0">
                <a:effectLst>
                  <a:outerShdw blurRad="38100" dist="38100" dir="2700000" algn="tl">
                    <a:srgbClr val="000000">
                      <a:alpha val="43137"/>
                    </a:srgbClr>
                  </a:outerShdw>
                </a:effectLst>
              </a:rPr>
              <a:t>to the Great Commission.</a:t>
            </a:r>
          </a:p>
        </p:txBody>
      </p:sp>
      <p:sp>
        <p:nvSpPr>
          <p:cNvPr id="52" name="Graphic 14">
            <a:extLst>
              <a:ext uri="{FF2B5EF4-FFF2-40B4-BE49-F238E27FC236}">
                <a16:creationId xmlns:a16="http://schemas.microsoft.com/office/drawing/2014/main" id="{820B6604-1FF9-43F5-AC47-3D41CB2F56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448800" y="4111379"/>
            <a:ext cx="2743200" cy="2746621"/>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bg1"/>
          </a:solidFill>
          <a:ln w="9525" cap="flat">
            <a:noFill/>
            <a:prstDash val="solid"/>
            <a:miter/>
          </a:ln>
        </p:spPr>
        <p:txBody>
          <a:bodyPr rtlCol="0" anchor="ctr"/>
          <a:lstStyle/>
          <a:p>
            <a:endParaRPr lang="en-US"/>
          </a:p>
        </p:txBody>
      </p:sp>
      <p:sp>
        <p:nvSpPr>
          <p:cNvPr id="53" name="Rectangle 43">
            <a:extLst>
              <a:ext uri="{FF2B5EF4-FFF2-40B4-BE49-F238E27FC236}">
                <a16:creationId xmlns:a16="http://schemas.microsoft.com/office/drawing/2014/main" id="{5912B5B1-BC40-4CD1-8541-549C58343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785"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Graphic 14">
            <a:extLst>
              <a:ext uri="{FF2B5EF4-FFF2-40B4-BE49-F238E27FC236}">
                <a16:creationId xmlns:a16="http://schemas.microsoft.com/office/drawing/2014/main" id="{CE1108CD-786E-4304-9504-9C5AD6482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448800" y="-1"/>
            <a:ext cx="2743200" cy="2746621"/>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bg1">
              <a:alpha val="70000"/>
            </a:schemeClr>
          </a:solidFill>
          <a:ln w="9525" cap="flat">
            <a:noFill/>
            <a:prstDash val="solid"/>
            <a:miter/>
          </a:ln>
        </p:spPr>
        <p:txBody>
          <a:bodyPr rtlCol="0" anchor="ctr"/>
          <a:lstStyle/>
          <a:p>
            <a:endParaRPr lang="en-US"/>
          </a:p>
        </p:txBody>
      </p:sp>
      <p:sp>
        <p:nvSpPr>
          <p:cNvPr id="55" name="Rectangle 47">
            <a:extLst>
              <a:ext uri="{FF2B5EF4-FFF2-40B4-BE49-F238E27FC236}">
                <a16:creationId xmlns:a16="http://schemas.microsoft.com/office/drawing/2014/main" id="{E252BF65-A104-4DD3-8D54-285294DCC0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413900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8DAAD8B-5883-2EFC-9DDB-145EC83B43AB}"/>
              </a:ext>
            </a:extLst>
          </p:cNvPr>
          <p:cNvSpPr>
            <a:spLocks noGrp="1"/>
          </p:cNvSpPr>
          <p:nvPr>
            <p:ph type="subTitle" idx="1"/>
          </p:nvPr>
        </p:nvSpPr>
        <p:spPr>
          <a:xfrm>
            <a:off x="6172782" y="147782"/>
            <a:ext cx="6016185" cy="2413669"/>
          </a:xfrm>
        </p:spPr>
        <p:txBody>
          <a:bodyPr anchor="t">
            <a:noAutofit/>
          </a:bodyPr>
          <a:lstStyle/>
          <a:p>
            <a:r>
              <a:rPr lang="en-CA" sz="5400" b="1" i="0" u="none" strike="noStrike" baseline="0" dirty="0">
                <a:solidFill>
                  <a:schemeClr val="bg1"/>
                </a:solidFill>
              </a:rPr>
              <a:t>What Were These Disciples Told about the Signs Proceeding the Return of Christ? </a:t>
            </a:r>
          </a:p>
          <a:p>
            <a:r>
              <a:rPr lang="en-CA" sz="5400" b="1" i="0" u="none" strike="noStrike" baseline="0" dirty="0">
                <a:solidFill>
                  <a:schemeClr val="bg1"/>
                </a:solidFill>
              </a:rPr>
              <a:t>(Matthew 24:9-10)	</a:t>
            </a:r>
          </a:p>
          <a:p>
            <a:r>
              <a:rPr lang="en-CA" sz="5400" b="1" i="0" u="none" strike="noStrike" baseline="0" dirty="0">
                <a:solidFill>
                  <a:schemeClr val="accent4">
                    <a:lumMod val="60000"/>
                    <a:lumOff val="40000"/>
                  </a:schemeClr>
                </a:solidFill>
              </a:rPr>
              <a:t>When Will this Happen?</a:t>
            </a:r>
            <a:endParaRPr lang="en-US" sz="5400" b="0" i="1" u="none" strike="noStrike" baseline="0" dirty="0">
              <a:solidFill>
                <a:schemeClr val="accent4">
                  <a:lumMod val="60000"/>
                  <a:lumOff val="40000"/>
                </a:schemeClr>
              </a:solidFill>
            </a:endParaRPr>
          </a:p>
        </p:txBody>
      </p:sp>
      <p:sp>
        <p:nvSpPr>
          <p:cNvPr id="17" name="Freeform: Shape 16">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Forest road with vanishing point">
            <a:extLst>
              <a:ext uri="{FF2B5EF4-FFF2-40B4-BE49-F238E27FC236}">
                <a16:creationId xmlns:a16="http://schemas.microsoft.com/office/drawing/2014/main" id="{73122D11-B9AF-916F-9F69-E63E37081998}"/>
              </a:ext>
            </a:extLst>
          </p:cNvPr>
          <p:cNvPicPr>
            <a:picLocks noChangeAspect="1"/>
          </p:cNvPicPr>
          <p:nvPr/>
        </p:nvPicPr>
        <p:blipFill rotWithShape="1">
          <a:blip r:embed="rId2">
            <a:extLst>
              <a:ext uri="{28A0092B-C50C-407E-A947-70E740481C1C}">
                <a14:useLocalDpi xmlns:a14="http://schemas.microsoft.com/office/drawing/2010/main" val="0"/>
              </a:ext>
            </a:extLst>
          </a:blip>
          <a:srcRect l="8371" r="23218" b="-1"/>
          <a:stretch/>
        </p:blipFill>
        <p:spPr>
          <a:xfrm>
            <a:off x="419382" y="770114"/>
            <a:ext cx="4047843" cy="3949601"/>
          </a:xfrm>
          <a:prstGeom prst="rect">
            <a:avLst/>
          </a:prstGeom>
        </p:spPr>
      </p:pic>
    </p:spTree>
    <p:extLst>
      <p:ext uri="{BB962C8B-B14F-4D97-AF65-F5344CB8AC3E}">
        <p14:creationId xmlns:p14="http://schemas.microsoft.com/office/powerpoint/2010/main" val="37809401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9C6777B5-64F4-4200-B099-34168B69F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Forest road with vanishing point">
            <a:extLst>
              <a:ext uri="{FF2B5EF4-FFF2-40B4-BE49-F238E27FC236}">
                <a16:creationId xmlns:a16="http://schemas.microsoft.com/office/drawing/2014/main" id="{73122D11-B9AF-916F-9F69-E63E37081998}"/>
              </a:ext>
            </a:extLst>
          </p:cNvPr>
          <p:cNvPicPr>
            <a:picLocks noChangeAspect="1"/>
          </p:cNvPicPr>
          <p:nvPr/>
        </p:nvPicPr>
        <p:blipFill rotWithShape="1">
          <a:blip r:embed="rId2">
            <a:extLst>
              <a:ext uri="{28A0092B-C50C-407E-A947-70E740481C1C}">
                <a14:useLocalDpi xmlns:a14="http://schemas.microsoft.com/office/drawing/2010/main" val="0"/>
              </a:ext>
            </a:extLst>
          </a:blip>
          <a:srcRect t="1147" b="23947"/>
          <a:stretch/>
        </p:blipFill>
        <p:spPr>
          <a:xfrm>
            <a:off x="20" y="10"/>
            <a:ext cx="12191980" cy="6095990"/>
          </a:xfrm>
          <a:custGeom>
            <a:avLst/>
            <a:gdLst/>
            <a:ahLst/>
            <a:cxnLst/>
            <a:rect l="l" t="t" r="r" b="b"/>
            <a:pathLst>
              <a:path w="12192000" h="6096000">
                <a:moveTo>
                  <a:pt x="7230262" y="5906862"/>
                </a:moveTo>
                <a:lnTo>
                  <a:pt x="7197115" y="5913338"/>
                </a:lnTo>
                <a:lnTo>
                  <a:pt x="7214545" y="5911744"/>
                </a:lnTo>
                <a:cubicBezTo>
                  <a:pt x="7220308" y="5910958"/>
                  <a:pt x="7225785" y="5909624"/>
                  <a:pt x="7230262" y="5906862"/>
                </a:cubicBezTo>
                <a:close/>
                <a:moveTo>
                  <a:pt x="7009120" y="5850263"/>
                </a:moveTo>
                <a:lnTo>
                  <a:pt x="7021563" y="5861355"/>
                </a:lnTo>
                <a:lnTo>
                  <a:pt x="7021563" y="5861354"/>
                </a:lnTo>
                <a:close/>
                <a:moveTo>
                  <a:pt x="7768443" y="5742074"/>
                </a:moveTo>
                <a:lnTo>
                  <a:pt x="7768443" y="5742075"/>
                </a:lnTo>
                <a:lnTo>
                  <a:pt x="7792447" y="5764553"/>
                </a:lnTo>
                <a:cubicBezTo>
                  <a:pt x="7785969" y="5758457"/>
                  <a:pt x="7779301" y="5752361"/>
                  <a:pt x="7768443" y="5742074"/>
                </a:cubicBezTo>
                <a:close/>
                <a:moveTo>
                  <a:pt x="4038748" y="5739955"/>
                </a:moveTo>
                <a:lnTo>
                  <a:pt x="4030517" y="5751599"/>
                </a:lnTo>
                <a:cubicBezTo>
                  <a:pt x="4026230" y="5759505"/>
                  <a:pt x="4021242" y="5765745"/>
                  <a:pt x="4015609" y="5770450"/>
                </a:cubicBezTo>
                <a:lnTo>
                  <a:pt x="3996845" y="5780104"/>
                </a:lnTo>
                <a:cubicBezTo>
                  <a:pt x="4010562" y="5776555"/>
                  <a:pt x="4021944" y="5767411"/>
                  <a:pt x="4030518" y="5751599"/>
                </a:cubicBezTo>
                <a:close/>
                <a:moveTo>
                  <a:pt x="6245343" y="5736549"/>
                </a:moveTo>
                <a:lnTo>
                  <a:pt x="6274406" y="5743345"/>
                </a:lnTo>
                <a:lnTo>
                  <a:pt x="6291247" y="5749662"/>
                </a:lnTo>
                <a:lnTo>
                  <a:pt x="6291385" y="5749714"/>
                </a:lnTo>
                <a:lnTo>
                  <a:pt x="6306284" y="5755552"/>
                </a:lnTo>
                <a:lnTo>
                  <a:pt x="6308075" y="5755968"/>
                </a:lnTo>
                <a:lnTo>
                  <a:pt x="6313855" y="5758133"/>
                </a:lnTo>
                <a:cubicBezTo>
                  <a:pt x="6321454" y="5760521"/>
                  <a:pt x="6329151" y="5762258"/>
                  <a:pt x="6337048" y="5762696"/>
                </a:cubicBezTo>
                <a:lnTo>
                  <a:pt x="6308075" y="5755968"/>
                </a:lnTo>
                <a:lnTo>
                  <a:pt x="6291385" y="5749714"/>
                </a:lnTo>
                <a:lnTo>
                  <a:pt x="6276197" y="5743764"/>
                </a:lnTo>
                <a:lnTo>
                  <a:pt x="6274406" y="5743345"/>
                </a:lnTo>
                <a:lnTo>
                  <a:pt x="6268613" y="5741171"/>
                </a:lnTo>
                <a:cubicBezTo>
                  <a:pt x="6260996" y="5738770"/>
                  <a:pt x="6253273" y="5737013"/>
                  <a:pt x="6245343" y="5736549"/>
                </a:cubicBezTo>
                <a:close/>
                <a:moveTo>
                  <a:pt x="6558837" y="5706717"/>
                </a:moveTo>
                <a:cubicBezTo>
                  <a:pt x="6548970" y="5706068"/>
                  <a:pt x="6539355" y="5706473"/>
                  <a:pt x="6529984" y="5708163"/>
                </a:cubicBezTo>
                <a:lnTo>
                  <a:pt x="6589207" y="5711593"/>
                </a:lnTo>
                <a:cubicBezTo>
                  <a:pt x="6578825" y="5709068"/>
                  <a:pt x="6568705" y="5707366"/>
                  <a:pt x="6558837" y="5706717"/>
                </a:cubicBezTo>
                <a:close/>
                <a:moveTo>
                  <a:pt x="4834454" y="5646059"/>
                </a:moveTo>
                <a:cubicBezTo>
                  <a:pt x="4849504" y="5662538"/>
                  <a:pt x="4866316" y="5668776"/>
                  <a:pt x="4883986" y="5670301"/>
                </a:cubicBezTo>
                <a:lnTo>
                  <a:pt x="4858238" y="5663787"/>
                </a:lnTo>
                <a:cubicBezTo>
                  <a:pt x="4849945" y="5659978"/>
                  <a:pt x="4841980" y="5654298"/>
                  <a:pt x="4834454" y="5646059"/>
                </a:cubicBezTo>
                <a:close/>
                <a:moveTo>
                  <a:pt x="5056443" y="5643725"/>
                </a:moveTo>
                <a:lnTo>
                  <a:pt x="5072588" y="5644505"/>
                </a:lnTo>
                <a:cubicBezTo>
                  <a:pt x="5078053" y="5645963"/>
                  <a:pt x="5083590" y="5648726"/>
                  <a:pt x="5089162" y="5653107"/>
                </a:cubicBezTo>
                <a:cubicBezTo>
                  <a:pt x="5078019" y="5644344"/>
                  <a:pt x="5067015" y="5642058"/>
                  <a:pt x="5056443" y="5643725"/>
                </a:cubicBezTo>
                <a:close/>
                <a:moveTo>
                  <a:pt x="739852" y="5343843"/>
                </a:moveTo>
                <a:cubicBezTo>
                  <a:pt x="733899" y="5350392"/>
                  <a:pt x="728660" y="5358013"/>
                  <a:pt x="724278" y="5365062"/>
                </a:cubicBezTo>
                <a:cubicBezTo>
                  <a:pt x="719849" y="5372206"/>
                  <a:pt x="714527" y="5377552"/>
                  <a:pt x="708621" y="5381222"/>
                </a:cubicBezTo>
                <a:lnTo>
                  <a:pt x="691439" y="5386697"/>
                </a:lnTo>
                <a:lnTo>
                  <a:pt x="708622" y="5381222"/>
                </a:lnTo>
                <a:cubicBezTo>
                  <a:pt x="714527" y="5377552"/>
                  <a:pt x="719849" y="5372206"/>
                  <a:pt x="724279" y="5365062"/>
                </a:cubicBezTo>
                <a:cubicBezTo>
                  <a:pt x="728660" y="5358013"/>
                  <a:pt x="733899" y="5350392"/>
                  <a:pt x="739852" y="5343843"/>
                </a:cubicBezTo>
                <a:close/>
                <a:moveTo>
                  <a:pt x="8934151" y="5275333"/>
                </a:moveTo>
                <a:cubicBezTo>
                  <a:pt x="8940248" y="5280573"/>
                  <a:pt x="8947058" y="5285906"/>
                  <a:pt x="8954249" y="5290264"/>
                </a:cubicBezTo>
                <a:lnTo>
                  <a:pt x="8962389" y="5293563"/>
                </a:lnTo>
                <a:lnTo>
                  <a:pt x="8954250" y="5290264"/>
                </a:lnTo>
                <a:cubicBezTo>
                  <a:pt x="8947058" y="5285906"/>
                  <a:pt x="8940248" y="5280573"/>
                  <a:pt x="8934151" y="5275333"/>
                </a:cubicBezTo>
                <a:close/>
                <a:moveTo>
                  <a:pt x="2314816" y="5273737"/>
                </a:moveTo>
                <a:cubicBezTo>
                  <a:pt x="2309720" y="5274714"/>
                  <a:pt x="2304339" y="5276762"/>
                  <a:pt x="2300909" y="5279143"/>
                </a:cubicBezTo>
                <a:cubicBezTo>
                  <a:pt x="2267856" y="5302385"/>
                  <a:pt x="2242281" y="5314291"/>
                  <a:pt x="2216515" y="5314887"/>
                </a:cubicBezTo>
                <a:cubicBezTo>
                  <a:pt x="2242281" y="5314291"/>
                  <a:pt x="2267856" y="5302385"/>
                  <a:pt x="2300910" y="5279143"/>
                </a:cubicBezTo>
                <a:close/>
                <a:moveTo>
                  <a:pt x="1916629" y="5252000"/>
                </a:moveTo>
                <a:lnTo>
                  <a:pt x="1907132" y="5255330"/>
                </a:lnTo>
                <a:lnTo>
                  <a:pt x="1866619" y="5265015"/>
                </a:lnTo>
                <a:lnTo>
                  <a:pt x="1907133" y="5255330"/>
                </a:lnTo>
                <a:close/>
                <a:moveTo>
                  <a:pt x="2058204" y="5241232"/>
                </a:moveTo>
                <a:cubicBezTo>
                  <a:pt x="2076636" y="5242946"/>
                  <a:pt x="2095174" y="5243803"/>
                  <a:pt x="2108194" y="5255939"/>
                </a:cubicBezTo>
                <a:cubicBezTo>
                  <a:pt x="2095175" y="5243803"/>
                  <a:pt x="2076636" y="5242946"/>
                  <a:pt x="2058204" y="5241232"/>
                </a:cubicBezTo>
                <a:close/>
                <a:moveTo>
                  <a:pt x="0" y="0"/>
                </a:moveTo>
                <a:lnTo>
                  <a:pt x="12191456" y="0"/>
                </a:lnTo>
                <a:lnTo>
                  <a:pt x="12191456" y="873938"/>
                </a:lnTo>
                <a:lnTo>
                  <a:pt x="12192000" y="873938"/>
                </a:lnTo>
                <a:lnTo>
                  <a:pt x="12192000" y="3249107"/>
                </a:lnTo>
                <a:cubicBezTo>
                  <a:pt x="12192000" y="3264730"/>
                  <a:pt x="12192000" y="3274255"/>
                  <a:pt x="12192000" y="3283970"/>
                </a:cubicBezTo>
                <a:lnTo>
                  <a:pt x="12192000" y="3681702"/>
                </a:lnTo>
                <a:lnTo>
                  <a:pt x="12160947" y="3710323"/>
                </a:lnTo>
                <a:cubicBezTo>
                  <a:pt x="12118083" y="3731849"/>
                  <a:pt x="12072360" y="3751282"/>
                  <a:pt x="12026448" y="3770523"/>
                </a:cubicBezTo>
                <a:cubicBezTo>
                  <a:pt x="12013114" y="3776049"/>
                  <a:pt x="11998443" y="3779097"/>
                  <a:pt x="11986443" y="3786526"/>
                </a:cubicBezTo>
                <a:cubicBezTo>
                  <a:pt x="11931195" y="3820436"/>
                  <a:pt x="11877664" y="3857014"/>
                  <a:pt x="11821656" y="3889591"/>
                </a:cubicBezTo>
                <a:cubicBezTo>
                  <a:pt x="11763931" y="3923310"/>
                  <a:pt x="11712304" y="3963126"/>
                  <a:pt x="11672489" y="4017039"/>
                </a:cubicBezTo>
                <a:cubicBezTo>
                  <a:pt x="11635529" y="4067143"/>
                  <a:pt x="11599714" y="4118007"/>
                  <a:pt x="11562947" y="4168300"/>
                </a:cubicBezTo>
                <a:cubicBezTo>
                  <a:pt x="11553613" y="4181065"/>
                  <a:pt x="11545039" y="4196115"/>
                  <a:pt x="11532275" y="4204307"/>
                </a:cubicBezTo>
                <a:cubicBezTo>
                  <a:pt x="11505795" y="4221452"/>
                  <a:pt x="11476838" y="4235359"/>
                  <a:pt x="11448453" y="4249457"/>
                </a:cubicBezTo>
                <a:cubicBezTo>
                  <a:pt x="11424069" y="4261459"/>
                  <a:pt x="11398160" y="4270411"/>
                  <a:pt x="11374346" y="4283366"/>
                </a:cubicBezTo>
                <a:cubicBezTo>
                  <a:pt x="11355296" y="4293655"/>
                  <a:pt x="11338339" y="4307943"/>
                  <a:pt x="11320623" y="4320897"/>
                </a:cubicBezTo>
                <a:cubicBezTo>
                  <a:pt x="11305192" y="4332136"/>
                  <a:pt x="11288238" y="4341852"/>
                  <a:pt x="11275283" y="4355378"/>
                </a:cubicBezTo>
                <a:cubicBezTo>
                  <a:pt x="11243658" y="4388145"/>
                  <a:pt x="11211843" y="4420340"/>
                  <a:pt x="11172600" y="4444536"/>
                </a:cubicBezTo>
                <a:cubicBezTo>
                  <a:pt x="11133927" y="4468538"/>
                  <a:pt x="11097350" y="4495401"/>
                  <a:pt x="11058869" y="4519786"/>
                </a:cubicBezTo>
                <a:cubicBezTo>
                  <a:pt x="11021146" y="4543599"/>
                  <a:pt x="10987046" y="4569697"/>
                  <a:pt x="10967423" y="4611991"/>
                </a:cubicBezTo>
                <a:cubicBezTo>
                  <a:pt x="10958661" y="4630659"/>
                  <a:pt x="10946279" y="4651044"/>
                  <a:pt x="10929704" y="4661903"/>
                </a:cubicBezTo>
                <a:cubicBezTo>
                  <a:pt x="10906081" y="4677334"/>
                  <a:pt x="10876171" y="4682859"/>
                  <a:pt x="10850453" y="4696003"/>
                </a:cubicBezTo>
                <a:cubicBezTo>
                  <a:pt x="10820162" y="4711434"/>
                  <a:pt x="10785111" y="4724770"/>
                  <a:pt x="10764534" y="4749345"/>
                </a:cubicBezTo>
                <a:cubicBezTo>
                  <a:pt x="10746246" y="4771255"/>
                  <a:pt x="10727767" y="4788399"/>
                  <a:pt x="10703573" y="4802305"/>
                </a:cubicBezTo>
                <a:cubicBezTo>
                  <a:pt x="10686617" y="4812022"/>
                  <a:pt x="10674046" y="4829738"/>
                  <a:pt x="10656519" y="4837740"/>
                </a:cubicBezTo>
                <a:cubicBezTo>
                  <a:pt x="10633467" y="4848409"/>
                  <a:pt x="10610225" y="4856791"/>
                  <a:pt x="10590031" y="4873366"/>
                </a:cubicBezTo>
                <a:cubicBezTo>
                  <a:pt x="10569075" y="4890510"/>
                  <a:pt x="10545263" y="4904036"/>
                  <a:pt x="10523354" y="4920039"/>
                </a:cubicBezTo>
                <a:cubicBezTo>
                  <a:pt x="10511734" y="4928611"/>
                  <a:pt x="10502208" y="4939851"/>
                  <a:pt x="10490969" y="4948806"/>
                </a:cubicBezTo>
                <a:cubicBezTo>
                  <a:pt x="10470394" y="4965188"/>
                  <a:pt x="10449438" y="4981191"/>
                  <a:pt x="10428291" y="4996622"/>
                </a:cubicBezTo>
                <a:cubicBezTo>
                  <a:pt x="10407146" y="5012055"/>
                  <a:pt x="10386952" y="5029961"/>
                  <a:pt x="10363709" y="5041201"/>
                </a:cubicBezTo>
                <a:cubicBezTo>
                  <a:pt x="10324086" y="5060251"/>
                  <a:pt x="10280840" y="5071682"/>
                  <a:pt x="10242357" y="5092257"/>
                </a:cubicBezTo>
                <a:cubicBezTo>
                  <a:pt x="10203304" y="5113211"/>
                  <a:pt x="10166536" y="5139503"/>
                  <a:pt x="10131863" y="5167315"/>
                </a:cubicBezTo>
                <a:cubicBezTo>
                  <a:pt x="10104430" y="5189224"/>
                  <a:pt x="10078713" y="5210943"/>
                  <a:pt x="10044230" y="5222182"/>
                </a:cubicBezTo>
                <a:cubicBezTo>
                  <a:pt x="10024990" y="5228470"/>
                  <a:pt x="10004797" y="5242186"/>
                  <a:pt x="9993175" y="5258189"/>
                </a:cubicBezTo>
                <a:cubicBezTo>
                  <a:pt x="9968027" y="5293049"/>
                  <a:pt x="9935832" y="5317626"/>
                  <a:pt x="9899446" y="5338582"/>
                </a:cubicBezTo>
                <a:cubicBezTo>
                  <a:pt x="9850865" y="5366776"/>
                  <a:pt x="9802858" y="5395543"/>
                  <a:pt x="9754088" y="5423166"/>
                </a:cubicBezTo>
                <a:cubicBezTo>
                  <a:pt x="9725323" y="5439551"/>
                  <a:pt x="9696749" y="5456885"/>
                  <a:pt x="9666265" y="5468888"/>
                </a:cubicBezTo>
                <a:cubicBezTo>
                  <a:pt x="9603971" y="5493655"/>
                  <a:pt x="9540152" y="5514799"/>
                  <a:pt x="9477283" y="5537851"/>
                </a:cubicBezTo>
                <a:cubicBezTo>
                  <a:pt x="9456709" y="5545280"/>
                  <a:pt x="9437278" y="5555949"/>
                  <a:pt x="9416321" y="5562426"/>
                </a:cubicBezTo>
                <a:cubicBezTo>
                  <a:pt x="9393650" y="5569475"/>
                  <a:pt x="9369267" y="5571571"/>
                  <a:pt x="9346597" y="5578619"/>
                </a:cubicBezTo>
                <a:cubicBezTo>
                  <a:pt x="9308875" y="5590240"/>
                  <a:pt x="9272298" y="5605101"/>
                  <a:pt x="9234579" y="5616911"/>
                </a:cubicBezTo>
                <a:cubicBezTo>
                  <a:pt x="9161805" y="5639582"/>
                  <a:pt x="9088840" y="5661299"/>
                  <a:pt x="9015878" y="5682826"/>
                </a:cubicBezTo>
                <a:cubicBezTo>
                  <a:pt x="9000257" y="5687399"/>
                  <a:pt x="8983301" y="5687970"/>
                  <a:pt x="8967871" y="5692923"/>
                </a:cubicBezTo>
                <a:cubicBezTo>
                  <a:pt x="8926911" y="5706259"/>
                  <a:pt x="8886142" y="5720736"/>
                  <a:pt x="8845565" y="5735407"/>
                </a:cubicBezTo>
                <a:cubicBezTo>
                  <a:pt x="8820990" y="5744361"/>
                  <a:pt x="8796985" y="5755409"/>
                  <a:pt x="8772219" y="5763982"/>
                </a:cubicBezTo>
                <a:cubicBezTo>
                  <a:pt x="8752407" y="5770840"/>
                  <a:pt x="8732023" y="5776174"/>
                  <a:pt x="8711448" y="5780366"/>
                </a:cubicBezTo>
                <a:cubicBezTo>
                  <a:pt x="8693731" y="5783986"/>
                  <a:pt x="8675253" y="5783603"/>
                  <a:pt x="8657726" y="5787986"/>
                </a:cubicBezTo>
                <a:cubicBezTo>
                  <a:pt x="8610288" y="5799797"/>
                  <a:pt x="8563425" y="5813133"/>
                  <a:pt x="8516369" y="5825705"/>
                </a:cubicBezTo>
                <a:cubicBezTo>
                  <a:pt x="8497511" y="5830659"/>
                  <a:pt x="8478269" y="5834280"/>
                  <a:pt x="8459979" y="5840566"/>
                </a:cubicBezTo>
                <a:cubicBezTo>
                  <a:pt x="8411019" y="5857141"/>
                  <a:pt x="8362822" y="5875999"/>
                  <a:pt x="8313671" y="5891622"/>
                </a:cubicBezTo>
                <a:cubicBezTo>
                  <a:pt x="8272903" y="5904576"/>
                  <a:pt x="8230992" y="5913910"/>
                  <a:pt x="8189651" y="5925341"/>
                </a:cubicBezTo>
                <a:cubicBezTo>
                  <a:pt x="8172124" y="5930295"/>
                  <a:pt x="8155359" y="5937343"/>
                  <a:pt x="8137835" y="5941534"/>
                </a:cubicBezTo>
                <a:cubicBezTo>
                  <a:pt x="8098590" y="5951059"/>
                  <a:pt x="8058774" y="5959059"/>
                  <a:pt x="8019339" y="5968586"/>
                </a:cubicBezTo>
                <a:cubicBezTo>
                  <a:pt x="7996859" y="5974110"/>
                  <a:pt x="7975142" y="5984017"/>
                  <a:pt x="7952280" y="5987637"/>
                </a:cubicBezTo>
                <a:cubicBezTo>
                  <a:pt x="7897987" y="5996209"/>
                  <a:pt x="7843311" y="6002305"/>
                  <a:pt x="7788636" y="6009163"/>
                </a:cubicBezTo>
                <a:cubicBezTo>
                  <a:pt x="7732247" y="6016211"/>
                  <a:pt x="7676047" y="6023642"/>
                  <a:pt x="7619655" y="6029928"/>
                </a:cubicBezTo>
                <a:cubicBezTo>
                  <a:pt x="7588795" y="6033168"/>
                  <a:pt x="7557742" y="6033738"/>
                  <a:pt x="7526880" y="6036786"/>
                </a:cubicBezTo>
                <a:cubicBezTo>
                  <a:pt x="7499828" y="6039455"/>
                  <a:pt x="7472967" y="6044407"/>
                  <a:pt x="7445916" y="6047647"/>
                </a:cubicBezTo>
                <a:cubicBezTo>
                  <a:pt x="7422483" y="6050313"/>
                  <a:pt x="7398860" y="6051837"/>
                  <a:pt x="7375428" y="6054505"/>
                </a:cubicBezTo>
                <a:cubicBezTo>
                  <a:pt x="7337899" y="6058885"/>
                  <a:pt x="7300559" y="6063839"/>
                  <a:pt x="7263220" y="6068411"/>
                </a:cubicBezTo>
                <a:cubicBezTo>
                  <a:pt x="7247599" y="6070126"/>
                  <a:pt x="7231214" y="6074888"/>
                  <a:pt x="7216547" y="6072032"/>
                </a:cubicBezTo>
                <a:cubicBezTo>
                  <a:pt x="7179587" y="6064791"/>
                  <a:pt x="7143199" y="6066887"/>
                  <a:pt x="7106432" y="6071840"/>
                </a:cubicBezTo>
                <a:cubicBezTo>
                  <a:pt x="7093860" y="6073555"/>
                  <a:pt x="7080334" y="6073174"/>
                  <a:pt x="7068141" y="6069936"/>
                </a:cubicBezTo>
                <a:cubicBezTo>
                  <a:pt x="7043184" y="6063457"/>
                  <a:pt x="7018991" y="6054313"/>
                  <a:pt x="6994415" y="6046313"/>
                </a:cubicBezTo>
                <a:cubicBezTo>
                  <a:pt x="6991747" y="6045361"/>
                  <a:pt x="6988509" y="6045169"/>
                  <a:pt x="6985653" y="6044599"/>
                </a:cubicBezTo>
                <a:cubicBezTo>
                  <a:pt x="6969457" y="6041359"/>
                  <a:pt x="6953457" y="6038120"/>
                  <a:pt x="6937263" y="6035263"/>
                </a:cubicBezTo>
                <a:cubicBezTo>
                  <a:pt x="6928501" y="6033738"/>
                  <a:pt x="6919547" y="6033549"/>
                  <a:pt x="6910782" y="6032214"/>
                </a:cubicBezTo>
                <a:cubicBezTo>
                  <a:pt x="6876872" y="6026880"/>
                  <a:pt x="6839534" y="6035834"/>
                  <a:pt x="6810195" y="6012784"/>
                </a:cubicBezTo>
                <a:cubicBezTo>
                  <a:pt x="6791144" y="5997923"/>
                  <a:pt x="6772665" y="6001353"/>
                  <a:pt x="6752283" y="6003639"/>
                </a:cubicBezTo>
                <a:cubicBezTo>
                  <a:pt x="6736851" y="6005353"/>
                  <a:pt x="6721038" y="6004782"/>
                  <a:pt x="6705417" y="6004974"/>
                </a:cubicBezTo>
                <a:cubicBezTo>
                  <a:pt x="6677984" y="6005543"/>
                  <a:pt x="6650551" y="6005735"/>
                  <a:pt x="6623118" y="6006687"/>
                </a:cubicBezTo>
                <a:cubicBezTo>
                  <a:pt x="6614353" y="6007067"/>
                  <a:pt x="6605401" y="6011832"/>
                  <a:pt x="6596828" y="6011070"/>
                </a:cubicBezTo>
                <a:cubicBezTo>
                  <a:pt x="6557201" y="6007449"/>
                  <a:pt x="6517576" y="6001734"/>
                  <a:pt x="6477951" y="5998495"/>
                </a:cubicBezTo>
                <a:cubicBezTo>
                  <a:pt x="6455472" y="5996591"/>
                  <a:pt x="6432420" y="6000209"/>
                  <a:pt x="6410131" y="5997543"/>
                </a:cubicBezTo>
                <a:cubicBezTo>
                  <a:pt x="6384414" y="5994495"/>
                  <a:pt x="6359268" y="5986685"/>
                  <a:pt x="6333739" y="5981920"/>
                </a:cubicBezTo>
                <a:cubicBezTo>
                  <a:pt x="6326691" y="5980589"/>
                  <a:pt x="6318880" y="5982303"/>
                  <a:pt x="6311449" y="5982682"/>
                </a:cubicBezTo>
                <a:cubicBezTo>
                  <a:pt x="6303068" y="5983064"/>
                  <a:pt x="6294876" y="5983826"/>
                  <a:pt x="6286493" y="5984017"/>
                </a:cubicBezTo>
                <a:cubicBezTo>
                  <a:pt x="6260964" y="5984399"/>
                  <a:pt x="6235437" y="5983826"/>
                  <a:pt x="6209909" y="5985161"/>
                </a:cubicBezTo>
                <a:cubicBezTo>
                  <a:pt x="6194288" y="5985922"/>
                  <a:pt x="6177905" y="5993733"/>
                  <a:pt x="6163425" y="5990874"/>
                </a:cubicBezTo>
                <a:cubicBezTo>
                  <a:pt x="6133897" y="5985351"/>
                  <a:pt x="6104368" y="5997733"/>
                  <a:pt x="6074842" y="5987447"/>
                </a:cubicBezTo>
                <a:cubicBezTo>
                  <a:pt x="6065695" y="5984399"/>
                  <a:pt x="6053124" y="5992019"/>
                  <a:pt x="6042072" y="5992399"/>
                </a:cubicBezTo>
                <a:cubicBezTo>
                  <a:pt x="6014449" y="5993351"/>
                  <a:pt x="5986828" y="5993161"/>
                  <a:pt x="5959204" y="5992971"/>
                </a:cubicBezTo>
                <a:cubicBezTo>
                  <a:pt x="5934438" y="5992781"/>
                  <a:pt x="5908719" y="5995447"/>
                  <a:pt x="5884906" y="5990113"/>
                </a:cubicBezTo>
                <a:cubicBezTo>
                  <a:pt x="5859949" y="5984399"/>
                  <a:pt x="5837471" y="5985161"/>
                  <a:pt x="5813275" y="5991637"/>
                </a:cubicBezTo>
                <a:cubicBezTo>
                  <a:pt x="5796702" y="5996019"/>
                  <a:pt x="5779174" y="5996591"/>
                  <a:pt x="5762029" y="5997923"/>
                </a:cubicBezTo>
                <a:cubicBezTo>
                  <a:pt x="5743551" y="5999447"/>
                  <a:pt x="5723166" y="5995447"/>
                  <a:pt x="5706401" y="6001734"/>
                </a:cubicBezTo>
                <a:cubicBezTo>
                  <a:pt x="5656488" y="6020403"/>
                  <a:pt x="5605244" y="6024403"/>
                  <a:pt x="5553045" y="6024403"/>
                </a:cubicBezTo>
                <a:cubicBezTo>
                  <a:pt x="5543518" y="6024403"/>
                  <a:pt x="5533802" y="6021738"/>
                  <a:pt x="5524660" y="6018880"/>
                </a:cubicBezTo>
                <a:cubicBezTo>
                  <a:pt x="5471316" y="6001734"/>
                  <a:pt x="5417784" y="6003257"/>
                  <a:pt x="5363491" y="6013736"/>
                </a:cubicBezTo>
                <a:cubicBezTo>
                  <a:pt x="5352250" y="6016022"/>
                  <a:pt x="5339677" y="6016403"/>
                  <a:pt x="5328438" y="6014118"/>
                </a:cubicBezTo>
                <a:cubicBezTo>
                  <a:pt x="5296812" y="6007449"/>
                  <a:pt x="5266141" y="5996399"/>
                  <a:pt x="5234326" y="5991637"/>
                </a:cubicBezTo>
                <a:cubicBezTo>
                  <a:pt x="5181748" y="5983826"/>
                  <a:pt x="5136216" y="6010115"/>
                  <a:pt x="5089162" y="6027262"/>
                </a:cubicBezTo>
                <a:cubicBezTo>
                  <a:pt x="5044391" y="6043455"/>
                  <a:pt x="5006292" y="6080032"/>
                  <a:pt x="4953328" y="6071840"/>
                </a:cubicBezTo>
                <a:cubicBezTo>
                  <a:pt x="4947996" y="6071078"/>
                  <a:pt x="4942089" y="6076222"/>
                  <a:pt x="4936184" y="6077555"/>
                </a:cubicBezTo>
                <a:cubicBezTo>
                  <a:pt x="4919991" y="6081176"/>
                  <a:pt x="4903799" y="6085555"/>
                  <a:pt x="4887415" y="6087272"/>
                </a:cubicBezTo>
                <a:cubicBezTo>
                  <a:pt x="4867412" y="6089558"/>
                  <a:pt x="4847027" y="6088797"/>
                  <a:pt x="4827024" y="6090701"/>
                </a:cubicBezTo>
                <a:cubicBezTo>
                  <a:pt x="4814165" y="6091844"/>
                  <a:pt x="4801401" y="6093939"/>
                  <a:pt x="4788661" y="6095749"/>
                </a:cubicBezTo>
                <a:lnTo>
                  <a:pt x="4785776" y="6096000"/>
                </a:lnTo>
                <a:lnTo>
                  <a:pt x="4726469" y="6096000"/>
                </a:lnTo>
                <a:lnTo>
                  <a:pt x="4719697" y="6095130"/>
                </a:lnTo>
                <a:cubicBezTo>
                  <a:pt x="4709481" y="6092939"/>
                  <a:pt x="4699289" y="6090320"/>
                  <a:pt x="4689098" y="6088605"/>
                </a:cubicBezTo>
                <a:cubicBezTo>
                  <a:pt x="4660331" y="6083842"/>
                  <a:pt x="4628705" y="6085176"/>
                  <a:pt x="4603368" y="6072984"/>
                </a:cubicBezTo>
                <a:cubicBezTo>
                  <a:pt x="4576318" y="6060029"/>
                  <a:pt x="4550599" y="6054123"/>
                  <a:pt x="4522596" y="6058123"/>
                </a:cubicBezTo>
                <a:cubicBezTo>
                  <a:pt x="4513260" y="6059457"/>
                  <a:pt x="4501257" y="6067459"/>
                  <a:pt x="4497068" y="6075649"/>
                </a:cubicBezTo>
                <a:cubicBezTo>
                  <a:pt x="4487731" y="6093938"/>
                  <a:pt x="4474969" y="6097178"/>
                  <a:pt x="4457632" y="6090890"/>
                </a:cubicBezTo>
                <a:cubicBezTo>
                  <a:pt x="4442581" y="6085555"/>
                  <a:pt x="4424104" y="6082890"/>
                  <a:pt x="4413817" y="6072601"/>
                </a:cubicBezTo>
                <a:cubicBezTo>
                  <a:pt x="4384668" y="6043455"/>
                  <a:pt x="4347518" y="6042503"/>
                  <a:pt x="4311323" y="6034693"/>
                </a:cubicBezTo>
                <a:cubicBezTo>
                  <a:pt x="4289227" y="6029928"/>
                  <a:pt x="4268649" y="6029738"/>
                  <a:pt x="4246551" y="6032976"/>
                </a:cubicBezTo>
                <a:cubicBezTo>
                  <a:pt x="4198546" y="6040216"/>
                  <a:pt x="4151870" y="6029928"/>
                  <a:pt x="4105766" y="6016784"/>
                </a:cubicBezTo>
                <a:cubicBezTo>
                  <a:pt x="4075285" y="6008022"/>
                  <a:pt x="4044043" y="6002687"/>
                  <a:pt x="4013753" y="5993733"/>
                </a:cubicBezTo>
                <a:cubicBezTo>
                  <a:pt x="3991083" y="5986874"/>
                  <a:pt x="3968414" y="5978682"/>
                  <a:pt x="3947648" y="5967634"/>
                </a:cubicBezTo>
                <a:cubicBezTo>
                  <a:pt x="3917546" y="5951440"/>
                  <a:pt x="3891259" y="5927055"/>
                  <a:pt x="3852966" y="5933533"/>
                </a:cubicBezTo>
                <a:cubicBezTo>
                  <a:pt x="3819245" y="5939247"/>
                  <a:pt x="3788766" y="5927247"/>
                  <a:pt x="3757902" y="5915816"/>
                </a:cubicBezTo>
                <a:cubicBezTo>
                  <a:pt x="3735231" y="5907434"/>
                  <a:pt x="3712565" y="5898859"/>
                  <a:pt x="3689131" y="5893526"/>
                </a:cubicBezTo>
                <a:cubicBezTo>
                  <a:pt x="3661315" y="5887239"/>
                  <a:pt x="3629882" y="5889907"/>
                  <a:pt x="3605116" y="5878285"/>
                </a:cubicBezTo>
                <a:cubicBezTo>
                  <a:pt x="3579206" y="5866093"/>
                  <a:pt x="3557682" y="5874285"/>
                  <a:pt x="3534629" y="5877715"/>
                </a:cubicBezTo>
                <a:cubicBezTo>
                  <a:pt x="3497862" y="5883049"/>
                  <a:pt x="3461282" y="5892955"/>
                  <a:pt x="3424135" y="5880382"/>
                </a:cubicBezTo>
                <a:cubicBezTo>
                  <a:pt x="3378986" y="5865141"/>
                  <a:pt x="3334216" y="5848758"/>
                  <a:pt x="3288877" y="5834280"/>
                </a:cubicBezTo>
                <a:cubicBezTo>
                  <a:pt x="3271348" y="5828753"/>
                  <a:pt x="3252492" y="5826467"/>
                  <a:pt x="3234202" y="5823991"/>
                </a:cubicBezTo>
                <a:cubicBezTo>
                  <a:pt x="3216867" y="5821895"/>
                  <a:pt x="3196102" y="5827230"/>
                  <a:pt x="3182763" y="5819229"/>
                </a:cubicBezTo>
                <a:cubicBezTo>
                  <a:pt x="3148472" y="5798655"/>
                  <a:pt x="3113231" y="5788558"/>
                  <a:pt x="3073604" y="5788558"/>
                </a:cubicBezTo>
                <a:cubicBezTo>
                  <a:pt x="3058743" y="5788558"/>
                  <a:pt x="3044264" y="5779984"/>
                  <a:pt x="3029216" y="5778459"/>
                </a:cubicBezTo>
                <a:cubicBezTo>
                  <a:pt x="3008639" y="5776555"/>
                  <a:pt x="2985016" y="5771411"/>
                  <a:pt x="2967110" y="5778651"/>
                </a:cubicBezTo>
                <a:cubicBezTo>
                  <a:pt x="2925008" y="5795797"/>
                  <a:pt x="2890910" y="5781507"/>
                  <a:pt x="2854140" y="5764553"/>
                </a:cubicBezTo>
                <a:cubicBezTo>
                  <a:pt x="2817943" y="5747789"/>
                  <a:pt x="2779842" y="5734455"/>
                  <a:pt x="2741360" y="5723403"/>
                </a:cubicBezTo>
                <a:cubicBezTo>
                  <a:pt x="2726882" y="5719403"/>
                  <a:pt x="2709548" y="5726072"/>
                  <a:pt x="2693543" y="5727405"/>
                </a:cubicBezTo>
                <a:cubicBezTo>
                  <a:pt x="2687827" y="5727786"/>
                  <a:pt x="2681540" y="5728358"/>
                  <a:pt x="2676398" y="5726453"/>
                </a:cubicBezTo>
                <a:cubicBezTo>
                  <a:pt x="2626677" y="5708163"/>
                  <a:pt x="2576191" y="5694257"/>
                  <a:pt x="2522279" y="5703782"/>
                </a:cubicBezTo>
                <a:cubicBezTo>
                  <a:pt x="2517327" y="5704735"/>
                  <a:pt x="2511800" y="5702639"/>
                  <a:pt x="2506847" y="5701305"/>
                </a:cubicBezTo>
                <a:cubicBezTo>
                  <a:pt x="2482652" y="5694447"/>
                  <a:pt x="2459029" y="5683589"/>
                  <a:pt x="2434456" y="5681112"/>
                </a:cubicBezTo>
                <a:cubicBezTo>
                  <a:pt x="2373874" y="5675016"/>
                  <a:pt x="2312915" y="5672538"/>
                  <a:pt x="2251948" y="5668538"/>
                </a:cubicBezTo>
                <a:cubicBezTo>
                  <a:pt x="2248138" y="5668349"/>
                  <a:pt x="2244137" y="5668349"/>
                  <a:pt x="2240710" y="5667014"/>
                </a:cubicBezTo>
                <a:cubicBezTo>
                  <a:pt x="2218229" y="5658822"/>
                  <a:pt x="2198608" y="5661490"/>
                  <a:pt x="2179556" y="5677111"/>
                </a:cubicBezTo>
                <a:cubicBezTo>
                  <a:pt x="2171173" y="5683969"/>
                  <a:pt x="2159743" y="5687589"/>
                  <a:pt x="2149267" y="5691399"/>
                </a:cubicBezTo>
                <a:cubicBezTo>
                  <a:pt x="2133834" y="5697115"/>
                  <a:pt x="2118023" y="5702639"/>
                  <a:pt x="2102021" y="5706259"/>
                </a:cubicBezTo>
                <a:cubicBezTo>
                  <a:pt x="2086208" y="5709688"/>
                  <a:pt x="2069254" y="5714449"/>
                  <a:pt x="2054013" y="5711784"/>
                </a:cubicBezTo>
                <a:cubicBezTo>
                  <a:pt x="2026581" y="5707022"/>
                  <a:pt x="2000479" y="5696353"/>
                  <a:pt x="1973429" y="5689303"/>
                </a:cubicBezTo>
                <a:cubicBezTo>
                  <a:pt x="1964094" y="5686826"/>
                  <a:pt x="1953806" y="5687209"/>
                  <a:pt x="1944092" y="5687017"/>
                </a:cubicBezTo>
                <a:cubicBezTo>
                  <a:pt x="1921800" y="5686447"/>
                  <a:pt x="1898940" y="5691971"/>
                  <a:pt x="1878748" y="5676159"/>
                </a:cubicBezTo>
                <a:cubicBezTo>
                  <a:pt x="1860079" y="5661299"/>
                  <a:pt x="1841216" y="5665680"/>
                  <a:pt x="1821596" y="5676920"/>
                </a:cubicBezTo>
                <a:cubicBezTo>
                  <a:pt x="1807497" y="5684922"/>
                  <a:pt x="1791496" y="5691209"/>
                  <a:pt x="1775684" y="5694257"/>
                </a:cubicBezTo>
                <a:cubicBezTo>
                  <a:pt x="1753965" y="5698447"/>
                  <a:pt x="1732439" y="5700163"/>
                  <a:pt x="1709006" y="5697685"/>
                </a:cubicBezTo>
                <a:cubicBezTo>
                  <a:pt x="1692431" y="5695971"/>
                  <a:pt x="1678904" y="5695209"/>
                  <a:pt x="1665950" y="5685113"/>
                </a:cubicBezTo>
                <a:cubicBezTo>
                  <a:pt x="1663856" y="5683589"/>
                  <a:pt x="1660046" y="5683207"/>
                  <a:pt x="1657188" y="5683399"/>
                </a:cubicBezTo>
                <a:cubicBezTo>
                  <a:pt x="1619658" y="5686637"/>
                  <a:pt x="1582510" y="5684922"/>
                  <a:pt x="1544598" y="5682634"/>
                </a:cubicBezTo>
                <a:cubicBezTo>
                  <a:pt x="1496403" y="5679589"/>
                  <a:pt x="1445725" y="5688541"/>
                  <a:pt x="1404006" y="5720546"/>
                </a:cubicBezTo>
                <a:cubicBezTo>
                  <a:pt x="1397909" y="5725310"/>
                  <a:pt x="1388765" y="5727405"/>
                  <a:pt x="1380762" y="5728549"/>
                </a:cubicBezTo>
                <a:cubicBezTo>
                  <a:pt x="1343044" y="5733501"/>
                  <a:pt x="1305132" y="5736930"/>
                  <a:pt x="1267411" y="5742455"/>
                </a:cubicBezTo>
                <a:cubicBezTo>
                  <a:pt x="1246837" y="5745503"/>
                  <a:pt x="1225310" y="5748170"/>
                  <a:pt x="1206641" y="5756553"/>
                </a:cubicBezTo>
                <a:cubicBezTo>
                  <a:pt x="1188354" y="5764743"/>
                  <a:pt x="1173681" y="5774459"/>
                  <a:pt x="1162823" y="5757315"/>
                </a:cubicBezTo>
                <a:cubicBezTo>
                  <a:pt x="1143394" y="5766459"/>
                  <a:pt x="1126437" y="5774080"/>
                  <a:pt x="1109865" y="5782270"/>
                </a:cubicBezTo>
                <a:cubicBezTo>
                  <a:pt x="1103767" y="5785318"/>
                  <a:pt x="1098623" y="5790272"/>
                  <a:pt x="1092527" y="5793130"/>
                </a:cubicBezTo>
                <a:cubicBezTo>
                  <a:pt x="1086048" y="5796178"/>
                  <a:pt x="1078810" y="5798082"/>
                  <a:pt x="1071762" y="5799607"/>
                </a:cubicBezTo>
                <a:cubicBezTo>
                  <a:pt x="1040327" y="5806465"/>
                  <a:pt x="1008894" y="5812751"/>
                  <a:pt x="977653" y="5820182"/>
                </a:cubicBezTo>
                <a:cubicBezTo>
                  <a:pt x="971554" y="5821705"/>
                  <a:pt x="966411" y="5827801"/>
                  <a:pt x="960887" y="5831801"/>
                </a:cubicBezTo>
                <a:cubicBezTo>
                  <a:pt x="957266" y="5834470"/>
                  <a:pt x="953648" y="5838470"/>
                  <a:pt x="949646" y="5839042"/>
                </a:cubicBezTo>
                <a:cubicBezTo>
                  <a:pt x="919165" y="5843614"/>
                  <a:pt x="888877" y="5848949"/>
                  <a:pt x="858205" y="5851234"/>
                </a:cubicBezTo>
                <a:cubicBezTo>
                  <a:pt x="832486" y="5853138"/>
                  <a:pt x="807719" y="5852568"/>
                  <a:pt x="801053" y="5885715"/>
                </a:cubicBezTo>
                <a:cubicBezTo>
                  <a:pt x="799909" y="5891432"/>
                  <a:pt x="791717" y="5897528"/>
                  <a:pt x="785432" y="5900384"/>
                </a:cubicBezTo>
                <a:cubicBezTo>
                  <a:pt x="767524" y="5908576"/>
                  <a:pt x="748471" y="5914101"/>
                  <a:pt x="730754" y="5922482"/>
                </a:cubicBezTo>
                <a:cubicBezTo>
                  <a:pt x="672650" y="5950488"/>
                  <a:pt x="611880" y="5968205"/>
                  <a:pt x="546917" y="5964966"/>
                </a:cubicBezTo>
                <a:cubicBezTo>
                  <a:pt x="526724" y="5964014"/>
                  <a:pt x="507102" y="5953726"/>
                  <a:pt x="494337" y="5949915"/>
                </a:cubicBezTo>
                <a:cubicBezTo>
                  <a:pt x="457572" y="5964966"/>
                  <a:pt x="426709" y="5979445"/>
                  <a:pt x="394511" y="5990303"/>
                </a:cubicBezTo>
                <a:cubicBezTo>
                  <a:pt x="366127" y="6000019"/>
                  <a:pt x="336408" y="6006115"/>
                  <a:pt x="307259" y="6013163"/>
                </a:cubicBezTo>
                <a:cubicBezTo>
                  <a:pt x="296590" y="6015832"/>
                  <a:pt x="285732" y="6017355"/>
                  <a:pt x="274873" y="6018690"/>
                </a:cubicBezTo>
                <a:cubicBezTo>
                  <a:pt x="240965" y="6022880"/>
                  <a:pt x="205529" y="6012784"/>
                  <a:pt x="172384" y="6028786"/>
                </a:cubicBezTo>
                <a:cubicBezTo>
                  <a:pt x="155046" y="6037168"/>
                  <a:pt x="137898" y="6047265"/>
                  <a:pt x="119613" y="6051647"/>
                </a:cubicBezTo>
                <a:cubicBezTo>
                  <a:pt x="99990" y="6056409"/>
                  <a:pt x="80794" y="6063839"/>
                  <a:pt x="61197" y="6069150"/>
                </a:cubicBezTo>
                <a:lnTo>
                  <a:pt x="544" y="6073921"/>
                </a:lnTo>
                <a:lnTo>
                  <a:pt x="544" y="5946682"/>
                </a:lnTo>
                <a:lnTo>
                  <a:pt x="0" y="5946682"/>
                </a:lnTo>
                <a:lnTo>
                  <a:pt x="0" y="1335314"/>
                </a:lnTo>
                <a:lnTo>
                  <a:pt x="0" y="873938"/>
                </a:lnTo>
                <a:close/>
              </a:path>
            </a:pathLst>
          </a:custGeom>
          <a:effectLst>
            <a:outerShdw blurRad="381000" dist="152400" dir="5400000" algn="t" rotWithShape="0">
              <a:prstClr val="black">
                <a:alpha val="20000"/>
              </a:prstClr>
            </a:outerShdw>
          </a:effectLst>
        </p:spPr>
      </p:pic>
      <p:sp>
        <p:nvSpPr>
          <p:cNvPr id="24" name="Rectangle 41">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8350" cy="6038850"/>
          </a:xfrm>
          <a:custGeom>
            <a:avLst/>
            <a:gdLst>
              <a:gd name="connsiteX0" fmla="*/ 0 w 12192000"/>
              <a:gd name="connsiteY0" fmla="*/ 0 h 5835650"/>
              <a:gd name="connsiteX1" fmla="*/ 12192000 w 12192000"/>
              <a:gd name="connsiteY1" fmla="*/ 0 h 5835650"/>
              <a:gd name="connsiteX2" fmla="*/ 12192000 w 12192000"/>
              <a:gd name="connsiteY2" fmla="*/ 5835650 h 5835650"/>
              <a:gd name="connsiteX3" fmla="*/ 0 w 12192000"/>
              <a:gd name="connsiteY3" fmla="*/ 5835650 h 5835650"/>
              <a:gd name="connsiteX4" fmla="*/ 0 w 12192000"/>
              <a:gd name="connsiteY4" fmla="*/ 0 h 5835650"/>
              <a:gd name="connsiteX0" fmla="*/ 0 w 12198350"/>
              <a:gd name="connsiteY0" fmla="*/ 0 h 5835650"/>
              <a:gd name="connsiteX1" fmla="*/ 12192000 w 12198350"/>
              <a:gd name="connsiteY1" fmla="*/ 0 h 5835650"/>
              <a:gd name="connsiteX2" fmla="*/ 12198350 w 12198350"/>
              <a:gd name="connsiteY2" fmla="*/ 3505200 h 5835650"/>
              <a:gd name="connsiteX3" fmla="*/ 12192000 w 12198350"/>
              <a:gd name="connsiteY3" fmla="*/ 5835650 h 5835650"/>
              <a:gd name="connsiteX4" fmla="*/ 0 w 12198350"/>
              <a:gd name="connsiteY4" fmla="*/ 5835650 h 5835650"/>
              <a:gd name="connsiteX5" fmla="*/ 0 w 12198350"/>
              <a:gd name="connsiteY5" fmla="*/ 0 h 5835650"/>
              <a:gd name="connsiteX0" fmla="*/ 0 w 12198350"/>
              <a:gd name="connsiteY0" fmla="*/ 0 h 5835650"/>
              <a:gd name="connsiteX1" fmla="*/ 12192000 w 12198350"/>
              <a:gd name="connsiteY1" fmla="*/ 0 h 5835650"/>
              <a:gd name="connsiteX2" fmla="*/ 12198350 w 12198350"/>
              <a:gd name="connsiteY2" fmla="*/ 3505200 h 5835650"/>
              <a:gd name="connsiteX3" fmla="*/ 12192000 w 12198350"/>
              <a:gd name="connsiteY3" fmla="*/ 5835650 h 5835650"/>
              <a:gd name="connsiteX4" fmla="*/ 5060950 w 12198350"/>
              <a:gd name="connsiteY4" fmla="*/ 5835650 h 5835650"/>
              <a:gd name="connsiteX5" fmla="*/ 0 w 12198350"/>
              <a:gd name="connsiteY5" fmla="*/ 5835650 h 5835650"/>
              <a:gd name="connsiteX6" fmla="*/ 0 w 12198350"/>
              <a:gd name="connsiteY6" fmla="*/ 0 h 5835650"/>
              <a:gd name="connsiteX0" fmla="*/ 0 w 12198350"/>
              <a:gd name="connsiteY0" fmla="*/ 0 h 5835650"/>
              <a:gd name="connsiteX1" fmla="*/ 12192000 w 12198350"/>
              <a:gd name="connsiteY1" fmla="*/ 0 h 5835650"/>
              <a:gd name="connsiteX2" fmla="*/ 12198350 w 12198350"/>
              <a:gd name="connsiteY2" fmla="*/ 3505200 h 5835650"/>
              <a:gd name="connsiteX3" fmla="*/ 12192000 w 12198350"/>
              <a:gd name="connsiteY3" fmla="*/ 5835650 h 5835650"/>
              <a:gd name="connsiteX4" fmla="*/ 5060950 w 12198350"/>
              <a:gd name="connsiteY4" fmla="*/ 5835650 h 5835650"/>
              <a:gd name="connsiteX5" fmla="*/ 1822450 w 12198350"/>
              <a:gd name="connsiteY5" fmla="*/ 5829300 h 5835650"/>
              <a:gd name="connsiteX6" fmla="*/ 0 w 12198350"/>
              <a:gd name="connsiteY6" fmla="*/ 5835650 h 5835650"/>
              <a:gd name="connsiteX7" fmla="*/ 0 w 12198350"/>
              <a:gd name="connsiteY7" fmla="*/ 0 h 5835650"/>
              <a:gd name="connsiteX0" fmla="*/ 0 w 12198350"/>
              <a:gd name="connsiteY0" fmla="*/ 0 h 5835650"/>
              <a:gd name="connsiteX1" fmla="*/ 12192000 w 12198350"/>
              <a:gd name="connsiteY1" fmla="*/ 0 h 5835650"/>
              <a:gd name="connsiteX2" fmla="*/ 12198350 w 12198350"/>
              <a:gd name="connsiteY2" fmla="*/ 3505200 h 5835650"/>
              <a:gd name="connsiteX3" fmla="*/ 12192000 w 12198350"/>
              <a:gd name="connsiteY3" fmla="*/ 5835650 h 5835650"/>
              <a:gd name="connsiteX4" fmla="*/ 5060950 w 12198350"/>
              <a:gd name="connsiteY4" fmla="*/ 5835650 h 5835650"/>
              <a:gd name="connsiteX5" fmla="*/ 1727200 w 12198350"/>
              <a:gd name="connsiteY5" fmla="*/ 5486400 h 5835650"/>
              <a:gd name="connsiteX6" fmla="*/ 0 w 12198350"/>
              <a:gd name="connsiteY6" fmla="*/ 5835650 h 5835650"/>
              <a:gd name="connsiteX7" fmla="*/ 0 w 12198350"/>
              <a:gd name="connsiteY7" fmla="*/ 0 h 5835650"/>
              <a:gd name="connsiteX0" fmla="*/ 0 w 12198350"/>
              <a:gd name="connsiteY0" fmla="*/ 0 h 5835650"/>
              <a:gd name="connsiteX1" fmla="*/ 12192000 w 12198350"/>
              <a:gd name="connsiteY1" fmla="*/ 0 h 5835650"/>
              <a:gd name="connsiteX2" fmla="*/ 12198350 w 12198350"/>
              <a:gd name="connsiteY2" fmla="*/ 3505200 h 5835650"/>
              <a:gd name="connsiteX3" fmla="*/ 12192000 w 12198350"/>
              <a:gd name="connsiteY3" fmla="*/ 5835650 h 5835650"/>
              <a:gd name="connsiteX4" fmla="*/ 5060950 w 12198350"/>
              <a:gd name="connsiteY4" fmla="*/ 5835650 h 5835650"/>
              <a:gd name="connsiteX5" fmla="*/ 3854450 w 12198350"/>
              <a:gd name="connsiteY5" fmla="*/ 5695950 h 5835650"/>
              <a:gd name="connsiteX6" fmla="*/ 1727200 w 12198350"/>
              <a:gd name="connsiteY6" fmla="*/ 5486400 h 5835650"/>
              <a:gd name="connsiteX7" fmla="*/ 0 w 12198350"/>
              <a:gd name="connsiteY7" fmla="*/ 5835650 h 5835650"/>
              <a:gd name="connsiteX8" fmla="*/ 0 w 12198350"/>
              <a:gd name="connsiteY8" fmla="*/ 0 h 5835650"/>
              <a:gd name="connsiteX0" fmla="*/ 0 w 12198350"/>
              <a:gd name="connsiteY0" fmla="*/ 0 h 5842000"/>
              <a:gd name="connsiteX1" fmla="*/ 12192000 w 12198350"/>
              <a:gd name="connsiteY1" fmla="*/ 0 h 5842000"/>
              <a:gd name="connsiteX2" fmla="*/ 12198350 w 12198350"/>
              <a:gd name="connsiteY2" fmla="*/ 3505200 h 5842000"/>
              <a:gd name="connsiteX3" fmla="*/ 12192000 w 12198350"/>
              <a:gd name="connsiteY3" fmla="*/ 5835650 h 5842000"/>
              <a:gd name="connsiteX4" fmla="*/ 5060950 w 12198350"/>
              <a:gd name="connsiteY4" fmla="*/ 5835650 h 5842000"/>
              <a:gd name="connsiteX5" fmla="*/ 3663950 w 12198350"/>
              <a:gd name="connsiteY5" fmla="*/ 5842000 h 5842000"/>
              <a:gd name="connsiteX6" fmla="*/ 1727200 w 12198350"/>
              <a:gd name="connsiteY6" fmla="*/ 5486400 h 5842000"/>
              <a:gd name="connsiteX7" fmla="*/ 0 w 12198350"/>
              <a:gd name="connsiteY7" fmla="*/ 5835650 h 5842000"/>
              <a:gd name="connsiteX8" fmla="*/ 0 w 12198350"/>
              <a:gd name="connsiteY8" fmla="*/ 0 h 5842000"/>
              <a:gd name="connsiteX0" fmla="*/ 0 w 12198350"/>
              <a:gd name="connsiteY0" fmla="*/ 0 h 5924550"/>
              <a:gd name="connsiteX1" fmla="*/ 12192000 w 12198350"/>
              <a:gd name="connsiteY1" fmla="*/ 0 h 5924550"/>
              <a:gd name="connsiteX2" fmla="*/ 12198350 w 12198350"/>
              <a:gd name="connsiteY2" fmla="*/ 3505200 h 5924550"/>
              <a:gd name="connsiteX3" fmla="*/ 12192000 w 12198350"/>
              <a:gd name="connsiteY3" fmla="*/ 5835650 h 5924550"/>
              <a:gd name="connsiteX4" fmla="*/ 4883150 w 12198350"/>
              <a:gd name="connsiteY4" fmla="*/ 5924550 h 5924550"/>
              <a:gd name="connsiteX5" fmla="*/ 3663950 w 12198350"/>
              <a:gd name="connsiteY5" fmla="*/ 5842000 h 5924550"/>
              <a:gd name="connsiteX6" fmla="*/ 1727200 w 12198350"/>
              <a:gd name="connsiteY6" fmla="*/ 5486400 h 5924550"/>
              <a:gd name="connsiteX7" fmla="*/ 0 w 12198350"/>
              <a:gd name="connsiteY7" fmla="*/ 5835650 h 5924550"/>
              <a:gd name="connsiteX8" fmla="*/ 0 w 12198350"/>
              <a:gd name="connsiteY8" fmla="*/ 0 h 5924550"/>
              <a:gd name="connsiteX0" fmla="*/ 0 w 12198350"/>
              <a:gd name="connsiteY0" fmla="*/ 0 h 5924550"/>
              <a:gd name="connsiteX1" fmla="*/ 12192000 w 12198350"/>
              <a:gd name="connsiteY1" fmla="*/ 0 h 5924550"/>
              <a:gd name="connsiteX2" fmla="*/ 12198350 w 12198350"/>
              <a:gd name="connsiteY2" fmla="*/ 3505200 h 5924550"/>
              <a:gd name="connsiteX3" fmla="*/ 12192000 w 12198350"/>
              <a:gd name="connsiteY3" fmla="*/ 5835650 h 5924550"/>
              <a:gd name="connsiteX4" fmla="*/ 8318500 w 12198350"/>
              <a:gd name="connsiteY4" fmla="*/ 5867400 h 5924550"/>
              <a:gd name="connsiteX5" fmla="*/ 4883150 w 12198350"/>
              <a:gd name="connsiteY5" fmla="*/ 5924550 h 5924550"/>
              <a:gd name="connsiteX6" fmla="*/ 3663950 w 12198350"/>
              <a:gd name="connsiteY6" fmla="*/ 5842000 h 5924550"/>
              <a:gd name="connsiteX7" fmla="*/ 1727200 w 12198350"/>
              <a:gd name="connsiteY7" fmla="*/ 5486400 h 5924550"/>
              <a:gd name="connsiteX8" fmla="*/ 0 w 12198350"/>
              <a:gd name="connsiteY8" fmla="*/ 5835650 h 5924550"/>
              <a:gd name="connsiteX9" fmla="*/ 0 w 12198350"/>
              <a:gd name="connsiteY9" fmla="*/ 0 h 5924550"/>
              <a:gd name="connsiteX0" fmla="*/ 0 w 12198350"/>
              <a:gd name="connsiteY0" fmla="*/ 0 h 6038850"/>
              <a:gd name="connsiteX1" fmla="*/ 12192000 w 12198350"/>
              <a:gd name="connsiteY1" fmla="*/ 0 h 6038850"/>
              <a:gd name="connsiteX2" fmla="*/ 12198350 w 12198350"/>
              <a:gd name="connsiteY2" fmla="*/ 3505200 h 6038850"/>
              <a:gd name="connsiteX3" fmla="*/ 12192000 w 12198350"/>
              <a:gd name="connsiteY3" fmla="*/ 5835650 h 6038850"/>
              <a:gd name="connsiteX4" fmla="*/ 7219950 w 12198350"/>
              <a:gd name="connsiteY4" fmla="*/ 6038850 h 6038850"/>
              <a:gd name="connsiteX5" fmla="*/ 4883150 w 12198350"/>
              <a:gd name="connsiteY5" fmla="*/ 5924550 h 6038850"/>
              <a:gd name="connsiteX6" fmla="*/ 3663950 w 12198350"/>
              <a:gd name="connsiteY6" fmla="*/ 5842000 h 6038850"/>
              <a:gd name="connsiteX7" fmla="*/ 1727200 w 12198350"/>
              <a:gd name="connsiteY7" fmla="*/ 5486400 h 6038850"/>
              <a:gd name="connsiteX8" fmla="*/ 0 w 12198350"/>
              <a:gd name="connsiteY8" fmla="*/ 5835650 h 6038850"/>
              <a:gd name="connsiteX9" fmla="*/ 0 w 12198350"/>
              <a:gd name="connsiteY9"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2192000 w 12198350"/>
              <a:gd name="connsiteY3" fmla="*/ 5835650 h 6038850"/>
              <a:gd name="connsiteX4" fmla="*/ 9766300 w 12198350"/>
              <a:gd name="connsiteY4" fmla="*/ 5924550 h 6038850"/>
              <a:gd name="connsiteX5" fmla="*/ 7219950 w 12198350"/>
              <a:gd name="connsiteY5" fmla="*/ 6038850 h 6038850"/>
              <a:gd name="connsiteX6" fmla="*/ 4883150 w 12198350"/>
              <a:gd name="connsiteY6" fmla="*/ 5924550 h 6038850"/>
              <a:gd name="connsiteX7" fmla="*/ 3663950 w 12198350"/>
              <a:gd name="connsiteY7" fmla="*/ 5842000 h 6038850"/>
              <a:gd name="connsiteX8" fmla="*/ 1727200 w 12198350"/>
              <a:gd name="connsiteY8" fmla="*/ 5486400 h 6038850"/>
              <a:gd name="connsiteX9" fmla="*/ 0 w 12198350"/>
              <a:gd name="connsiteY9" fmla="*/ 5835650 h 6038850"/>
              <a:gd name="connsiteX10" fmla="*/ 0 w 12198350"/>
              <a:gd name="connsiteY10"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2192000 w 12198350"/>
              <a:gd name="connsiteY3" fmla="*/ 5835650 h 6038850"/>
              <a:gd name="connsiteX4" fmla="*/ 8813800 w 12198350"/>
              <a:gd name="connsiteY4" fmla="*/ 5746750 h 6038850"/>
              <a:gd name="connsiteX5" fmla="*/ 7219950 w 12198350"/>
              <a:gd name="connsiteY5" fmla="*/ 6038850 h 6038850"/>
              <a:gd name="connsiteX6" fmla="*/ 4883150 w 12198350"/>
              <a:gd name="connsiteY6" fmla="*/ 5924550 h 6038850"/>
              <a:gd name="connsiteX7" fmla="*/ 3663950 w 12198350"/>
              <a:gd name="connsiteY7" fmla="*/ 5842000 h 6038850"/>
              <a:gd name="connsiteX8" fmla="*/ 1727200 w 12198350"/>
              <a:gd name="connsiteY8" fmla="*/ 5486400 h 6038850"/>
              <a:gd name="connsiteX9" fmla="*/ 0 w 12198350"/>
              <a:gd name="connsiteY9" fmla="*/ 5835650 h 6038850"/>
              <a:gd name="connsiteX10" fmla="*/ 0 w 12198350"/>
              <a:gd name="connsiteY10"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0255250 w 12198350"/>
              <a:gd name="connsiteY3" fmla="*/ 4978400 h 6038850"/>
              <a:gd name="connsiteX4" fmla="*/ 8813800 w 12198350"/>
              <a:gd name="connsiteY4" fmla="*/ 5746750 h 6038850"/>
              <a:gd name="connsiteX5" fmla="*/ 7219950 w 12198350"/>
              <a:gd name="connsiteY5" fmla="*/ 6038850 h 6038850"/>
              <a:gd name="connsiteX6" fmla="*/ 4883150 w 12198350"/>
              <a:gd name="connsiteY6" fmla="*/ 5924550 h 6038850"/>
              <a:gd name="connsiteX7" fmla="*/ 3663950 w 12198350"/>
              <a:gd name="connsiteY7" fmla="*/ 5842000 h 6038850"/>
              <a:gd name="connsiteX8" fmla="*/ 1727200 w 12198350"/>
              <a:gd name="connsiteY8" fmla="*/ 5486400 h 6038850"/>
              <a:gd name="connsiteX9" fmla="*/ 0 w 12198350"/>
              <a:gd name="connsiteY9" fmla="*/ 5835650 h 6038850"/>
              <a:gd name="connsiteX10" fmla="*/ 0 w 12198350"/>
              <a:gd name="connsiteY10"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8813800 w 12198350"/>
              <a:gd name="connsiteY3" fmla="*/ 5746750 h 6038850"/>
              <a:gd name="connsiteX4" fmla="*/ 7219950 w 12198350"/>
              <a:gd name="connsiteY4" fmla="*/ 6038850 h 6038850"/>
              <a:gd name="connsiteX5" fmla="*/ 4883150 w 12198350"/>
              <a:gd name="connsiteY5" fmla="*/ 5924550 h 6038850"/>
              <a:gd name="connsiteX6" fmla="*/ 3663950 w 12198350"/>
              <a:gd name="connsiteY6" fmla="*/ 5842000 h 6038850"/>
              <a:gd name="connsiteX7" fmla="*/ 1727200 w 12198350"/>
              <a:gd name="connsiteY7" fmla="*/ 5486400 h 6038850"/>
              <a:gd name="connsiteX8" fmla="*/ 0 w 12198350"/>
              <a:gd name="connsiteY8" fmla="*/ 5835650 h 6038850"/>
              <a:gd name="connsiteX9" fmla="*/ 0 w 12198350"/>
              <a:gd name="connsiteY9"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0623550 w 12198350"/>
              <a:gd name="connsiteY3" fmla="*/ 4800600 h 6038850"/>
              <a:gd name="connsiteX4" fmla="*/ 8813800 w 12198350"/>
              <a:gd name="connsiteY4" fmla="*/ 5746750 h 6038850"/>
              <a:gd name="connsiteX5" fmla="*/ 7219950 w 12198350"/>
              <a:gd name="connsiteY5" fmla="*/ 6038850 h 6038850"/>
              <a:gd name="connsiteX6" fmla="*/ 4883150 w 12198350"/>
              <a:gd name="connsiteY6" fmla="*/ 5924550 h 6038850"/>
              <a:gd name="connsiteX7" fmla="*/ 3663950 w 12198350"/>
              <a:gd name="connsiteY7" fmla="*/ 5842000 h 6038850"/>
              <a:gd name="connsiteX8" fmla="*/ 1727200 w 12198350"/>
              <a:gd name="connsiteY8" fmla="*/ 5486400 h 6038850"/>
              <a:gd name="connsiteX9" fmla="*/ 0 w 12198350"/>
              <a:gd name="connsiteY9" fmla="*/ 5835650 h 6038850"/>
              <a:gd name="connsiteX10" fmla="*/ 0 w 12198350"/>
              <a:gd name="connsiteY10"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0185400 w 12198350"/>
              <a:gd name="connsiteY3" fmla="*/ 4978400 h 6038850"/>
              <a:gd name="connsiteX4" fmla="*/ 8813800 w 12198350"/>
              <a:gd name="connsiteY4" fmla="*/ 5746750 h 6038850"/>
              <a:gd name="connsiteX5" fmla="*/ 7219950 w 12198350"/>
              <a:gd name="connsiteY5" fmla="*/ 6038850 h 6038850"/>
              <a:gd name="connsiteX6" fmla="*/ 4883150 w 12198350"/>
              <a:gd name="connsiteY6" fmla="*/ 5924550 h 6038850"/>
              <a:gd name="connsiteX7" fmla="*/ 3663950 w 12198350"/>
              <a:gd name="connsiteY7" fmla="*/ 5842000 h 6038850"/>
              <a:gd name="connsiteX8" fmla="*/ 1727200 w 12198350"/>
              <a:gd name="connsiteY8" fmla="*/ 5486400 h 6038850"/>
              <a:gd name="connsiteX9" fmla="*/ 0 w 12198350"/>
              <a:gd name="connsiteY9" fmla="*/ 5835650 h 6038850"/>
              <a:gd name="connsiteX10" fmla="*/ 0 w 12198350"/>
              <a:gd name="connsiteY10"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1766550 w 12198350"/>
              <a:gd name="connsiteY3" fmla="*/ 4108450 h 6038850"/>
              <a:gd name="connsiteX4" fmla="*/ 10185400 w 12198350"/>
              <a:gd name="connsiteY4" fmla="*/ 4978400 h 6038850"/>
              <a:gd name="connsiteX5" fmla="*/ 8813800 w 12198350"/>
              <a:gd name="connsiteY5" fmla="*/ 5746750 h 6038850"/>
              <a:gd name="connsiteX6" fmla="*/ 7219950 w 12198350"/>
              <a:gd name="connsiteY6" fmla="*/ 6038850 h 6038850"/>
              <a:gd name="connsiteX7" fmla="*/ 4883150 w 12198350"/>
              <a:gd name="connsiteY7" fmla="*/ 5924550 h 6038850"/>
              <a:gd name="connsiteX8" fmla="*/ 3663950 w 12198350"/>
              <a:gd name="connsiteY8" fmla="*/ 5842000 h 6038850"/>
              <a:gd name="connsiteX9" fmla="*/ 1727200 w 12198350"/>
              <a:gd name="connsiteY9" fmla="*/ 5486400 h 6038850"/>
              <a:gd name="connsiteX10" fmla="*/ 0 w 12198350"/>
              <a:gd name="connsiteY10" fmla="*/ 5835650 h 6038850"/>
              <a:gd name="connsiteX11" fmla="*/ 0 w 12198350"/>
              <a:gd name="connsiteY11"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1341100 w 12198350"/>
              <a:gd name="connsiteY3" fmla="*/ 4267200 h 6038850"/>
              <a:gd name="connsiteX4" fmla="*/ 10185400 w 12198350"/>
              <a:gd name="connsiteY4" fmla="*/ 4978400 h 6038850"/>
              <a:gd name="connsiteX5" fmla="*/ 8813800 w 12198350"/>
              <a:gd name="connsiteY5" fmla="*/ 5746750 h 6038850"/>
              <a:gd name="connsiteX6" fmla="*/ 7219950 w 12198350"/>
              <a:gd name="connsiteY6" fmla="*/ 6038850 h 6038850"/>
              <a:gd name="connsiteX7" fmla="*/ 4883150 w 12198350"/>
              <a:gd name="connsiteY7" fmla="*/ 5924550 h 6038850"/>
              <a:gd name="connsiteX8" fmla="*/ 3663950 w 12198350"/>
              <a:gd name="connsiteY8" fmla="*/ 5842000 h 6038850"/>
              <a:gd name="connsiteX9" fmla="*/ 1727200 w 12198350"/>
              <a:gd name="connsiteY9" fmla="*/ 5486400 h 6038850"/>
              <a:gd name="connsiteX10" fmla="*/ 0 w 12198350"/>
              <a:gd name="connsiteY10" fmla="*/ 5835650 h 6038850"/>
              <a:gd name="connsiteX11" fmla="*/ 0 w 12198350"/>
              <a:gd name="connsiteY11"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1341100 w 12198350"/>
              <a:gd name="connsiteY3" fmla="*/ 4267200 h 6038850"/>
              <a:gd name="connsiteX4" fmla="*/ 10185400 w 12198350"/>
              <a:gd name="connsiteY4" fmla="*/ 4978400 h 6038850"/>
              <a:gd name="connsiteX5" fmla="*/ 8813800 w 12198350"/>
              <a:gd name="connsiteY5" fmla="*/ 5746750 h 6038850"/>
              <a:gd name="connsiteX6" fmla="*/ 7219950 w 12198350"/>
              <a:gd name="connsiteY6" fmla="*/ 6038850 h 6038850"/>
              <a:gd name="connsiteX7" fmla="*/ 4883150 w 12198350"/>
              <a:gd name="connsiteY7" fmla="*/ 5924550 h 6038850"/>
              <a:gd name="connsiteX8" fmla="*/ 3663950 w 12198350"/>
              <a:gd name="connsiteY8" fmla="*/ 5842000 h 6038850"/>
              <a:gd name="connsiteX9" fmla="*/ 1727200 w 12198350"/>
              <a:gd name="connsiteY9" fmla="*/ 5486400 h 6038850"/>
              <a:gd name="connsiteX10" fmla="*/ 0 w 12198350"/>
              <a:gd name="connsiteY10" fmla="*/ 5835650 h 6038850"/>
              <a:gd name="connsiteX11" fmla="*/ 0 w 12198350"/>
              <a:gd name="connsiteY11"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1341100 w 12198350"/>
              <a:gd name="connsiteY3" fmla="*/ 4267200 h 6038850"/>
              <a:gd name="connsiteX4" fmla="*/ 10185400 w 12198350"/>
              <a:gd name="connsiteY4" fmla="*/ 4978400 h 6038850"/>
              <a:gd name="connsiteX5" fmla="*/ 8813800 w 12198350"/>
              <a:gd name="connsiteY5" fmla="*/ 5746750 h 6038850"/>
              <a:gd name="connsiteX6" fmla="*/ 7219950 w 12198350"/>
              <a:gd name="connsiteY6" fmla="*/ 6038850 h 6038850"/>
              <a:gd name="connsiteX7" fmla="*/ 4883150 w 12198350"/>
              <a:gd name="connsiteY7" fmla="*/ 5924550 h 6038850"/>
              <a:gd name="connsiteX8" fmla="*/ 3663950 w 12198350"/>
              <a:gd name="connsiteY8" fmla="*/ 5842000 h 6038850"/>
              <a:gd name="connsiteX9" fmla="*/ 1727200 w 12198350"/>
              <a:gd name="connsiteY9" fmla="*/ 5486400 h 6038850"/>
              <a:gd name="connsiteX10" fmla="*/ 0 w 12198350"/>
              <a:gd name="connsiteY10" fmla="*/ 5835650 h 6038850"/>
              <a:gd name="connsiteX11" fmla="*/ 0 w 12198350"/>
              <a:gd name="connsiteY11" fmla="*/ 0 h 603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8350" h="6038850">
                <a:moveTo>
                  <a:pt x="0" y="0"/>
                </a:moveTo>
                <a:lnTo>
                  <a:pt x="12192000" y="0"/>
                </a:lnTo>
                <a:cubicBezTo>
                  <a:pt x="12194117" y="1168400"/>
                  <a:pt x="12196233" y="2336800"/>
                  <a:pt x="12198350" y="3505200"/>
                </a:cubicBezTo>
                <a:cubicBezTo>
                  <a:pt x="11828992" y="3872442"/>
                  <a:pt x="11606741" y="4015317"/>
                  <a:pt x="11341100" y="4267200"/>
                </a:cubicBezTo>
                <a:cubicBezTo>
                  <a:pt x="11005609" y="4512733"/>
                  <a:pt x="10677525" y="4705350"/>
                  <a:pt x="10185400" y="4978400"/>
                </a:cubicBezTo>
                <a:cubicBezTo>
                  <a:pt x="9693275" y="5251450"/>
                  <a:pt x="9381067" y="5540375"/>
                  <a:pt x="8813800" y="5746750"/>
                </a:cubicBezTo>
                <a:lnTo>
                  <a:pt x="7219950" y="6038850"/>
                </a:lnTo>
                <a:lnTo>
                  <a:pt x="4883150" y="5924550"/>
                </a:lnTo>
                <a:lnTo>
                  <a:pt x="3663950" y="5842000"/>
                </a:lnTo>
                <a:lnTo>
                  <a:pt x="1727200" y="5486400"/>
                </a:lnTo>
                <a:lnTo>
                  <a:pt x="0" y="5835650"/>
                </a:lnTo>
                <a:lnTo>
                  <a:pt x="0" y="0"/>
                </a:lnTo>
                <a:close/>
              </a:path>
            </a:pathLst>
          </a:custGeom>
          <a:gradFill flip="none" rotWithShape="1">
            <a:gsLst>
              <a:gs pos="0">
                <a:srgbClr val="000000">
                  <a:alpha val="60000"/>
                </a:srgbClr>
              </a:gs>
              <a:gs pos="100000">
                <a:srgbClr val="000000">
                  <a:alpha val="0"/>
                </a:srgbClr>
              </a:gs>
              <a:gs pos="68000">
                <a:srgbClr val="000000">
                  <a:alpha val="40000"/>
                </a:srgb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nvGrpSpPr>
          <p:cNvPr id="26" name="Group 25">
            <a:extLst>
              <a:ext uri="{FF2B5EF4-FFF2-40B4-BE49-F238E27FC236}">
                <a16:creationId xmlns:a16="http://schemas.microsoft.com/office/drawing/2014/main" id="{4252769E-B9F0-4068-A645-5BBEF16E9C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4" y="3296010"/>
            <a:ext cx="12191456" cy="2849976"/>
            <a:chOff x="476" y="-3923157"/>
            <a:chExt cx="10667524" cy="2493729"/>
          </a:xfrm>
        </p:grpSpPr>
        <p:sp>
          <p:nvSpPr>
            <p:cNvPr id="27" name="Freeform: Shape 26">
              <a:extLst>
                <a:ext uri="{FF2B5EF4-FFF2-40B4-BE49-F238E27FC236}">
                  <a16:creationId xmlns:a16="http://schemas.microsoft.com/office/drawing/2014/main" id="{1E12D6AD-7096-45BB-9C02-468B2704C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39953252-97DE-4766-B2F6-E4FDA2FDA6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7"/>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CD164E6-CAE5-CFDF-2946-3CD704837D2A}"/>
              </a:ext>
            </a:extLst>
          </p:cNvPr>
          <p:cNvSpPr>
            <a:spLocks noGrp="1"/>
          </p:cNvSpPr>
          <p:nvPr>
            <p:ph type="ctrTitle"/>
          </p:nvPr>
        </p:nvSpPr>
        <p:spPr>
          <a:xfrm>
            <a:off x="314923" y="2885592"/>
            <a:ext cx="11314369" cy="1086815"/>
          </a:xfrm>
        </p:spPr>
        <p:txBody>
          <a:bodyPr>
            <a:normAutofit fontScale="90000"/>
          </a:bodyPr>
          <a:lstStyle/>
          <a:p>
            <a:r>
              <a:rPr lang="en-CA" sz="6700" b="1" i="0" u="none" strike="noStrike" baseline="0" dirty="0">
                <a:solidFill>
                  <a:schemeClr val="bg1"/>
                </a:solidFill>
              </a:rPr>
              <a:t>III. THE ABUNDANCE OF OPPORTUNITY </a:t>
            </a:r>
            <a:r>
              <a:rPr lang="en-CA" sz="6700" b="1" i="1" u="none" strike="noStrike" baseline="0" dirty="0">
                <a:solidFill>
                  <a:schemeClr val="bg1"/>
                </a:solidFill>
              </a:rPr>
              <a:t>(Matthew 24:12-14)</a:t>
            </a:r>
            <a:br>
              <a:rPr lang="en-CA" sz="4400" b="1" i="0" u="none" strike="noStrike" baseline="0" dirty="0">
                <a:solidFill>
                  <a:schemeClr val="bg1"/>
                </a:solidFill>
              </a:rPr>
            </a:br>
            <a:br>
              <a:rPr lang="en-US" sz="4400" b="1" i="0" u="none" strike="noStrike" baseline="0" dirty="0">
                <a:solidFill>
                  <a:schemeClr val="bg1"/>
                </a:solidFill>
              </a:rPr>
            </a:br>
            <a:endParaRPr lang="en-CA" sz="4500" dirty="0">
              <a:solidFill>
                <a:srgbClr val="FFFFFF"/>
              </a:solidFill>
            </a:endParaRPr>
          </a:p>
        </p:txBody>
      </p:sp>
    </p:spTree>
    <p:extLst>
      <p:ext uri="{BB962C8B-B14F-4D97-AF65-F5344CB8AC3E}">
        <p14:creationId xmlns:p14="http://schemas.microsoft.com/office/powerpoint/2010/main" val="6868763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D164E6-CAE5-CFDF-2946-3CD704837D2A}"/>
              </a:ext>
            </a:extLst>
          </p:cNvPr>
          <p:cNvSpPr>
            <a:spLocks noGrp="1"/>
          </p:cNvSpPr>
          <p:nvPr>
            <p:ph type="ctrTitle"/>
          </p:nvPr>
        </p:nvSpPr>
        <p:spPr>
          <a:xfrm>
            <a:off x="4682981" y="5944637"/>
            <a:ext cx="7407563" cy="608909"/>
          </a:xfrm>
        </p:spPr>
        <p:txBody>
          <a:bodyPr>
            <a:normAutofit fontScale="90000"/>
          </a:bodyPr>
          <a:lstStyle/>
          <a:p>
            <a:pPr algn="l"/>
            <a:r>
              <a:rPr lang="en-CA" sz="4400" b="1" i="0" u="none" strike="noStrike" baseline="0" dirty="0">
                <a:solidFill>
                  <a:schemeClr val="bg1"/>
                </a:solidFill>
              </a:rPr>
              <a:t>IT WILL HAPPEN WITH THE </a:t>
            </a:r>
            <a:br>
              <a:rPr lang="en-CA" sz="4400" b="1" i="0" u="none" strike="noStrike" baseline="0" dirty="0">
                <a:solidFill>
                  <a:schemeClr val="bg1"/>
                </a:solidFill>
              </a:rPr>
            </a:br>
            <a:r>
              <a:rPr lang="en-CA" sz="4400" b="1" i="0" u="none" strike="noStrike" baseline="0" dirty="0">
                <a:solidFill>
                  <a:schemeClr val="bg1"/>
                </a:solidFill>
              </a:rPr>
              <a:t>INCREASE OF WICKEDNESS (Matthew 24:12)</a:t>
            </a:r>
            <a:br>
              <a:rPr lang="en-CA" sz="4400" b="1" i="0" u="none" strike="noStrike" baseline="0" dirty="0">
                <a:solidFill>
                  <a:schemeClr val="bg1"/>
                </a:solidFill>
              </a:rPr>
            </a:br>
            <a:br>
              <a:rPr lang="en-CA" sz="4400" b="1" i="0" u="none" strike="noStrike" baseline="0" dirty="0">
                <a:solidFill>
                  <a:schemeClr val="bg1"/>
                </a:solidFill>
              </a:rPr>
            </a:br>
            <a:r>
              <a:rPr lang="en-CA" sz="3600" b="1" i="0" u="none" strike="noStrike" baseline="0" dirty="0">
                <a:solidFill>
                  <a:schemeClr val="bg1"/>
                </a:solidFill>
              </a:rPr>
              <a:t>A. A Clear Perspective is Needed - Philippians 2:3-5</a:t>
            </a:r>
            <a:br>
              <a:rPr lang="en-CA" sz="3600" b="1" i="0" u="none" strike="noStrike" baseline="0" dirty="0">
                <a:solidFill>
                  <a:schemeClr val="bg1"/>
                </a:solidFill>
              </a:rPr>
            </a:br>
            <a:br>
              <a:rPr lang="en-CA" sz="3600" b="1" i="0" u="none" strike="noStrike" baseline="0" dirty="0">
                <a:solidFill>
                  <a:schemeClr val="bg1"/>
                </a:solidFill>
              </a:rPr>
            </a:br>
            <a:r>
              <a:rPr lang="en-CA" sz="3600" b="1" i="0" u="none" strike="noStrike" baseline="0" dirty="0">
                <a:solidFill>
                  <a:schemeClr val="bg1"/>
                </a:solidFill>
              </a:rPr>
              <a:t>B. Balance will be Maintained - Ecclesiastes 7:15-18</a:t>
            </a:r>
            <a:br>
              <a:rPr lang="en-CA" sz="3600" b="1" i="0" u="none" strike="noStrike" baseline="0" dirty="0">
                <a:solidFill>
                  <a:schemeClr val="bg1"/>
                </a:solidFill>
              </a:rPr>
            </a:br>
            <a:br>
              <a:rPr lang="en-CA" sz="3600" b="1" i="0" u="none" strike="noStrike" baseline="0" dirty="0">
                <a:solidFill>
                  <a:schemeClr val="bg1"/>
                </a:solidFill>
              </a:rPr>
            </a:br>
            <a:r>
              <a:rPr lang="en-CA" sz="3600" b="1" i="0" u="none" strike="noStrike" baseline="0" dirty="0">
                <a:solidFill>
                  <a:schemeClr val="bg1"/>
                </a:solidFill>
              </a:rPr>
              <a:t>C. Righteousness will Succeed - Psalm 125:3</a:t>
            </a:r>
            <a:br>
              <a:rPr lang="en-CA" sz="3600" b="1" i="0" u="none" strike="noStrike" baseline="0" dirty="0">
                <a:solidFill>
                  <a:schemeClr val="bg1"/>
                </a:solidFill>
              </a:rPr>
            </a:br>
            <a:br>
              <a:rPr lang="en-CA" sz="3600" b="1" i="0" u="none" strike="noStrike" baseline="0" dirty="0">
                <a:solidFill>
                  <a:schemeClr val="bg1"/>
                </a:solidFill>
              </a:rPr>
            </a:br>
            <a:r>
              <a:rPr lang="en-CA" sz="3600" b="1" i="0" u="none" strike="noStrike" baseline="0" dirty="0">
                <a:solidFill>
                  <a:schemeClr val="bg1"/>
                </a:solidFill>
              </a:rPr>
              <a:t>D. Justice Will Prevail - Malachi 4:1</a:t>
            </a:r>
            <a:endParaRPr lang="en-US" sz="3600" b="1" i="0" u="none" strike="noStrike" baseline="0" dirty="0">
              <a:solidFill>
                <a:schemeClr val="bg1"/>
              </a:solidFill>
            </a:endParaRPr>
          </a:p>
        </p:txBody>
      </p:sp>
      <p:pic>
        <p:nvPicPr>
          <p:cNvPr id="5" name="Picture 4" descr="Forest road with vanishing point">
            <a:extLst>
              <a:ext uri="{FF2B5EF4-FFF2-40B4-BE49-F238E27FC236}">
                <a16:creationId xmlns:a16="http://schemas.microsoft.com/office/drawing/2014/main" id="{73122D11-B9AF-916F-9F69-E63E37081998}"/>
              </a:ext>
            </a:extLst>
          </p:cNvPr>
          <p:cNvPicPr>
            <a:picLocks noChangeAspect="1"/>
          </p:cNvPicPr>
          <p:nvPr/>
        </p:nvPicPr>
        <p:blipFill rotWithShape="1">
          <a:blip r:embed="rId2">
            <a:extLst>
              <a:ext uri="{28A0092B-C50C-407E-A947-70E740481C1C}">
                <a14:useLocalDpi xmlns:a14="http://schemas.microsoft.com/office/drawing/2010/main" val="0"/>
              </a:ext>
            </a:extLst>
          </a:blip>
          <a:srcRect l="20427" r="35274" b="-1"/>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35" name="Group 34">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36" name="Freeform: Shape 35">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7180791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Forest road with vanishing point">
            <a:extLst>
              <a:ext uri="{FF2B5EF4-FFF2-40B4-BE49-F238E27FC236}">
                <a16:creationId xmlns:a16="http://schemas.microsoft.com/office/drawing/2014/main" id="{73122D11-B9AF-916F-9F69-E63E37081998}"/>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CCD164E6-CAE5-CFDF-2946-3CD704837D2A}"/>
              </a:ext>
            </a:extLst>
          </p:cNvPr>
          <p:cNvSpPr>
            <a:spLocks noGrp="1"/>
          </p:cNvSpPr>
          <p:nvPr>
            <p:ph type="ctrTitle"/>
          </p:nvPr>
        </p:nvSpPr>
        <p:spPr>
          <a:xfrm>
            <a:off x="264162" y="1065862"/>
            <a:ext cx="4145277" cy="4726276"/>
          </a:xfrm>
        </p:spPr>
        <p:txBody>
          <a:bodyPr vert="horz" lIns="91440" tIns="45720" rIns="91440" bIns="45720" rtlCol="0" anchor="ctr">
            <a:noAutofit/>
          </a:bodyPr>
          <a:lstStyle/>
          <a:p>
            <a:r>
              <a:rPr lang="en-US" sz="5400" b="1" i="0" u="none" strike="noStrike" baseline="0" dirty="0">
                <a:solidFill>
                  <a:srgbClr val="FFFFFF"/>
                </a:solidFill>
              </a:rPr>
              <a:t>II. IT WILL HAPPEN AS WE STAND FIRMLY FOR TRUTH (Matthew 24:13) </a:t>
            </a:r>
          </a:p>
        </p:txBody>
      </p:sp>
      <p:cxnSp>
        <p:nvCxnSpPr>
          <p:cNvPr id="55" name="Straight Connector 54">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F861E34-125A-81C9-36CD-F4D40E4AFE87}"/>
              </a:ext>
            </a:extLst>
          </p:cNvPr>
          <p:cNvSpPr txBox="1"/>
          <p:nvPr/>
        </p:nvSpPr>
        <p:spPr>
          <a:xfrm>
            <a:off x="4754884" y="1065862"/>
            <a:ext cx="7284705" cy="4726276"/>
          </a:xfrm>
          <a:prstGeom prst="rect">
            <a:avLst/>
          </a:prstGeom>
        </p:spPr>
        <p:txBody>
          <a:bodyPr vert="horz" lIns="91440" tIns="45720" rIns="91440" bIns="45720" rtlCol="0" anchor="ctr">
            <a:noAutofit/>
          </a:bodyPr>
          <a:lstStyle/>
          <a:p>
            <a:pPr>
              <a:lnSpc>
                <a:spcPct val="90000"/>
              </a:lnSpc>
              <a:spcAft>
                <a:spcPts val="600"/>
              </a:spcAft>
            </a:pPr>
            <a:r>
              <a:rPr lang="en-US" sz="3200" b="0" i="1" dirty="0">
                <a:solidFill>
                  <a:srgbClr val="FFFFFF"/>
                </a:solidFill>
                <a:effectLst/>
              </a:rPr>
              <a:t>“Finally, be strong in the Lord and in his mighty power. </a:t>
            </a:r>
            <a:r>
              <a:rPr lang="en-US" sz="3200" b="1" i="1" baseline="30000" dirty="0">
                <a:solidFill>
                  <a:srgbClr val="FFFFFF"/>
                </a:solidFill>
                <a:effectLst/>
              </a:rPr>
              <a:t>11 </a:t>
            </a:r>
            <a:r>
              <a:rPr lang="en-US" sz="3200" b="0" i="1" dirty="0">
                <a:solidFill>
                  <a:srgbClr val="FFFFFF"/>
                </a:solidFill>
                <a:effectLst/>
              </a:rPr>
              <a:t>Put on the full armor of God, so that you can take your stand against the devil’s schemes. </a:t>
            </a:r>
            <a:r>
              <a:rPr lang="en-US" sz="3200" b="1" i="1" baseline="30000" dirty="0">
                <a:solidFill>
                  <a:srgbClr val="FFFFFF"/>
                </a:solidFill>
                <a:effectLst/>
              </a:rPr>
              <a:t>12 </a:t>
            </a:r>
            <a:r>
              <a:rPr lang="en-US" sz="3200" b="0" i="1" dirty="0">
                <a:solidFill>
                  <a:srgbClr val="FFFFFF"/>
                </a:solidFill>
                <a:effectLst/>
              </a:rPr>
              <a:t>For our struggle is not against flesh and blood, but against the rulers, against the authorities, against the powers of this dark world and against the spiritual forces of evil in the heavenly realms. </a:t>
            </a:r>
            <a:r>
              <a:rPr lang="en-US" sz="3200" b="1" i="1" baseline="30000" dirty="0">
                <a:solidFill>
                  <a:srgbClr val="FFFFFF"/>
                </a:solidFill>
                <a:effectLst/>
              </a:rPr>
              <a:t>13 </a:t>
            </a:r>
            <a:r>
              <a:rPr lang="en-US" sz="3200" b="0" i="1" dirty="0">
                <a:solidFill>
                  <a:srgbClr val="FFFFFF"/>
                </a:solidFill>
                <a:effectLst/>
              </a:rPr>
              <a:t>Therefore put on the full armor of God, so that when the day of evil comes, you may be able to stand your ground, and after you have done everything, to stand.”</a:t>
            </a:r>
          </a:p>
          <a:p>
            <a:pPr>
              <a:lnSpc>
                <a:spcPct val="90000"/>
              </a:lnSpc>
              <a:spcAft>
                <a:spcPts val="600"/>
              </a:spcAft>
            </a:pPr>
            <a:r>
              <a:rPr lang="en-US" sz="3200" i="1" dirty="0">
                <a:solidFill>
                  <a:srgbClr val="FFFFFF"/>
                </a:solidFill>
              </a:rPr>
              <a:t>				Ephesians </a:t>
            </a:r>
            <a:r>
              <a:rPr lang="en-US" sz="3600" i="1" dirty="0">
                <a:solidFill>
                  <a:srgbClr val="FFFFFF"/>
                </a:solidFill>
              </a:rPr>
              <a:t>6:10-13</a:t>
            </a:r>
          </a:p>
        </p:txBody>
      </p:sp>
    </p:spTree>
    <p:extLst>
      <p:ext uri="{BB962C8B-B14F-4D97-AF65-F5344CB8AC3E}">
        <p14:creationId xmlns:p14="http://schemas.microsoft.com/office/powerpoint/2010/main" val="19310664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D164E6-CAE5-CFDF-2946-3CD704837D2A}"/>
              </a:ext>
            </a:extLst>
          </p:cNvPr>
          <p:cNvSpPr>
            <a:spLocks noGrp="1"/>
          </p:cNvSpPr>
          <p:nvPr>
            <p:ph type="ctrTitle"/>
          </p:nvPr>
        </p:nvSpPr>
        <p:spPr>
          <a:xfrm>
            <a:off x="19330" y="2158231"/>
            <a:ext cx="6206837" cy="4567137"/>
          </a:xfrm>
        </p:spPr>
        <p:txBody>
          <a:bodyPr>
            <a:noAutofit/>
          </a:bodyPr>
          <a:lstStyle/>
          <a:p>
            <a:r>
              <a:rPr lang="en-CA" sz="4000" b="1" i="0" u="none" strike="noStrike" baseline="0" dirty="0">
                <a:effectLst>
                  <a:outerShdw blurRad="38100" dist="38100" dir="2700000" algn="tl">
                    <a:srgbClr val="000000">
                      <a:alpha val="43137"/>
                    </a:srgbClr>
                  </a:outerShdw>
                </a:effectLst>
              </a:rPr>
              <a:t>III. IT WILL HAPPEN WHEN WE PROCLAIM THE GOSPEL WORLDWIDE </a:t>
            </a:r>
            <a:br>
              <a:rPr lang="en-CA" sz="4000" b="1" i="0" u="none" strike="noStrike" baseline="0" dirty="0"/>
            </a:br>
            <a:r>
              <a:rPr lang="en-CA" sz="4000" b="1" i="1" u="none" strike="noStrike" baseline="0" dirty="0">
                <a:effectLst>
                  <a:outerShdw blurRad="38100" dist="38100" dir="2700000" algn="tl">
                    <a:srgbClr val="000000">
                      <a:alpha val="43137"/>
                    </a:srgbClr>
                  </a:outerShdw>
                </a:effectLst>
              </a:rPr>
              <a:t>(Matthew 24:14)</a:t>
            </a:r>
            <a:br>
              <a:rPr lang="en-CA" sz="4000" b="1" i="0" u="none" strike="noStrike" baseline="0" dirty="0"/>
            </a:br>
            <a:br>
              <a:rPr lang="en-CA" sz="4000" b="1" i="0" u="none" strike="noStrike" baseline="0" dirty="0"/>
            </a:br>
            <a:r>
              <a:rPr lang="en-CA" sz="4000" b="1" i="0" u="none" strike="noStrike" baseline="0" dirty="0">
                <a:solidFill>
                  <a:schemeClr val="accent2">
                    <a:lumMod val="75000"/>
                  </a:schemeClr>
                </a:solidFill>
              </a:rPr>
              <a:t>A. Pray It </a:t>
            </a:r>
            <a:br>
              <a:rPr lang="en-CA" sz="4000" b="1" i="0" u="none" strike="noStrike" baseline="0" dirty="0">
                <a:solidFill>
                  <a:schemeClr val="accent2">
                    <a:lumMod val="75000"/>
                  </a:schemeClr>
                </a:solidFill>
              </a:rPr>
            </a:br>
            <a:br>
              <a:rPr lang="en-CA" sz="4000" b="1" i="0" u="none" strike="noStrike" baseline="0" dirty="0"/>
            </a:br>
            <a:r>
              <a:rPr lang="en-CA" sz="2400" b="1" i="1" u="none" strike="noStrike" baseline="0" dirty="0"/>
              <a:t>“the fields are white for harvest” </a:t>
            </a:r>
            <a:br>
              <a:rPr lang="en-CA" sz="2400" b="1" i="1" u="none" strike="noStrike" baseline="0" dirty="0"/>
            </a:br>
            <a:r>
              <a:rPr lang="en-CA" sz="2400" b="1" i="1" u="none" strike="noStrike" baseline="0" dirty="0"/>
              <a:t>John 4:35</a:t>
            </a:r>
            <a:br>
              <a:rPr lang="en-CA" sz="2400" b="1" i="0" u="none" strike="noStrike" baseline="0" dirty="0"/>
            </a:br>
            <a:br>
              <a:rPr lang="en-CA" sz="2400" b="1" i="0" u="none" strike="noStrike" baseline="0" dirty="0"/>
            </a:br>
            <a:r>
              <a:rPr lang="en-CA" sz="2400" b="1" i="1" u="none" strike="noStrike" baseline="0" dirty="0"/>
              <a:t>"The harvest is plentiful but the workers are few. </a:t>
            </a:r>
            <a:br>
              <a:rPr lang="en-CA" sz="2400" b="1" i="1" u="none" strike="noStrike" baseline="0" dirty="0"/>
            </a:br>
            <a:r>
              <a:rPr lang="en-CA" sz="2400" b="1" i="1" u="none" strike="noStrike" baseline="0" dirty="0"/>
              <a:t>38. Ask (pray to) the Lord of the harvest, therefore, to send out workers </a:t>
            </a:r>
            <a:br>
              <a:rPr lang="en-CA" sz="2400" b="1" i="1" u="none" strike="noStrike" baseline="0" dirty="0"/>
            </a:br>
            <a:r>
              <a:rPr lang="en-CA" sz="2400" b="1" i="1" u="none" strike="noStrike" baseline="0" dirty="0"/>
              <a:t>into his harvest field."</a:t>
            </a:r>
            <a:br>
              <a:rPr lang="en-CA" sz="2400" b="1" i="1" u="none" strike="noStrike" baseline="0" dirty="0"/>
            </a:br>
            <a:r>
              <a:rPr lang="en-CA" sz="2400" b="1" i="1" u="none" strike="noStrike" baseline="0" dirty="0"/>
              <a:t>Matthew 9:37,38 </a:t>
            </a:r>
            <a:r>
              <a:rPr lang="en-CA" sz="4000" b="1" i="0" u="none" strike="noStrike" baseline="0" dirty="0"/>
              <a:t>	</a:t>
            </a:r>
          </a:p>
        </p:txBody>
      </p:sp>
      <p:pic>
        <p:nvPicPr>
          <p:cNvPr id="5" name="Picture 4" descr="Forest road with vanishing point">
            <a:extLst>
              <a:ext uri="{FF2B5EF4-FFF2-40B4-BE49-F238E27FC236}">
                <a16:creationId xmlns:a16="http://schemas.microsoft.com/office/drawing/2014/main" id="{73122D11-B9AF-916F-9F69-E63E37081998}"/>
              </a:ext>
            </a:extLst>
          </p:cNvPr>
          <p:cNvPicPr>
            <a:picLocks noChangeAspect="1"/>
          </p:cNvPicPr>
          <p:nvPr/>
        </p:nvPicPr>
        <p:blipFill rotWithShape="1">
          <a:blip r:embed="rId2">
            <a:extLst>
              <a:ext uri="{28A0092B-C50C-407E-A947-70E740481C1C}">
                <a14:useLocalDpi xmlns:a14="http://schemas.microsoft.com/office/drawing/2010/main" val="0"/>
              </a:ext>
            </a:extLst>
          </a:blip>
          <a:srcRect l="13558" r="28405"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210099275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D164E6-CAE5-CFDF-2946-3CD704837D2A}"/>
              </a:ext>
            </a:extLst>
          </p:cNvPr>
          <p:cNvSpPr>
            <a:spLocks noGrp="1"/>
          </p:cNvSpPr>
          <p:nvPr>
            <p:ph type="ctrTitle"/>
          </p:nvPr>
        </p:nvSpPr>
        <p:spPr>
          <a:xfrm>
            <a:off x="19330" y="2158231"/>
            <a:ext cx="6206837" cy="4567137"/>
          </a:xfrm>
        </p:spPr>
        <p:txBody>
          <a:bodyPr>
            <a:noAutofit/>
          </a:bodyPr>
          <a:lstStyle/>
          <a:p>
            <a:r>
              <a:rPr lang="en-CA" sz="4000" b="1" i="0" u="none" strike="noStrike" baseline="0" dirty="0">
                <a:effectLst>
                  <a:outerShdw blurRad="38100" dist="38100" dir="2700000" algn="tl">
                    <a:srgbClr val="000000">
                      <a:alpha val="43137"/>
                    </a:srgbClr>
                  </a:outerShdw>
                </a:effectLst>
              </a:rPr>
              <a:t>III. IT WILL HAPPEN WHEN WE PROCLAIM THE GOSPEL WORLDWIDE </a:t>
            </a:r>
            <a:br>
              <a:rPr lang="en-CA" sz="4000" b="1" i="0" u="none" strike="noStrike" baseline="0" dirty="0"/>
            </a:br>
            <a:r>
              <a:rPr lang="en-CA" sz="4000" b="1" i="1" u="none" strike="noStrike" baseline="0" dirty="0">
                <a:effectLst>
                  <a:outerShdw blurRad="38100" dist="38100" dir="2700000" algn="tl">
                    <a:srgbClr val="000000">
                      <a:alpha val="43137"/>
                    </a:srgbClr>
                  </a:outerShdw>
                </a:effectLst>
              </a:rPr>
              <a:t>(Matthew 24:14)</a:t>
            </a:r>
            <a:br>
              <a:rPr lang="en-CA" sz="4000" b="1" i="0" u="none" strike="noStrike" baseline="0" dirty="0"/>
            </a:br>
            <a:br>
              <a:rPr lang="en-CA" sz="4000" b="1" i="0" u="none" strike="noStrike" baseline="0" dirty="0"/>
            </a:br>
            <a:r>
              <a:rPr lang="en-CA" sz="4000" b="1" i="0" u="none" strike="noStrike" baseline="0" dirty="0">
                <a:solidFill>
                  <a:schemeClr val="accent2">
                    <a:lumMod val="75000"/>
                  </a:schemeClr>
                </a:solidFill>
              </a:rPr>
              <a:t>A. Pray It </a:t>
            </a:r>
            <a:br>
              <a:rPr lang="en-CA" sz="4000" b="1" i="0" u="none" strike="noStrike" baseline="0" dirty="0">
                <a:solidFill>
                  <a:schemeClr val="accent2">
                    <a:lumMod val="75000"/>
                  </a:schemeClr>
                </a:solidFill>
              </a:rPr>
            </a:br>
            <a:br>
              <a:rPr lang="en-CA" sz="4000" b="1" i="0" u="none" strike="noStrike" baseline="0" dirty="0"/>
            </a:br>
            <a:r>
              <a:rPr lang="en-CA" sz="4000" b="1" i="1" u="none" strike="noStrike" baseline="0" dirty="0"/>
              <a:t>see also Ephesians 6:19–20 and </a:t>
            </a:r>
            <a:br>
              <a:rPr lang="en-CA" sz="4000" b="1" i="1" u="none" strike="noStrike" baseline="0" dirty="0"/>
            </a:br>
            <a:r>
              <a:rPr lang="en-CA" sz="4000" b="1" i="1" u="none" strike="noStrike" baseline="0" dirty="0"/>
              <a:t>	II Thessalonians 3:1–2; John 6:44; John 16:8</a:t>
            </a:r>
            <a:br>
              <a:rPr lang="en-CA" sz="4000" b="1" i="0" u="none" strike="noStrike" baseline="0" dirty="0"/>
            </a:br>
            <a:r>
              <a:rPr lang="en-CA" sz="4000" b="1" i="0" u="none" strike="noStrike" baseline="0" dirty="0"/>
              <a:t>	</a:t>
            </a:r>
          </a:p>
        </p:txBody>
      </p:sp>
      <p:pic>
        <p:nvPicPr>
          <p:cNvPr id="5" name="Picture 4" descr="Forest road with vanishing point">
            <a:extLst>
              <a:ext uri="{FF2B5EF4-FFF2-40B4-BE49-F238E27FC236}">
                <a16:creationId xmlns:a16="http://schemas.microsoft.com/office/drawing/2014/main" id="{73122D11-B9AF-916F-9F69-E63E37081998}"/>
              </a:ext>
            </a:extLst>
          </p:cNvPr>
          <p:cNvPicPr>
            <a:picLocks noChangeAspect="1"/>
          </p:cNvPicPr>
          <p:nvPr/>
        </p:nvPicPr>
        <p:blipFill rotWithShape="1">
          <a:blip r:embed="rId2">
            <a:extLst>
              <a:ext uri="{28A0092B-C50C-407E-A947-70E740481C1C}">
                <a14:useLocalDpi xmlns:a14="http://schemas.microsoft.com/office/drawing/2010/main" val="0"/>
              </a:ext>
            </a:extLst>
          </a:blip>
          <a:srcRect l="13558" r="28405"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85556974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D164E6-CAE5-CFDF-2946-3CD704837D2A}"/>
              </a:ext>
            </a:extLst>
          </p:cNvPr>
          <p:cNvSpPr>
            <a:spLocks noGrp="1"/>
          </p:cNvSpPr>
          <p:nvPr>
            <p:ph type="ctrTitle"/>
          </p:nvPr>
        </p:nvSpPr>
        <p:spPr>
          <a:xfrm>
            <a:off x="0" y="0"/>
            <a:ext cx="6308436" cy="6857999"/>
          </a:xfrm>
        </p:spPr>
        <p:txBody>
          <a:bodyPr>
            <a:noAutofit/>
          </a:bodyPr>
          <a:lstStyle/>
          <a:p>
            <a:r>
              <a:rPr lang="en-CA" sz="2400" b="1" i="0" u="none" strike="noStrike" baseline="0" dirty="0">
                <a:effectLst>
                  <a:outerShdw blurRad="38100" dist="38100" dir="2700000" algn="tl">
                    <a:srgbClr val="000000">
                      <a:alpha val="43137"/>
                    </a:srgbClr>
                  </a:outerShdw>
                </a:effectLst>
              </a:rPr>
              <a:t>III. IT WILL HAPPEN WHEN WE PROCLAIM THE GOSPEL WORLDWIDE </a:t>
            </a:r>
            <a:br>
              <a:rPr lang="en-CA" sz="2400" b="1" i="0" u="none" strike="noStrike" baseline="0" dirty="0">
                <a:effectLst>
                  <a:outerShdw blurRad="38100" dist="38100" dir="2700000" algn="tl">
                    <a:srgbClr val="000000">
                      <a:alpha val="43137"/>
                    </a:srgbClr>
                  </a:outerShdw>
                </a:effectLst>
              </a:rPr>
            </a:br>
            <a:r>
              <a:rPr lang="en-CA" sz="2400" b="1" i="1" u="none" strike="noStrike" baseline="0" dirty="0">
                <a:effectLst>
                  <a:outerShdw blurRad="38100" dist="38100" dir="2700000" algn="tl">
                    <a:srgbClr val="000000">
                      <a:alpha val="43137"/>
                    </a:srgbClr>
                  </a:outerShdw>
                </a:effectLst>
              </a:rPr>
              <a:t>(Matthew 24:14)</a:t>
            </a:r>
            <a:br>
              <a:rPr lang="en-CA" sz="4000" b="1" i="0" u="none" strike="noStrike" baseline="0" dirty="0"/>
            </a:br>
            <a:br>
              <a:rPr lang="en-CA" sz="4000" b="1" dirty="0"/>
            </a:br>
            <a:r>
              <a:rPr lang="en-CA" sz="4000" b="1" i="0" u="none" strike="noStrike" baseline="0" dirty="0">
                <a:solidFill>
                  <a:schemeClr val="accent2">
                    <a:lumMod val="75000"/>
                  </a:schemeClr>
                </a:solidFill>
              </a:rPr>
              <a:t>B. Give It</a:t>
            </a:r>
            <a:br>
              <a:rPr lang="en-CA" sz="4000" b="1" i="0" u="none" strike="noStrike" baseline="0" dirty="0">
                <a:solidFill>
                  <a:schemeClr val="accent2">
                    <a:lumMod val="75000"/>
                  </a:schemeClr>
                </a:solidFill>
              </a:rPr>
            </a:br>
            <a:br>
              <a:rPr lang="en-CA" sz="4000" b="1" i="0" u="none" strike="noStrike" baseline="0" dirty="0">
                <a:solidFill>
                  <a:schemeClr val="accent2">
                    <a:lumMod val="75000"/>
                  </a:schemeClr>
                </a:solidFill>
              </a:rPr>
            </a:br>
            <a:r>
              <a:rPr lang="en-CA" sz="2400" b="1" i="1" u="none" strike="noStrike" baseline="0" dirty="0"/>
              <a:t>“</a:t>
            </a:r>
            <a:r>
              <a:rPr lang="en-CA" sz="2400" b="1" i="1" dirty="0">
                <a:effectLst/>
              </a:rPr>
              <a:t>Jesus </a:t>
            </a:r>
            <a:r>
              <a:rPr lang="en-CA" sz="2400" b="1" i="1" dirty="0">
                <a:solidFill>
                  <a:srgbClr val="000000"/>
                </a:solidFill>
                <a:effectLst/>
              </a:rPr>
              <a:t>sat down opposite the place where the offerings were put and watched the crowd putting their money into the temple treasury. Many rich people threw in large amounts. </a:t>
            </a:r>
            <a:r>
              <a:rPr lang="en-CA" sz="2400" b="1" i="1" baseline="30000" dirty="0">
                <a:solidFill>
                  <a:srgbClr val="000000"/>
                </a:solidFill>
                <a:effectLst/>
              </a:rPr>
              <a:t>42 </a:t>
            </a:r>
            <a:r>
              <a:rPr lang="en-CA" sz="2400" b="1" i="1" dirty="0">
                <a:solidFill>
                  <a:srgbClr val="000000"/>
                </a:solidFill>
                <a:effectLst/>
              </a:rPr>
              <a:t>But a poor widow came and put in two very small copper coins, worth only a few cents.</a:t>
            </a:r>
            <a:br>
              <a:rPr lang="en-CA" sz="2400" b="1" i="1" dirty="0">
                <a:solidFill>
                  <a:srgbClr val="000000"/>
                </a:solidFill>
                <a:effectLst/>
              </a:rPr>
            </a:br>
            <a:r>
              <a:rPr lang="en-CA" sz="2400" b="1" i="1" baseline="30000" dirty="0">
                <a:solidFill>
                  <a:srgbClr val="000000"/>
                </a:solidFill>
                <a:effectLst/>
              </a:rPr>
              <a:t>43 </a:t>
            </a:r>
            <a:r>
              <a:rPr lang="en-CA" sz="2400" b="1" i="1" dirty="0">
                <a:solidFill>
                  <a:srgbClr val="000000"/>
                </a:solidFill>
                <a:effectLst/>
              </a:rPr>
              <a:t>Calling his disciples to him, Jesus said, “Truly I tell you, this poor widow has put more into the treasury than all the others. </a:t>
            </a:r>
            <a:r>
              <a:rPr lang="en-CA" sz="2400" b="1" i="1" baseline="30000" dirty="0">
                <a:solidFill>
                  <a:srgbClr val="000000"/>
                </a:solidFill>
                <a:effectLst/>
              </a:rPr>
              <a:t>44 </a:t>
            </a:r>
            <a:r>
              <a:rPr lang="en-CA" sz="2400" b="1" i="1" dirty="0">
                <a:solidFill>
                  <a:srgbClr val="000000"/>
                </a:solidFill>
                <a:effectLst/>
              </a:rPr>
              <a:t>They all gave out of their wealth; but she, out of her poverty, put in everything—all she had to live on.”</a:t>
            </a:r>
            <a:br>
              <a:rPr lang="en-CA" sz="2400" b="1" i="1" dirty="0">
                <a:solidFill>
                  <a:srgbClr val="000000"/>
                </a:solidFill>
                <a:effectLst/>
              </a:rPr>
            </a:br>
            <a:r>
              <a:rPr lang="en-CA" sz="2400" b="1" i="1" u="none" strike="noStrike" baseline="0" dirty="0"/>
              <a:t>Mark 12:41–44</a:t>
            </a:r>
            <a:r>
              <a:rPr lang="en-CA" sz="4000" b="1" i="0" u="none" strike="noStrike" baseline="0" dirty="0"/>
              <a:t>	</a:t>
            </a:r>
          </a:p>
        </p:txBody>
      </p:sp>
      <p:pic>
        <p:nvPicPr>
          <p:cNvPr id="5" name="Picture 4" descr="Forest road with vanishing point">
            <a:extLst>
              <a:ext uri="{FF2B5EF4-FFF2-40B4-BE49-F238E27FC236}">
                <a16:creationId xmlns:a16="http://schemas.microsoft.com/office/drawing/2014/main" id="{73122D11-B9AF-916F-9F69-E63E37081998}"/>
              </a:ext>
            </a:extLst>
          </p:cNvPr>
          <p:cNvPicPr>
            <a:picLocks noChangeAspect="1"/>
          </p:cNvPicPr>
          <p:nvPr/>
        </p:nvPicPr>
        <p:blipFill rotWithShape="1">
          <a:blip r:embed="rId2">
            <a:extLst>
              <a:ext uri="{28A0092B-C50C-407E-A947-70E740481C1C}">
                <a14:useLocalDpi xmlns:a14="http://schemas.microsoft.com/office/drawing/2010/main" val="0"/>
              </a:ext>
            </a:extLst>
          </a:blip>
          <a:srcRect l="13558" r="28405"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05770726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D164E6-CAE5-CFDF-2946-3CD704837D2A}"/>
              </a:ext>
            </a:extLst>
          </p:cNvPr>
          <p:cNvSpPr>
            <a:spLocks noGrp="1"/>
          </p:cNvSpPr>
          <p:nvPr>
            <p:ph type="ctrTitle"/>
          </p:nvPr>
        </p:nvSpPr>
        <p:spPr>
          <a:xfrm>
            <a:off x="0" y="1"/>
            <a:ext cx="6308436" cy="5929744"/>
          </a:xfrm>
        </p:spPr>
        <p:txBody>
          <a:bodyPr>
            <a:noAutofit/>
          </a:bodyPr>
          <a:lstStyle/>
          <a:p>
            <a:r>
              <a:rPr lang="en-CA" sz="2400" b="1" i="0" u="none" strike="noStrike" baseline="0" dirty="0">
                <a:effectLst>
                  <a:outerShdw blurRad="38100" dist="38100" dir="2700000" algn="tl">
                    <a:srgbClr val="000000">
                      <a:alpha val="43137"/>
                    </a:srgbClr>
                  </a:outerShdw>
                </a:effectLst>
              </a:rPr>
              <a:t>III. IT WILL HAPPEN WHEN WE PROCLAIM THE GOSPEL WORLDWIDE </a:t>
            </a:r>
            <a:br>
              <a:rPr lang="en-CA" sz="2400" b="1" i="0" u="none" strike="noStrike" baseline="0" dirty="0">
                <a:effectLst>
                  <a:outerShdw blurRad="38100" dist="38100" dir="2700000" algn="tl">
                    <a:srgbClr val="000000">
                      <a:alpha val="43137"/>
                    </a:srgbClr>
                  </a:outerShdw>
                </a:effectLst>
              </a:rPr>
            </a:br>
            <a:r>
              <a:rPr lang="en-CA" sz="2400" b="1" i="1" u="none" strike="noStrike" baseline="0" dirty="0">
                <a:effectLst>
                  <a:outerShdw blurRad="38100" dist="38100" dir="2700000" algn="tl">
                    <a:srgbClr val="000000">
                      <a:alpha val="43137"/>
                    </a:srgbClr>
                  </a:outerShdw>
                </a:effectLst>
              </a:rPr>
              <a:t>(Matthew 24:14)</a:t>
            </a:r>
            <a:br>
              <a:rPr lang="en-CA" sz="2400" b="1" i="0" u="none" strike="noStrike" baseline="0" dirty="0"/>
            </a:br>
            <a:br>
              <a:rPr lang="en-CA" sz="4000" b="1" i="0" u="none" strike="noStrike" baseline="0" dirty="0"/>
            </a:br>
            <a:r>
              <a:rPr lang="en-CA" sz="4000" b="1" i="0" u="none" strike="noStrike" baseline="0" dirty="0">
                <a:solidFill>
                  <a:schemeClr val="accent2">
                    <a:lumMod val="75000"/>
                  </a:schemeClr>
                </a:solidFill>
              </a:rPr>
              <a:t>C. Live It</a:t>
            </a:r>
            <a:br>
              <a:rPr lang="en-CA" sz="4000" b="1" i="0" u="none" strike="noStrike" baseline="0" dirty="0">
                <a:solidFill>
                  <a:schemeClr val="accent2">
                    <a:lumMod val="75000"/>
                  </a:schemeClr>
                </a:solidFill>
              </a:rPr>
            </a:br>
            <a:br>
              <a:rPr lang="en-CA" sz="4000" b="1" i="0" u="none" strike="noStrike" baseline="0" dirty="0"/>
            </a:br>
            <a:r>
              <a:rPr lang="en-CA" sz="2400" b="1" i="1" u="none" strike="noStrike" baseline="0" dirty="0"/>
              <a:t>“</a:t>
            </a:r>
            <a:r>
              <a:rPr lang="en-CA" sz="2400" b="0" i="1" dirty="0">
                <a:solidFill>
                  <a:srgbClr val="000000"/>
                </a:solidFill>
                <a:effectLst/>
                <a:latin typeface="system-ui"/>
              </a:rPr>
              <a:t>In the same way, let your light shine before others, that they may see your good deeds and glorify your Father in heaven. </a:t>
            </a:r>
            <a:br>
              <a:rPr lang="en-CA" sz="2400" b="0" i="1" dirty="0">
                <a:solidFill>
                  <a:srgbClr val="000000"/>
                </a:solidFill>
                <a:effectLst/>
                <a:latin typeface="system-ui"/>
              </a:rPr>
            </a:br>
            <a:r>
              <a:rPr lang="en-CA" sz="2400" b="1" i="1" u="none" strike="noStrike" baseline="0" dirty="0"/>
              <a:t>Matthew 5:16</a:t>
            </a:r>
            <a:br>
              <a:rPr lang="en-CA" sz="4000" b="1" i="0" u="none" strike="noStrike" baseline="0" dirty="0"/>
            </a:br>
            <a:endParaRPr lang="en-CA" sz="4000" b="1" i="0" u="none" strike="noStrike" baseline="0" dirty="0"/>
          </a:p>
        </p:txBody>
      </p:sp>
      <p:pic>
        <p:nvPicPr>
          <p:cNvPr id="5" name="Picture 4" descr="Forest road with vanishing point">
            <a:extLst>
              <a:ext uri="{FF2B5EF4-FFF2-40B4-BE49-F238E27FC236}">
                <a16:creationId xmlns:a16="http://schemas.microsoft.com/office/drawing/2014/main" id="{73122D11-B9AF-916F-9F69-E63E37081998}"/>
              </a:ext>
            </a:extLst>
          </p:cNvPr>
          <p:cNvPicPr>
            <a:picLocks noChangeAspect="1"/>
          </p:cNvPicPr>
          <p:nvPr/>
        </p:nvPicPr>
        <p:blipFill rotWithShape="1">
          <a:blip r:embed="rId2">
            <a:extLst>
              <a:ext uri="{28A0092B-C50C-407E-A947-70E740481C1C}">
                <a14:useLocalDpi xmlns:a14="http://schemas.microsoft.com/office/drawing/2010/main" val="0"/>
              </a:ext>
            </a:extLst>
          </a:blip>
          <a:srcRect l="13558" r="28405"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116964333"/>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TotalTime>
  <Words>629</Words>
  <Application>Microsoft Office PowerPoint</Application>
  <PresentationFormat>Widescreen</PresentationFormat>
  <Paragraphs>16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system-ui</vt:lpstr>
      <vt:lpstr>Office Theme</vt:lpstr>
      <vt:lpstr>PREPARING FOR THE MESSIAH Part 4 </vt:lpstr>
      <vt:lpstr>PowerPoint Presentation</vt:lpstr>
      <vt:lpstr>III. THE ABUNDANCE OF OPPORTUNITY (Matthew 24:12-14)  </vt:lpstr>
      <vt:lpstr>IT WILL HAPPEN WITH THE  INCREASE OF WICKEDNESS (Matthew 24:12)  A. A Clear Perspective is Needed - Philippians 2:3-5  B. Balance will be Maintained - Ecclesiastes 7:15-18  C. Righteousness will Succeed - Psalm 125:3  D. Justice Will Prevail - Malachi 4:1</vt:lpstr>
      <vt:lpstr>II. IT WILL HAPPEN AS WE STAND FIRMLY FOR TRUTH (Matthew 24:13) </vt:lpstr>
      <vt:lpstr>III. IT WILL HAPPEN WHEN WE PROCLAIM THE GOSPEL WORLDWIDE  (Matthew 24:14)  A. Pray It   “the fields are white for harvest”  John 4:35  "The harvest is plentiful but the workers are few.  38. Ask (pray to) the Lord of the harvest, therefore, to send out workers  into his harvest field." Matthew 9:37,38  </vt:lpstr>
      <vt:lpstr>III. IT WILL HAPPEN WHEN WE PROCLAIM THE GOSPEL WORLDWIDE  (Matthew 24:14)  A. Pray It   see also Ephesians 6:19–20 and   II Thessalonians 3:1–2; John 6:44; John 16:8  </vt:lpstr>
      <vt:lpstr>III. IT WILL HAPPEN WHEN WE PROCLAIM THE GOSPEL WORLDWIDE  (Matthew 24:14)  B. Give It  “Jesus sat down opposite the place where the offerings were put and watched the crowd putting their money into the temple treasury. Many rich people threw in large amounts. 42 But a poor widow came and put in two very small copper coins, worth only a few cents. 43 Calling his disciples to him, Jesus said, “Truly I tell you, this poor widow has put more into the treasury than all the others. 44 They all gave out of their wealth; but she, out of her poverty, put in everything—all she had to live on.” Mark 12:41–44 </vt:lpstr>
      <vt:lpstr>III. IT WILL HAPPEN WHEN WE PROCLAIM THE GOSPEL WORLDWIDE  (Matthew 24:14)  C. Live It  “In the same way, let your light shine before others, that they may see your good deeds and glorify your Father in heaven.  Matthew 5:16 </vt:lpstr>
      <vt:lpstr>III. IT WILL HAPPEN WHEN WE PROCLAIM THE GOSPEL WORLDWIDE  (Matthew 24:14)  D. Share It “Similarly, anyone who competes as an athlete does not receive the victor’s crown except by competing according to the rules.  II Timothy 2:5</vt:lpstr>
      <vt:lpstr>The key is not how many people we lead to Christ. The key is whether we are being obedient  to the Great Commission.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THE MESSIAH Part I</dc:title>
  <dc:creator>Fountaingate Christian</dc:creator>
  <cp:lastModifiedBy>Fountaingate Christian</cp:lastModifiedBy>
  <cp:revision>32</cp:revision>
  <dcterms:created xsi:type="dcterms:W3CDTF">2022-07-31T17:48:16Z</dcterms:created>
  <dcterms:modified xsi:type="dcterms:W3CDTF">2022-08-25T17:21:48Z</dcterms:modified>
</cp:coreProperties>
</file>