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60" r:id="rId6"/>
    <p:sldId id="261" r:id="rId7"/>
    <p:sldId id="263" r:id="rId8"/>
    <p:sldId id="262" r:id="rId9"/>
    <p:sldId id="276" r:id="rId10"/>
    <p:sldId id="267" r:id="rId11"/>
    <p:sldId id="268" r:id="rId12"/>
    <p:sldId id="259"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4F95A-02F9-4313-8275-06A5ACF52BFF}"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US"/>
        </a:p>
      </dgm:t>
    </dgm:pt>
    <dgm:pt modelId="{3468E8D6-3F5C-46E2-B956-6618BFFFCE80}">
      <dgm:prSet/>
      <dgm:spPr/>
      <dgm:t>
        <a:bodyPr/>
        <a:lstStyle/>
        <a:p>
          <a:r>
            <a:rPr lang="en-CA"/>
            <a:t>The Past is </a:t>
          </a:r>
          <a:endParaRPr lang="en-US"/>
        </a:p>
      </dgm:t>
    </dgm:pt>
    <dgm:pt modelId="{D14700D1-8B05-438B-8CFE-B47482F46F16}" type="parTrans" cxnId="{F6061697-378C-43AB-8FA3-01B8246811CB}">
      <dgm:prSet/>
      <dgm:spPr/>
      <dgm:t>
        <a:bodyPr/>
        <a:lstStyle/>
        <a:p>
          <a:endParaRPr lang="en-US"/>
        </a:p>
      </dgm:t>
    </dgm:pt>
    <dgm:pt modelId="{E6D490E4-2215-43C3-854C-22FB1312D323}" type="sibTrans" cxnId="{F6061697-378C-43AB-8FA3-01B8246811CB}">
      <dgm:prSet/>
      <dgm:spPr/>
      <dgm:t>
        <a:bodyPr/>
        <a:lstStyle/>
        <a:p>
          <a:endParaRPr lang="en-US"/>
        </a:p>
      </dgm:t>
    </dgm:pt>
    <dgm:pt modelId="{A082215C-75A0-48AE-A1DB-7EFFF7077B85}">
      <dgm:prSet/>
      <dgm:spPr/>
      <dgm:t>
        <a:bodyPr/>
        <a:lstStyle/>
        <a:p>
          <a:r>
            <a:rPr lang="en-CA"/>
            <a:t>a Place of Reference</a:t>
          </a:r>
          <a:endParaRPr lang="en-US"/>
        </a:p>
      </dgm:t>
    </dgm:pt>
    <dgm:pt modelId="{CCD5EC05-AF62-4BD3-A56A-F45B7A5215D3}" type="parTrans" cxnId="{E0EEF2E0-09C8-4F79-BE1C-CDA60EB67F26}">
      <dgm:prSet/>
      <dgm:spPr/>
      <dgm:t>
        <a:bodyPr/>
        <a:lstStyle/>
        <a:p>
          <a:endParaRPr lang="en-US"/>
        </a:p>
      </dgm:t>
    </dgm:pt>
    <dgm:pt modelId="{9F873D25-20C4-4A77-9464-C62B5EA7AE64}" type="sibTrans" cxnId="{E0EEF2E0-09C8-4F79-BE1C-CDA60EB67F26}">
      <dgm:prSet/>
      <dgm:spPr/>
      <dgm:t>
        <a:bodyPr/>
        <a:lstStyle/>
        <a:p>
          <a:endParaRPr lang="en-US"/>
        </a:p>
      </dgm:t>
    </dgm:pt>
    <dgm:pt modelId="{9844082E-08D4-4C8B-9D17-90BECA91D054}">
      <dgm:prSet/>
      <dgm:spPr/>
      <dgm:t>
        <a:bodyPr/>
        <a:lstStyle/>
        <a:p>
          <a:r>
            <a:rPr lang="en-CA"/>
            <a:t>NOT</a:t>
          </a:r>
          <a:endParaRPr lang="en-US"/>
        </a:p>
      </dgm:t>
    </dgm:pt>
    <dgm:pt modelId="{3232D0F3-2FA3-444D-B64D-7E397522E4BA}" type="parTrans" cxnId="{95B664CC-6E63-4237-8721-2CEE6F406FF1}">
      <dgm:prSet/>
      <dgm:spPr/>
      <dgm:t>
        <a:bodyPr/>
        <a:lstStyle/>
        <a:p>
          <a:endParaRPr lang="en-US"/>
        </a:p>
      </dgm:t>
    </dgm:pt>
    <dgm:pt modelId="{0BA19C19-ACD1-41F6-AD9A-E0E98CFEAD96}" type="sibTrans" cxnId="{95B664CC-6E63-4237-8721-2CEE6F406FF1}">
      <dgm:prSet/>
      <dgm:spPr/>
      <dgm:t>
        <a:bodyPr/>
        <a:lstStyle/>
        <a:p>
          <a:endParaRPr lang="en-US"/>
        </a:p>
      </dgm:t>
    </dgm:pt>
    <dgm:pt modelId="{D871E92C-B9EA-4D4E-A579-23462AF60F74}">
      <dgm:prSet custT="1"/>
      <dgm:spPr/>
      <dgm:t>
        <a:bodyPr/>
        <a:lstStyle/>
        <a:p>
          <a:r>
            <a:rPr lang="en-CA" sz="3200" dirty="0"/>
            <a:t>a Place of Residence</a:t>
          </a:r>
          <a:endParaRPr lang="en-US" sz="3200" dirty="0"/>
        </a:p>
      </dgm:t>
    </dgm:pt>
    <dgm:pt modelId="{08EA997C-B1BD-4A52-88CF-4C664328505C}" type="parTrans" cxnId="{A877A495-2E8F-46E5-B487-499579C27291}">
      <dgm:prSet/>
      <dgm:spPr/>
      <dgm:t>
        <a:bodyPr/>
        <a:lstStyle/>
        <a:p>
          <a:endParaRPr lang="en-US"/>
        </a:p>
      </dgm:t>
    </dgm:pt>
    <dgm:pt modelId="{3C5B31FA-6906-4006-A56E-8D76DCBC2886}" type="sibTrans" cxnId="{A877A495-2E8F-46E5-B487-499579C27291}">
      <dgm:prSet/>
      <dgm:spPr/>
      <dgm:t>
        <a:bodyPr/>
        <a:lstStyle/>
        <a:p>
          <a:endParaRPr lang="en-US"/>
        </a:p>
      </dgm:t>
    </dgm:pt>
    <dgm:pt modelId="{6E5EA180-D208-48C2-AEB7-BC4347869D01}" type="pres">
      <dgm:prSet presAssocID="{F824F95A-02F9-4313-8275-06A5ACF52BFF}" presName="matrix" presStyleCnt="0">
        <dgm:presLayoutVars>
          <dgm:chMax val="1"/>
          <dgm:dir/>
          <dgm:resizeHandles val="exact"/>
        </dgm:presLayoutVars>
      </dgm:prSet>
      <dgm:spPr/>
    </dgm:pt>
    <dgm:pt modelId="{00D7C60F-69ED-4451-9735-01F60D1CE5B8}" type="pres">
      <dgm:prSet presAssocID="{F824F95A-02F9-4313-8275-06A5ACF52BFF}" presName="diamond" presStyleLbl="bgShp" presStyleIdx="0" presStyleCnt="1"/>
      <dgm:spPr/>
    </dgm:pt>
    <dgm:pt modelId="{5285AC46-6051-4D3E-A64B-3C502CCC4FCD}" type="pres">
      <dgm:prSet presAssocID="{F824F95A-02F9-4313-8275-06A5ACF52BFF}" presName="quad1" presStyleLbl="node1" presStyleIdx="0" presStyleCnt="4">
        <dgm:presLayoutVars>
          <dgm:chMax val="0"/>
          <dgm:chPref val="0"/>
          <dgm:bulletEnabled val="1"/>
        </dgm:presLayoutVars>
      </dgm:prSet>
      <dgm:spPr/>
    </dgm:pt>
    <dgm:pt modelId="{078DDB12-5B46-4934-83DC-2BD134182A78}" type="pres">
      <dgm:prSet presAssocID="{F824F95A-02F9-4313-8275-06A5ACF52BFF}" presName="quad2" presStyleLbl="node1" presStyleIdx="1" presStyleCnt="4">
        <dgm:presLayoutVars>
          <dgm:chMax val="0"/>
          <dgm:chPref val="0"/>
          <dgm:bulletEnabled val="1"/>
        </dgm:presLayoutVars>
      </dgm:prSet>
      <dgm:spPr/>
    </dgm:pt>
    <dgm:pt modelId="{A15C330C-460C-43BE-B54E-B27246708D00}" type="pres">
      <dgm:prSet presAssocID="{F824F95A-02F9-4313-8275-06A5ACF52BFF}" presName="quad3" presStyleLbl="node1" presStyleIdx="2" presStyleCnt="4">
        <dgm:presLayoutVars>
          <dgm:chMax val="0"/>
          <dgm:chPref val="0"/>
          <dgm:bulletEnabled val="1"/>
        </dgm:presLayoutVars>
      </dgm:prSet>
      <dgm:spPr/>
    </dgm:pt>
    <dgm:pt modelId="{660313A8-C256-4A45-98C9-AD02BA93AED6}" type="pres">
      <dgm:prSet presAssocID="{F824F95A-02F9-4313-8275-06A5ACF52BFF}" presName="quad4" presStyleLbl="node1" presStyleIdx="3" presStyleCnt="4">
        <dgm:presLayoutVars>
          <dgm:chMax val="0"/>
          <dgm:chPref val="0"/>
          <dgm:bulletEnabled val="1"/>
        </dgm:presLayoutVars>
      </dgm:prSet>
      <dgm:spPr/>
    </dgm:pt>
  </dgm:ptLst>
  <dgm:cxnLst>
    <dgm:cxn modelId="{33FD0F2F-0865-4562-A15C-19B531981814}" type="presOf" srcId="{A082215C-75A0-48AE-A1DB-7EFFF7077B85}" destId="{078DDB12-5B46-4934-83DC-2BD134182A78}" srcOrd="0" destOrd="0" presId="urn:microsoft.com/office/officeart/2005/8/layout/matrix3"/>
    <dgm:cxn modelId="{FBCE615C-5CDD-49E3-96E2-BCDE1A8F8242}" type="presOf" srcId="{F824F95A-02F9-4313-8275-06A5ACF52BFF}" destId="{6E5EA180-D208-48C2-AEB7-BC4347869D01}" srcOrd="0" destOrd="0" presId="urn:microsoft.com/office/officeart/2005/8/layout/matrix3"/>
    <dgm:cxn modelId="{CDE12A43-40CB-4E05-B250-E8C736D4E732}" type="presOf" srcId="{9844082E-08D4-4C8B-9D17-90BECA91D054}" destId="{A15C330C-460C-43BE-B54E-B27246708D00}" srcOrd="0" destOrd="0" presId="urn:microsoft.com/office/officeart/2005/8/layout/matrix3"/>
    <dgm:cxn modelId="{BF180948-B9A4-4B8C-8092-731DC741B7D8}" type="presOf" srcId="{D871E92C-B9EA-4D4E-A579-23462AF60F74}" destId="{660313A8-C256-4A45-98C9-AD02BA93AED6}" srcOrd="0" destOrd="0" presId="urn:microsoft.com/office/officeart/2005/8/layout/matrix3"/>
    <dgm:cxn modelId="{E3D98B70-F882-4EFC-B60A-60A49BE79DA5}" type="presOf" srcId="{3468E8D6-3F5C-46E2-B956-6618BFFFCE80}" destId="{5285AC46-6051-4D3E-A64B-3C502CCC4FCD}" srcOrd="0" destOrd="0" presId="urn:microsoft.com/office/officeart/2005/8/layout/matrix3"/>
    <dgm:cxn modelId="{A877A495-2E8F-46E5-B487-499579C27291}" srcId="{F824F95A-02F9-4313-8275-06A5ACF52BFF}" destId="{D871E92C-B9EA-4D4E-A579-23462AF60F74}" srcOrd="3" destOrd="0" parTransId="{08EA997C-B1BD-4A52-88CF-4C664328505C}" sibTransId="{3C5B31FA-6906-4006-A56E-8D76DCBC2886}"/>
    <dgm:cxn modelId="{F6061697-378C-43AB-8FA3-01B8246811CB}" srcId="{F824F95A-02F9-4313-8275-06A5ACF52BFF}" destId="{3468E8D6-3F5C-46E2-B956-6618BFFFCE80}" srcOrd="0" destOrd="0" parTransId="{D14700D1-8B05-438B-8CFE-B47482F46F16}" sibTransId="{E6D490E4-2215-43C3-854C-22FB1312D323}"/>
    <dgm:cxn modelId="{95B664CC-6E63-4237-8721-2CEE6F406FF1}" srcId="{F824F95A-02F9-4313-8275-06A5ACF52BFF}" destId="{9844082E-08D4-4C8B-9D17-90BECA91D054}" srcOrd="2" destOrd="0" parTransId="{3232D0F3-2FA3-444D-B64D-7E397522E4BA}" sibTransId="{0BA19C19-ACD1-41F6-AD9A-E0E98CFEAD96}"/>
    <dgm:cxn modelId="{E0EEF2E0-09C8-4F79-BE1C-CDA60EB67F26}" srcId="{F824F95A-02F9-4313-8275-06A5ACF52BFF}" destId="{A082215C-75A0-48AE-A1DB-7EFFF7077B85}" srcOrd="1" destOrd="0" parTransId="{CCD5EC05-AF62-4BD3-A56A-F45B7A5215D3}" sibTransId="{9F873D25-20C4-4A77-9464-C62B5EA7AE64}"/>
    <dgm:cxn modelId="{5F79C273-F5F1-491F-8FF4-86CC4E1AA741}" type="presParOf" srcId="{6E5EA180-D208-48C2-AEB7-BC4347869D01}" destId="{00D7C60F-69ED-4451-9735-01F60D1CE5B8}" srcOrd="0" destOrd="0" presId="urn:microsoft.com/office/officeart/2005/8/layout/matrix3"/>
    <dgm:cxn modelId="{E2EE4BCC-A5E0-4D4F-A5D9-3F31A7EC01FB}" type="presParOf" srcId="{6E5EA180-D208-48C2-AEB7-BC4347869D01}" destId="{5285AC46-6051-4D3E-A64B-3C502CCC4FCD}" srcOrd="1" destOrd="0" presId="urn:microsoft.com/office/officeart/2005/8/layout/matrix3"/>
    <dgm:cxn modelId="{FA8D2C04-0BA1-444D-AB44-8A3605F49FC2}" type="presParOf" srcId="{6E5EA180-D208-48C2-AEB7-BC4347869D01}" destId="{078DDB12-5B46-4934-83DC-2BD134182A78}" srcOrd="2" destOrd="0" presId="urn:microsoft.com/office/officeart/2005/8/layout/matrix3"/>
    <dgm:cxn modelId="{2CA65E1B-2D55-49FC-BD75-3D4A01E55C7F}" type="presParOf" srcId="{6E5EA180-D208-48C2-AEB7-BC4347869D01}" destId="{A15C330C-460C-43BE-B54E-B27246708D00}" srcOrd="3" destOrd="0" presId="urn:microsoft.com/office/officeart/2005/8/layout/matrix3"/>
    <dgm:cxn modelId="{614E27D3-B1FD-47B8-A4C0-4393E8384F47}" type="presParOf" srcId="{6E5EA180-D208-48C2-AEB7-BC4347869D01}" destId="{660313A8-C256-4A45-98C9-AD02BA93AED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4F95A-02F9-4313-8275-06A5ACF52BF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3468E8D6-3F5C-46E2-B956-6618BFFFCE80}">
      <dgm:prSet/>
      <dgm:spPr/>
      <dgm:t>
        <a:bodyPr/>
        <a:lstStyle/>
        <a:p>
          <a:r>
            <a:rPr lang="en-CA" dirty="0"/>
            <a:t>And it</a:t>
          </a:r>
          <a:endParaRPr lang="en-US" dirty="0"/>
        </a:p>
      </dgm:t>
    </dgm:pt>
    <dgm:pt modelId="{D14700D1-8B05-438B-8CFE-B47482F46F16}" type="parTrans" cxnId="{F6061697-378C-43AB-8FA3-01B8246811CB}">
      <dgm:prSet/>
      <dgm:spPr/>
      <dgm:t>
        <a:bodyPr/>
        <a:lstStyle/>
        <a:p>
          <a:endParaRPr lang="en-US"/>
        </a:p>
      </dgm:t>
    </dgm:pt>
    <dgm:pt modelId="{E6D490E4-2215-43C3-854C-22FB1312D323}" type="sibTrans" cxnId="{F6061697-378C-43AB-8FA3-01B8246811CB}">
      <dgm:prSet/>
      <dgm:spPr/>
      <dgm:t>
        <a:bodyPr/>
        <a:lstStyle/>
        <a:p>
          <a:endParaRPr lang="en-US"/>
        </a:p>
      </dgm:t>
    </dgm:pt>
    <dgm:pt modelId="{A082215C-75A0-48AE-A1DB-7EFFF7077B85}">
      <dgm:prSet/>
      <dgm:spPr/>
      <dgm:t>
        <a:bodyPr/>
        <a:lstStyle/>
        <a:p>
          <a:r>
            <a:rPr lang="en-US" dirty="0"/>
            <a:t>came</a:t>
          </a:r>
        </a:p>
      </dgm:t>
    </dgm:pt>
    <dgm:pt modelId="{CCD5EC05-AF62-4BD3-A56A-F45B7A5215D3}" type="parTrans" cxnId="{E0EEF2E0-09C8-4F79-BE1C-CDA60EB67F26}">
      <dgm:prSet/>
      <dgm:spPr/>
      <dgm:t>
        <a:bodyPr/>
        <a:lstStyle/>
        <a:p>
          <a:endParaRPr lang="en-US"/>
        </a:p>
      </dgm:t>
    </dgm:pt>
    <dgm:pt modelId="{9F873D25-20C4-4A77-9464-C62B5EA7AE64}" type="sibTrans" cxnId="{E0EEF2E0-09C8-4F79-BE1C-CDA60EB67F26}">
      <dgm:prSet/>
      <dgm:spPr/>
      <dgm:t>
        <a:bodyPr/>
        <a:lstStyle/>
        <a:p>
          <a:endParaRPr lang="en-US"/>
        </a:p>
      </dgm:t>
    </dgm:pt>
    <dgm:pt modelId="{9844082E-08D4-4C8B-9D17-90BECA91D054}">
      <dgm:prSet/>
      <dgm:spPr/>
      <dgm:t>
        <a:bodyPr/>
        <a:lstStyle/>
        <a:p>
          <a:r>
            <a:rPr lang="en-US" dirty="0"/>
            <a:t>to pass</a:t>
          </a:r>
        </a:p>
      </dgm:t>
    </dgm:pt>
    <dgm:pt modelId="{3232D0F3-2FA3-444D-B64D-7E397522E4BA}" type="parTrans" cxnId="{95B664CC-6E63-4237-8721-2CEE6F406FF1}">
      <dgm:prSet/>
      <dgm:spPr/>
      <dgm:t>
        <a:bodyPr/>
        <a:lstStyle/>
        <a:p>
          <a:endParaRPr lang="en-US"/>
        </a:p>
      </dgm:t>
    </dgm:pt>
    <dgm:pt modelId="{0BA19C19-ACD1-41F6-AD9A-E0E98CFEAD96}" type="sibTrans" cxnId="{95B664CC-6E63-4237-8721-2CEE6F406FF1}">
      <dgm:prSet/>
      <dgm:spPr/>
      <dgm:t>
        <a:bodyPr/>
        <a:lstStyle/>
        <a:p>
          <a:endParaRPr lang="en-US"/>
        </a:p>
      </dgm:t>
    </dgm:pt>
    <dgm:pt modelId="{D871E92C-B9EA-4D4E-A579-23462AF60F74}">
      <dgm:prSet custT="1"/>
      <dgm:spPr/>
      <dgm:t>
        <a:bodyPr/>
        <a:lstStyle/>
        <a:p>
          <a:r>
            <a:rPr lang="en-US" sz="3200" dirty="0"/>
            <a:t>Luke 2:1</a:t>
          </a:r>
        </a:p>
      </dgm:t>
    </dgm:pt>
    <dgm:pt modelId="{08EA997C-B1BD-4A52-88CF-4C664328505C}" type="parTrans" cxnId="{A877A495-2E8F-46E5-B487-499579C27291}">
      <dgm:prSet/>
      <dgm:spPr/>
      <dgm:t>
        <a:bodyPr/>
        <a:lstStyle/>
        <a:p>
          <a:endParaRPr lang="en-US"/>
        </a:p>
      </dgm:t>
    </dgm:pt>
    <dgm:pt modelId="{3C5B31FA-6906-4006-A56E-8D76DCBC2886}" type="sibTrans" cxnId="{A877A495-2E8F-46E5-B487-499579C27291}">
      <dgm:prSet/>
      <dgm:spPr/>
      <dgm:t>
        <a:bodyPr/>
        <a:lstStyle/>
        <a:p>
          <a:endParaRPr lang="en-US"/>
        </a:p>
      </dgm:t>
    </dgm:pt>
    <dgm:pt modelId="{6E5EA180-D208-48C2-AEB7-BC4347869D01}" type="pres">
      <dgm:prSet presAssocID="{F824F95A-02F9-4313-8275-06A5ACF52BFF}" presName="matrix" presStyleCnt="0">
        <dgm:presLayoutVars>
          <dgm:chMax val="1"/>
          <dgm:dir/>
          <dgm:resizeHandles val="exact"/>
        </dgm:presLayoutVars>
      </dgm:prSet>
      <dgm:spPr/>
    </dgm:pt>
    <dgm:pt modelId="{00D7C60F-69ED-4451-9735-01F60D1CE5B8}" type="pres">
      <dgm:prSet presAssocID="{F824F95A-02F9-4313-8275-06A5ACF52BFF}" presName="diamond" presStyleLbl="bgShp" presStyleIdx="0" presStyleCnt="1"/>
      <dgm:spPr/>
    </dgm:pt>
    <dgm:pt modelId="{5285AC46-6051-4D3E-A64B-3C502CCC4FCD}" type="pres">
      <dgm:prSet presAssocID="{F824F95A-02F9-4313-8275-06A5ACF52BFF}" presName="quad1" presStyleLbl="node1" presStyleIdx="0" presStyleCnt="4">
        <dgm:presLayoutVars>
          <dgm:chMax val="0"/>
          <dgm:chPref val="0"/>
          <dgm:bulletEnabled val="1"/>
        </dgm:presLayoutVars>
      </dgm:prSet>
      <dgm:spPr/>
    </dgm:pt>
    <dgm:pt modelId="{078DDB12-5B46-4934-83DC-2BD134182A78}" type="pres">
      <dgm:prSet presAssocID="{F824F95A-02F9-4313-8275-06A5ACF52BFF}" presName="quad2" presStyleLbl="node1" presStyleIdx="1" presStyleCnt="4">
        <dgm:presLayoutVars>
          <dgm:chMax val="0"/>
          <dgm:chPref val="0"/>
          <dgm:bulletEnabled val="1"/>
        </dgm:presLayoutVars>
      </dgm:prSet>
      <dgm:spPr/>
    </dgm:pt>
    <dgm:pt modelId="{A15C330C-460C-43BE-B54E-B27246708D00}" type="pres">
      <dgm:prSet presAssocID="{F824F95A-02F9-4313-8275-06A5ACF52BFF}" presName="quad3" presStyleLbl="node1" presStyleIdx="2" presStyleCnt="4">
        <dgm:presLayoutVars>
          <dgm:chMax val="0"/>
          <dgm:chPref val="0"/>
          <dgm:bulletEnabled val="1"/>
        </dgm:presLayoutVars>
      </dgm:prSet>
      <dgm:spPr/>
    </dgm:pt>
    <dgm:pt modelId="{660313A8-C256-4A45-98C9-AD02BA93AED6}" type="pres">
      <dgm:prSet presAssocID="{F824F95A-02F9-4313-8275-06A5ACF52BFF}" presName="quad4" presStyleLbl="node1" presStyleIdx="3" presStyleCnt="4">
        <dgm:presLayoutVars>
          <dgm:chMax val="0"/>
          <dgm:chPref val="0"/>
          <dgm:bulletEnabled val="1"/>
        </dgm:presLayoutVars>
      </dgm:prSet>
      <dgm:spPr/>
    </dgm:pt>
  </dgm:ptLst>
  <dgm:cxnLst>
    <dgm:cxn modelId="{33FD0F2F-0865-4562-A15C-19B531981814}" type="presOf" srcId="{A082215C-75A0-48AE-A1DB-7EFFF7077B85}" destId="{078DDB12-5B46-4934-83DC-2BD134182A78}" srcOrd="0" destOrd="0" presId="urn:microsoft.com/office/officeart/2005/8/layout/matrix3"/>
    <dgm:cxn modelId="{FBCE615C-5CDD-49E3-96E2-BCDE1A8F8242}" type="presOf" srcId="{F824F95A-02F9-4313-8275-06A5ACF52BFF}" destId="{6E5EA180-D208-48C2-AEB7-BC4347869D01}" srcOrd="0" destOrd="0" presId="urn:microsoft.com/office/officeart/2005/8/layout/matrix3"/>
    <dgm:cxn modelId="{CDE12A43-40CB-4E05-B250-E8C736D4E732}" type="presOf" srcId="{9844082E-08D4-4C8B-9D17-90BECA91D054}" destId="{A15C330C-460C-43BE-B54E-B27246708D00}" srcOrd="0" destOrd="0" presId="urn:microsoft.com/office/officeart/2005/8/layout/matrix3"/>
    <dgm:cxn modelId="{BF180948-B9A4-4B8C-8092-731DC741B7D8}" type="presOf" srcId="{D871E92C-B9EA-4D4E-A579-23462AF60F74}" destId="{660313A8-C256-4A45-98C9-AD02BA93AED6}" srcOrd="0" destOrd="0" presId="urn:microsoft.com/office/officeart/2005/8/layout/matrix3"/>
    <dgm:cxn modelId="{E3D98B70-F882-4EFC-B60A-60A49BE79DA5}" type="presOf" srcId="{3468E8D6-3F5C-46E2-B956-6618BFFFCE80}" destId="{5285AC46-6051-4D3E-A64B-3C502CCC4FCD}" srcOrd="0" destOrd="0" presId="urn:microsoft.com/office/officeart/2005/8/layout/matrix3"/>
    <dgm:cxn modelId="{A877A495-2E8F-46E5-B487-499579C27291}" srcId="{F824F95A-02F9-4313-8275-06A5ACF52BFF}" destId="{D871E92C-B9EA-4D4E-A579-23462AF60F74}" srcOrd="3" destOrd="0" parTransId="{08EA997C-B1BD-4A52-88CF-4C664328505C}" sibTransId="{3C5B31FA-6906-4006-A56E-8D76DCBC2886}"/>
    <dgm:cxn modelId="{F6061697-378C-43AB-8FA3-01B8246811CB}" srcId="{F824F95A-02F9-4313-8275-06A5ACF52BFF}" destId="{3468E8D6-3F5C-46E2-B956-6618BFFFCE80}" srcOrd="0" destOrd="0" parTransId="{D14700D1-8B05-438B-8CFE-B47482F46F16}" sibTransId="{E6D490E4-2215-43C3-854C-22FB1312D323}"/>
    <dgm:cxn modelId="{95B664CC-6E63-4237-8721-2CEE6F406FF1}" srcId="{F824F95A-02F9-4313-8275-06A5ACF52BFF}" destId="{9844082E-08D4-4C8B-9D17-90BECA91D054}" srcOrd="2" destOrd="0" parTransId="{3232D0F3-2FA3-444D-B64D-7E397522E4BA}" sibTransId="{0BA19C19-ACD1-41F6-AD9A-E0E98CFEAD96}"/>
    <dgm:cxn modelId="{E0EEF2E0-09C8-4F79-BE1C-CDA60EB67F26}" srcId="{F824F95A-02F9-4313-8275-06A5ACF52BFF}" destId="{A082215C-75A0-48AE-A1DB-7EFFF7077B85}" srcOrd="1" destOrd="0" parTransId="{CCD5EC05-AF62-4BD3-A56A-F45B7A5215D3}" sibTransId="{9F873D25-20C4-4A77-9464-C62B5EA7AE64}"/>
    <dgm:cxn modelId="{5F79C273-F5F1-491F-8FF4-86CC4E1AA741}" type="presParOf" srcId="{6E5EA180-D208-48C2-AEB7-BC4347869D01}" destId="{00D7C60F-69ED-4451-9735-01F60D1CE5B8}" srcOrd="0" destOrd="0" presId="urn:microsoft.com/office/officeart/2005/8/layout/matrix3"/>
    <dgm:cxn modelId="{E2EE4BCC-A5E0-4D4F-A5D9-3F31A7EC01FB}" type="presParOf" srcId="{6E5EA180-D208-48C2-AEB7-BC4347869D01}" destId="{5285AC46-6051-4D3E-A64B-3C502CCC4FCD}" srcOrd="1" destOrd="0" presId="urn:microsoft.com/office/officeart/2005/8/layout/matrix3"/>
    <dgm:cxn modelId="{FA8D2C04-0BA1-444D-AB44-8A3605F49FC2}" type="presParOf" srcId="{6E5EA180-D208-48C2-AEB7-BC4347869D01}" destId="{078DDB12-5B46-4934-83DC-2BD134182A78}" srcOrd="2" destOrd="0" presId="urn:microsoft.com/office/officeart/2005/8/layout/matrix3"/>
    <dgm:cxn modelId="{2CA65E1B-2D55-49FC-BD75-3D4A01E55C7F}" type="presParOf" srcId="{6E5EA180-D208-48C2-AEB7-BC4347869D01}" destId="{A15C330C-460C-43BE-B54E-B27246708D00}" srcOrd="3" destOrd="0" presId="urn:microsoft.com/office/officeart/2005/8/layout/matrix3"/>
    <dgm:cxn modelId="{614E27D3-B1FD-47B8-A4C0-4393E8384F47}" type="presParOf" srcId="{6E5EA180-D208-48C2-AEB7-BC4347869D01}" destId="{660313A8-C256-4A45-98C9-AD02BA93AED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24F95A-02F9-4313-8275-06A5ACF52BF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3468E8D6-3F5C-46E2-B956-6618BFFFCE80}">
      <dgm:prSet/>
      <dgm:spPr/>
      <dgm:t>
        <a:bodyPr/>
        <a:lstStyle/>
        <a:p>
          <a:r>
            <a:rPr lang="en-CA" dirty="0"/>
            <a:t>Forgetting what is behind</a:t>
          </a:r>
          <a:endParaRPr lang="en-US" dirty="0"/>
        </a:p>
      </dgm:t>
    </dgm:pt>
    <dgm:pt modelId="{D14700D1-8B05-438B-8CFE-B47482F46F16}" type="parTrans" cxnId="{F6061697-378C-43AB-8FA3-01B8246811CB}">
      <dgm:prSet/>
      <dgm:spPr/>
      <dgm:t>
        <a:bodyPr/>
        <a:lstStyle/>
        <a:p>
          <a:endParaRPr lang="en-US"/>
        </a:p>
      </dgm:t>
    </dgm:pt>
    <dgm:pt modelId="{E6D490E4-2215-43C3-854C-22FB1312D323}" type="sibTrans" cxnId="{F6061697-378C-43AB-8FA3-01B8246811CB}">
      <dgm:prSet/>
      <dgm:spPr/>
      <dgm:t>
        <a:bodyPr/>
        <a:lstStyle/>
        <a:p>
          <a:endParaRPr lang="en-US"/>
        </a:p>
      </dgm:t>
    </dgm:pt>
    <dgm:pt modelId="{A082215C-75A0-48AE-A1DB-7EFFF7077B85}">
      <dgm:prSet/>
      <dgm:spPr/>
      <dgm:t>
        <a:bodyPr/>
        <a:lstStyle/>
        <a:p>
          <a:r>
            <a:rPr lang="en-CA" dirty="0"/>
            <a:t> and straining</a:t>
          </a:r>
          <a:endParaRPr lang="en-US" dirty="0"/>
        </a:p>
      </dgm:t>
    </dgm:pt>
    <dgm:pt modelId="{CCD5EC05-AF62-4BD3-A56A-F45B7A5215D3}" type="parTrans" cxnId="{E0EEF2E0-09C8-4F79-BE1C-CDA60EB67F26}">
      <dgm:prSet/>
      <dgm:spPr/>
      <dgm:t>
        <a:bodyPr/>
        <a:lstStyle/>
        <a:p>
          <a:endParaRPr lang="en-US"/>
        </a:p>
      </dgm:t>
    </dgm:pt>
    <dgm:pt modelId="{9F873D25-20C4-4A77-9464-C62B5EA7AE64}" type="sibTrans" cxnId="{E0EEF2E0-09C8-4F79-BE1C-CDA60EB67F26}">
      <dgm:prSet/>
      <dgm:spPr/>
      <dgm:t>
        <a:bodyPr/>
        <a:lstStyle/>
        <a:p>
          <a:endParaRPr lang="en-US"/>
        </a:p>
      </dgm:t>
    </dgm:pt>
    <dgm:pt modelId="{9844082E-08D4-4C8B-9D17-90BECA91D054}">
      <dgm:prSet/>
      <dgm:spPr/>
      <dgm:t>
        <a:bodyPr/>
        <a:lstStyle/>
        <a:p>
          <a:r>
            <a:rPr lang="en-CA" dirty="0"/>
            <a:t>toward what is ahead</a:t>
          </a:r>
        </a:p>
        <a:p>
          <a:endParaRPr lang="en-US" dirty="0"/>
        </a:p>
      </dgm:t>
    </dgm:pt>
    <dgm:pt modelId="{3232D0F3-2FA3-444D-B64D-7E397522E4BA}" type="parTrans" cxnId="{95B664CC-6E63-4237-8721-2CEE6F406FF1}">
      <dgm:prSet/>
      <dgm:spPr/>
      <dgm:t>
        <a:bodyPr/>
        <a:lstStyle/>
        <a:p>
          <a:endParaRPr lang="en-US"/>
        </a:p>
      </dgm:t>
    </dgm:pt>
    <dgm:pt modelId="{0BA19C19-ACD1-41F6-AD9A-E0E98CFEAD96}" type="sibTrans" cxnId="{95B664CC-6E63-4237-8721-2CEE6F406FF1}">
      <dgm:prSet/>
      <dgm:spPr/>
      <dgm:t>
        <a:bodyPr/>
        <a:lstStyle/>
        <a:p>
          <a:endParaRPr lang="en-US"/>
        </a:p>
      </dgm:t>
    </dgm:pt>
    <dgm:pt modelId="{D871E92C-B9EA-4D4E-A579-23462AF60F74}">
      <dgm:prSet custT="1"/>
      <dgm:spPr/>
      <dgm:t>
        <a:bodyPr/>
        <a:lstStyle/>
        <a:p>
          <a:r>
            <a:rPr lang="en-CA" sz="3200" dirty="0"/>
            <a:t>Philippians 3:13</a:t>
          </a:r>
        </a:p>
        <a:p>
          <a:endParaRPr lang="en-US" sz="3200" dirty="0"/>
        </a:p>
      </dgm:t>
    </dgm:pt>
    <dgm:pt modelId="{08EA997C-B1BD-4A52-88CF-4C664328505C}" type="parTrans" cxnId="{A877A495-2E8F-46E5-B487-499579C27291}">
      <dgm:prSet/>
      <dgm:spPr/>
      <dgm:t>
        <a:bodyPr/>
        <a:lstStyle/>
        <a:p>
          <a:endParaRPr lang="en-US"/>
        </a:p>
      </dgm:t>
    </dgm:pt>
    <dgm:pt modelId="{3C5B31FA-6906-4006-A56E-8D76DCBC2886}" type="sibTrans" cxnId="{A877A495-2E8F-46E5-B487-499579C27291}">
      <dgm:prSet/>
      <dgm:spPr/>
      <dgm:t>
        <a:bodyPr/>
        <a:lstStyle/>
        <a:p>
          <a:endParaRPr lang="en-US"/>
        </a:p>
      </dgm:t>
    </dgm:pt>
    <dgm:pt modelId="{6E5EA180-D208-48C2-AEB7-BC4347869D01}" type="pres">
      <dgm:prSet presAssocID="{F824F95A-02F9-4313-8275-06A5ACF52BFF}" presName="matrix" presStyleCnt="0">
        <dgm:presLayoutVars>
          <dgm:chMax val="1"/>
          <dgm:dir/>
          <dgm:resizeHandles val="exact"/>
        </dgm:presLayoutVars>
      </dgm:prSet>
      <dgm:spPr/>
    </dgm:pt>
    <dgm:pt modelId="{00D7C60F-69ED-4451-9735-01F60D1CE5B8}" type="pres">
      <dgm:prSet presAssocID="{F824F95A-02F9-4313-8275-06A5ACF52BFF}" presName="diamond" presStyleLbl="bgShp" presStyleIdx="0" presStyleCnt="1"/>
      <dgm:spPr/>
    </dgm:pt>
    <dgm:pt modelId="{5285AC46-6051-4D3E-A64B-3C502CCC4FCD}" type="pres">
      <dgm:prSet presAssocID="{F824F95A-02F9-4313-8275-06A5ACF52BFF}" presName="quad1" presStyleLbl="node1" presStyleIdx="0" presStyleCnt="4">
        <dgm:presLayoutVars>
          <dgm:chMax val="0"/>
          <dgm:chPref val="0"/>
          <dgm:bulletEnabled val="1"/>
        </dgm:presLayoutVars>
      </dgm:prSet>
      <dgm:spPr/>
    </dgm:pt>
    <dgm:pt modelId="{078DDB12-5B46-4934-83DC-2BD134182A78}" type="pres">
      <dgm:prSet presAssocID="{F824F95A-02F9-4313-8275-06A5ACF52BFF}" presName="quad2" presStyleLbl="node1" presStyleIdx="1" presStyleCnt="4">
        <dgm:presLayoutVars>
          <dgm:chMax val="0"/>
          <dgm:chPref val="0"/>
          <dgm:bulletEnabled val="1"/>
        </dgm:presLayoutVars>
      </dgm:prSet>
      <dgm:spPr/>
    </dgm:pt>
    <dgm:pt modelId="{A15C330C-460C-43BE-B54E-B27246708D00}" type="pres">
      <dgm:prSet presAssocID="{F824F95A-02F9-4313-8275-06A5ACF52BFF}" presName="quad3" presStyleLbl="node1" presStyleIdx="2" presStyleCnt="4">
        <dgm:presLayoutVars>
          <dgm:chMax val="0"/>
          <dgm:chPref val="0"/>
          <dgm:bulletEnabled val="1"/>
        </dgm:presLayoutVars>
      </dgm:prSet>
      <dgm:spPr/>
    </dgm:pt>
    <dgm:pt modelId="{660313A8-C256-4A45-98C9-AD02BA93AED6}" type="pres">
      <dgm:prSet presAssocID="{F824F95A-02F9-4313-8275-06A5ACF52BFF}" presName="quad4" presStyleLbl="node1" presStyleIdx="3" presStyleCnt="4" custScaleX="114908">
        <dgm:presLayoutVars>
          <dgm:chMax val="0"/>
          <dgm:chPref val="0"/>
          <dgm:bulletEnabled val="1"/>
        </dgm:presLayoutVars>
      </dgm:prSet>
      <dgm:spPr/>
    </dgm:pt>
  </dgm:ptLst>
  <dgm:cxnLst>
    <dgm:cxn modelId="{33FD0F2F-0865-4562-A15C-19B531981814}" type="presOf" srcId="{A082215C-75A0-48AE-A1DB-7EFFF7077B85}" destId="{078DDB12-5B46-4934-83DC-2BD134182A78}" srcOrd="0" destOrd="0" presId="urn:microsoft.com/office/officeart/2005/8/layout/matrix3"/>
    <dgm:cxn modelId="{FBCE615C-5CDD-49E3-96E2-BCDE1A8F8242}" type="presOf" srcId="{F824F95A-02F9-4313-8275-06A5ACF52BFF}" destId="{6E5EA180-D208-48C2-AEB7-BC4347869D01}" srcOrd="0" destOrd="0" presId="urn:microsoft.com/office/officeart/2005/8/layout/matrix3"/>
    <dgm:cxn modelId="{CDE12A43-40CB-4E05-B250-E8C736D4E732}" type="presOf" srcId="{9844082E-08D4-4C8B-9D17-90BECA91D054}" destId="{A15C330C-460C-43BE-B54E-B27246708D00}" srcOrd="0" destOrd="0" presId="urn:microsoft.com/office/officeart/2005/8/layout/matrix3"/>
    <dgm:cxn modelId="{BF180948-B9A4-4B8C-8092-731DC741B7D8}" type="presOf" srcId="{D871E92C-B9EA-4D4E-A579-23462AF60F74}" destId="{660313A8-C256-4A45-98C9-AD02BA93AED6}" srcOrd="0" destOrd="0" presId="urn:microsoft.com/office/officeart/2005/8/layout/matrix3"/>
    <dgm:cxn modelId="{E3D98B70-F882-4EFC-B60A-60A49BE79DA5}" type="presOf" srcId="{3468E8D6-3F5C-46E2-B956-6618BFFFCE80}" destId="{5285AC46-6051-4D3E-A64B-3C502CCC4FCD}" srcOrd="0" destOrd="0" presId="urn:microsoft.com/office/officeart/2005/8/layout/matrix3"/>
    <dgm:cxn modelId="{A877A495-2E8F-46E5-B487-499579C27291}" srcId="{F824F95A-02F9-4313-8275-06A5ACF52BFF}" destId="{D871E92C-B9EA-4D4E-A579-23462AF60F74}" srcOrd="3" destOrd="0" parTransId="{08EA997C-B1BD-4A52-88CF-4C664328505C}" sibTransId="{3C5B31FA-6906-4006-A56E-8D76DCBC2886}"/>
    <dgm:cxn modelId="{F6061697-378C-43AB-8FA3-01B8246811CB}" srcId="{F824F95A-02F9-4313-8275-06A5ACF52BFF}" destId="{3468E8D6-3F5C-46E2-B956-6618BFFFCE80}" srcOrd="0" destOrd="0" parTransId="{D14700D1-8B05-438B-8CFE-B47482F46F16}" sibTransId="{E6D490E4-2215-43C3-854C-22FB1312D323}"/>
    <dgm:cxn modelId="{95B664CC-6E63-4237-8721-2CEE6F406FF1}" srcId="{F824F95A-02F9-4313-8275-06A5ACF52BFF}" destId="{9844082E-08D4-4C8B-9D17-90BECA91D054}" srcOrd="2" destOrd="0" parTransId="{3232D0F3-2FA3-444D-B64D-7E397522E4BA}" sibTransId="{0BA19C19-ACD1-41F6-AD9A-E0E98CFEAD96}"/>
    <dgm:cxn modelId="{E0EEF2E0-09C8-4F79-BE1C-CDA60EB67F26}" srcId="{F824F95A-02F9-4313-8275-06A5ACF52BFF}" destId="{A082215C-75A0-48AE-A1DB-7EFFF7077B85}" srcOrd="1" destOrd="0" parTransId="{CCD5EC05-AF62-4BD3-A56A-F45B7A5215D3}" sibTransId="{9F873D25-20C4-4A77-9464-C62B5EA7AE64}"/>
    <dgm:cxn modelId="{5F79C273-F5F1-491F-8FF4-86CC4E1AA741}" type="presParOf" srcId="{6E5EA180-D208-48C2-AEB7-BC4347869D01}" destId="{00D7C60F-69ED-4451-9735-01F60D1CE5B8}" srcOrd="0" destOrd="0" presId="urn:microsoft.com/office/officeart/2005/8/layout/matrix3"/>
    <dgm:cxn modelId="{E2EE4BCC-A5E0-4D4F-A5D9-3F31A7EC01FB}" type="presParOf" srcId="{6E5EA180-D208-48C2-AEB7-BC4347869D01}" destId="{5285AC46-6051-4D3E-A64B-3C502CCC4FCD}" srcOrd="1" destOrd="0" presId="urn:microsoft.com/office/officeart/2005/8/layout/matrix3"/>
    <dgm:cxn modelId="{FA8D2C04-0BA1-444D-AB44-8A3605F49FC2}" type="presParOf" srcId="{6E5EA180-D208-48C2-AEB7-BC4347869D01}" destId="{078DDB12-5B46-4934-83DC-2BD134182A78}" srcOrd="2" destOrd="0" presId="urn:microsoft.com/office/officeart/2005/8/layout/matrix3"/>
    <dgm:cxn modelId="{2CA65E1B-2D55-49FC-BD75-3D4A01E55C7F}" type="presParOf" srcId="{6E5EA180-D208-48C2-AEB7-BC4347869D01}" destId="{A15C330C-460C-43BE-B54E-B27246708D00}" srcOrd="3" destOrd="0" presId="urn:microsoft.com/office/officeart/2005/8/layout/matrix3"/>
    <dgm:cxn modelId="{614E27D3-B1FD-47B8-A4C0-4393E8384F47}" type="presParOf" srcId="{6E5EA180-D208-48C2-AEB7-BC4347869D01}" destId="{660313A8-C256-4A45-98C9-AD02BA93AED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824F95A-02F9-4313-8275-06A5ACF52BF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3468E8D6-3F5C-46E2-B956-6618BFFFCE80}">
      <dgm:prSet/>
      <dgm:spPr/>
      <dgm:t>
        <a:bodyPr/>
        <a:lstStyle/>
        <a:p>
          <a:r>
            <a:rPr lang="en-CA" dirty="0"/>
            <a:t>“Never be afraid to trust</a:t>
          </a:r>
          <a:endParaRPr lang="en-US" dirty="0"/>
        </a:p>
      </dgm:t>
    </dgm:pt>
    <dgm:pt modelId="{D14700D1-8B05-438B-8CFE-B47482F46F16}" type="parTrans" cxnId="{F6061697-378C-43AB-8FA3-01B8246811CB}">
      <dgm:prSet/>
      <dgm:spPr/>
      <dgm:t>
        <a:bodyPr/>
        <a:lstStyle/>
        <a:p>
          <a:endParaRPr lang="en-US"/>
        </a:p>
      </dgm:t>
    </dgm:pt>
    <dgm:pt modelId="{E6D490E4-2215-43C3-854C-22FB1312D323}" type="sibTrans" cxnId="{F6061697-378C-43AB-8FA3-01B8246811CB}">
      <dgm:prSet/>
      <dgm:spPr/>
      <dgm:t>
        <a:bodyPr/>
        <a:lstStyle/>
        <a:p>
          <a:endParaRPr lang="en-US"/>
        </a:p>
      </dgm:t>
    </dgm:pt>
    <dgm:pt modelId="{A082215C-75A0-48AE-A1DB-7EFFF7077B85}">
      <dgm:prSet/>
      <dgm:spPr/>
      <dgm:t>
        <a:bodyPr/>
        <a:lstStyle/>
        <a:p>
          <a:r>
            <a:rPr lang="en-CA" dirty="0"/>
            <a:t> an unknown future</a:t>
          </a:r>
          <a:endParaRPr lang="en-US" dirty="0"/>
        </a:p>
      </dgm:t>
    </dgm:pt>
    <dgm:pt modelId="{CCD5EC05-AF62-4BD3-A56A-F45B7A5215D3}" type="parTrans" cxnId="{E0EEF2E0-09C8-4F79-BE1C-CDA60EB67F26}">
      <dgm:prSet/>
      <dgm:spPr/>
      <dgm:t>
        <a:bodyPr/>
        <a:lstStyle/>
        <a:p>
          <a:endParaRPr lang="en-US"/>
        </a:p>
      </dgm:t>
    </dgm:pt>
    <dgm:pt modelId="{9F873D25-20C4-4A77-9464-C62B5EA7AE64}" type="sibTrans" cxnId="{E0EEF2E0-09C8-4F79-BE1C-CDA60EB67F26}">
      <dgm:prSet/>
      <dgm:spPr/>
      <dgm:t>
        <a:bodyPr/>
        <a:lstStyle/>
        <a:p>
          <a:endParaRPr lang="en-US"/>
        </a:p>
      </dgm:t>
    </dgm:pt>
    <dgm:pt modelId="{9844082E-08D4-4C8B-9D17-90BECA91D054}">
      <dgm:prSet/>
      <dgm:spPr/>
      <dgm:t>
        <a:bodyPr/>
        <a:lstStyle/>
        <a:p>
          <a:r>
            <a:rPr lang="en-CA" dirty="0"/>
            <a:t>to a known God”</a:t>
          </a:r>
        </a:p>
        <a:p>
          <a:endParaRPr lang="en-US" dirty="0"/>
        </a:p>
      </dgm:t>
    </dgm:pt>
    <dgm:pt modelId="{3232D0F3-2FA3-444D-B64D-7E397522E4BA}" type="parTrans" cxnId="{95B664CC-6E63-4237-8721-2CEE6F406FF1}">
      <dgm:prSet/>
      <dgm:spPr/>
      <dgm:t>
        <a:bodyPr/>
        <a:lstStyle/>
        <a:p>
          <a:endParaRPr lang="en-US"/>
        </a:p>
      </dgm:t>
    </dgm:pt>
    <dgm:pt modelId="{0BA19C19-ACD1-41F6-AD9A-E0E98CFEAD96}" type="sibTrans" cxnId="{95B664CC-6E63-4237-8721-2CEE6F406FF1}">
      <dgm:prSet/>
      <dgm:spPr/>
      <dgm:t>
        <a:bodyPr/>
        <a:lstStyle/>
        <a:p>
          <a:endParaRPr lang="en-US"/>
        </a:p>
      </dgm:t>
    </dgm:pt>
    <dgm:pt modelId="{D871E92C-B9EA-4D4E-A579-23462AF60F74}">
      <dgm:prSet custT="1"/>
      <dgm:spPr/>
      <dgm:t>
        <a:bodyPr/>
        <a:lstStyle/>
        <a:p>
          <a:r>
            <a:rPr lang="en-CA" sz="3200" dirty="0"/>
            <a:t>Corrie Ten Boom</a:t>
          </a:r>
          <a:endParaRPr lang="en-US" sz="3200" dirty="0"/>
        </a:p>
      </dgm:t>
    </dgm:pt>
    <dgm:pt modelId="{08EA997C-B1BD-4A52-88CF-4C664328505C}" type="parTrans" cxnId="{A877A495-2E8F-46E5-B487-499579C27291}">
      <dgm:prSet/>
      <dgm:spPr/>
      <dgm:t>
        <a:bodyPr/>
        <a:lstStyle/>
        <a:p>
          <a:endParaRPr lang="en-US"/>
        </a:p>
      </dgm:t>
    </dgm:pt>
    <dgm:pt modelId="{3C5B31FA-6906-4006-A56E-8D76DCBC2886}" type="sibTrans" cxnId="{A877A495-2E8F-46E5-B487-499579C27291}">
      <dgm:prSet/>
      <dgm:spPr/>
      <dgm:t>
        <a:bodyPr/>
        <a:lstStyle/>
        <a:p>
          <a:endParaRPr lang="en-US"/>
        </a:p>
      </dgm:t>
    </dgm:pt>
    <dgm:pt modelId="{6E5EA180-D208-48C2-AEB7-BC4347869D01}" type="pres">
      <dgm:prSet presAssocID="{F824F95A-02F9-4313-8275-06A5ACF52BFF}" presName="matrix" presStyleCnt="0">
        <dgm:presLayoutVars>
          <dgm:chMax val="1"/>
          <dgm:dir/>
          <dgm:resizeHandles val="exact"/>
        </dgm:presLayoutVars>
      </dgm:prSet>
      <dgm:spPr/>
    </dgm:pt>
    <dgm:pt modelId="{00D7C60F-69ED-4451-9735-01F60D1CE5B8}" type="pres">
      <dgm:prSet presAssocID="{F824F95A-02F9-4313-8275-06A5ACF52BFF}" presName="diamond" presStyleLbl="bgShp" presStyleIdx="0" presStyleCnt="1"/>
      <dgm:spPr/>
    </dgm:pt>
    <dgm:pt modelId="{5285AC46-6051-4D3E-A64B-3C502CCC4FCD}" type="pres">
      <dgm:prSet presAssocID="{F824F95A-02F9-4313-8275-06A5ACF52BFF}" presName="quad1" presStyleLbl="node1" presStyleIdx="0" presStyleCnt="4">
        <dgm:presLayoutVars>
          <dgm:chMax val="0"/>
          <dgm:chPref val="0"/>
          <dgm:bulletEnabled val="1"/>
        </dgm:presLayoutVars>
      </dgm:prSet>
      <dgm:spPr/>
    </dgm:pt>
    <dgm:pt modelId="{078DDB12-5B46-4934-83DC-2BD134182A78}" type="pres">
      <dgm:prSet presAssocID="{F824F95A-02F9-4313-8275-06A5ACF52BFF}" presName="quad2" presStyleLbl="node1" presStyleIdx="1" presStyleCnt="4">
        <dgm:presLayoutVars>
          <dgm:chMax val="0"/>
          <dgm:chPref val="0"/>
          <dgm:bulletEnabled val="1"/>
        </dgm:presLayoutVars>
      </dgm:prSet>
      <dgm:spPr/>
    </dgm:pt>
    <dgm:pt modelId="{A15C330C-460C-43BE-B54E-B27246708D00}" type="pres">
      <dgm:prSet presAssocID="{F824F95A-02F9-4313-8275-06A5ACF52BFF}" presName="quad3" presStyleLbl="node1" presStyleIdx="2" presStyleCnt="4">
        <dgm:presLayoutVars>
          <dgm:chMax val="0"/>
          <dgm:chPref val="0"/>
          <dgm:bulletEnabled val="1"/>
        </dgm:presLayoutVars>
      </dgm:prSet>
      <dgm:spPr/>
    </dgm:pt>
    <dgm:pt modelId="{660313A8-C256-4A45-98C9-AD02BA93AED6}" type="pres">
      <dgm:prSet presAssocID="{F824F95A-02F9-4313-8275-06A5ACF52BFF}" presName="quad4" presStyleLbl="node1" presStyleIdx="3" presStyleCnt="4" custScaleX="114908">
        <dgm:presLayoutVars>
          <dgm:chMax val="0"/>
          <dgm:chPref val="0"/>
          <dgm:bulletEnabled val="1"/>
        </dgm:presLayoutVars>
      </dgm:prSet>
      <dgm:spPr/>
    </dgm:pt>
  </dgm:ptLst>
  <dgm:cxnLst>
    <dgm:cxn modelId="{33FD0F2F-0865-4562-A15C-19B531981814}" type="presOf" srcId="{A082215C-75A0-48AE-A1DB-7EFFF7077B85}" destId="{078DDB12-5B46-4934-83DC-2BD134182A78}" srcOrd="0" destOrd="0" presId="urn:microsoft.com/office/officeart/2005/8/layout/matrix3"/>
    <dgm:cxn modelId="{FBCE615C-5CDD-49E3-96E2-BCDE1A8F8242}" type="presOf" srcId="{F824F95A-02F9-4313-8275-06A5ACF52BFF}" destId="{6E5EA180-D208-48C2-AEB7-BC4347869D01}" srcOrd="0" destOrd="0" presId="urn:microsoft.com/office/officeart/2005/8/layout/matrix3"/>
    <dgm:cxn modelId="{CDE12A43-40CB-4E05-B250-E8C736D4E732}" type="presOf" srcId="{9844082E-08D4-4C8B-9D17-90BECA91D054}" destId="{A15C330C-460C-43BE-B54E-B27246708D00}" srcOrd="0" destOrd="0" presId="urn:microsoft.com/office/officeart/2005/8/layout/matrix3"/>
    <dgm:cxn modelId="{BF180948-B9A4-4B8C-8092-731DC741B7D8}" type="presOf" srcId="{D871E92C-B9EA-4D4E-A579-23462AF60F74}" destId="{660313A8-C256-4A45-98C9-AD02BA93AED6}" srcOrd="0" destOrd="0" presId="urn:microsoft.com/office/officeart/2005/8/layout/matrix3"/>
    <dgm:cxn modelId="{E3D98B70-F882-4EFC-B60A-60A49BE79DA5}" type="presOf" srcId="{3468E8D6-3F5C-46E2-B956-6618BFFFCE80}" destId="{5285AC46-6051-4D3E-A64B-3C502CCC4FCD}" srcOrd="0" destOrd="0" presId="urn:microsoft.com/office/officeart/2005/8/layout/matrix3"/>
    <dgm:cxn modelId="{A877A495-2E8F-46E5-B487-499579C27291}" srcId="{F824F95A-02F9-4313-8275-06A5ACF52BFF}" destId="{D871E92C-B9EA-4D4E-A579-23462AF60F74}" srcOrd="3" destOrd="0" parTransId="{08EA997C-B1BD-4A52-88CF-4C664328505C}" sibTransId="{3C5B31FA-6906-4006-A56E-8D76DCBC2886}"/>
    <dgm:cxn modelId="{F6061697-378C-43AB-8FA3-01B8246811CB}" srcId="{F824F95A-02F9-4313-8275-06A5ACF52BFF}" destId="{3468E8D6-3F5C-46E2-B956-6618BFFFCE80}" srcOrd="0" destOrd="0" parTransId="{D14700D1-8B05-438B-8CFE-B47482F46F16}" sibTransId="{E6D490E4-2215-43C3-854C-22FB1312D323}"/>
    <dgm:cxn modelId="{95B664CC-6E63-4237-8721-2CEE6F406FF1}" srcId="{F824F95A-02F9-4313-8275-06A5ACF52BFF}" destId="{9844082E-08D4-4C8B-9D17-90BECA91D054}" srcOrd="2" destOrd="0" parTransId="{3232D0F3-2FA3-444D-B64D-7E397522E4BA}" sibTransId="{0BA19C19-ACD1-41F6-AD9A-E0E98CFEAD96}"/>
    <dgm:cxn modelId="{E0EEF2E0-09C8-4F79-BE1C-CDA60EB67F26}" srcId="{F824F95A-02F9-4313-8275-06A5ACF52BFF}" destId="{A082215C-75A0-48AE-A1DB-7EFFF7077B85}" srcOrd="1" destOrd="0" parTransId="{CCD5EC05-AF62-4BD3-A56A-F45B7A5215D3}" sibTransId="{9F873D25-20C4-4A77-9464-C62B5EA7AE64}"/>
    <dgm:cxn modelId="{5F79C273-F5F1-491F-8FF4-86CC4E1AA741}" type="presParOf" srcId="{6E5EA180-D208-48C2-AEB7-BC4347869D01}" destId="{00D7C60F-69ED-4451-9735-01F60D1CE5B8}" srcOrd="0" destOrd="0" presId="urn:microsoft.com/office/officeart/2005/8/layout/matrix3"/>
    <dgm:cxn modelId="{E2EE4BCC-A5E0-4D4F-A5D9-3F31A7EC01FB}" type="presParOf" srcId="{6E5EA180-D208-48C2-AEB7-BC4347869D01}" destId="{5285AC46-6051-4D3E-A64B-3C502CCC4FCD}" srcOrd="1" destOrd="0" presId="urn:microsoft.com/office/officeart/2005/8/layout/matrix3"/>
    <dgm:cxn modelId="{FA8D2C04-0BA1-444D-AB44-8A3605F49FC2}" type="presParOf" srcId="{6E5EA180-D208-48C2-AEB7-BC4347869D01}" destId="{078DDB12-5B46-4934-83DC-2BD134182A78}" srcOrd="2" destOrd="0" presId="urn:microsoft.com/office/officeart/2005/8/layout/matrix3"/>
    <dgm:cxn modelId="{2CA65E1B-2D55-49FC-BD75-3D4A01E55C7F}" type="presParOf" srcId="{6E5EA180-D208-48C2-AEB7-BC4347869D01}" destId="{A15C330C-460C-43BE-B54E-B27246708D00}" srcOrd="3" destOrd="0" presId="urn:microsoft.com/office/officeart/2005/8/layout/matrix3"/>
    <dgm:cxn modelId="{614E27D3-B1FD-47B8-A4C0-4393E8384F47}" type="presParOf" srcId="{6E5EA180-D208-48C2-AEB7-BC4347869D01}" destId="{660313A8-C256-4A45-98C9-AD02BA93AED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7C60F-69ED-4451-9735-01F60D1CE5B8}">
      <dsp:nvSpPr>
        <dsp:cNvPr id="0" name=""/>
        <dsp:cNvSpPr/>
      </dsp:nvSpPr>
      <dsp:spPr>
        <a:xfrm>
          <a:off x="1284732" y="0"/>
          <a:ext cx="5559551" cy="5559551"/>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85AC46-6051-4D3E-A64B-3C502CCC4FCD}">
      <dsp:nvSpPr>
        <dsp:cNvPr id="0" name=""/>
        <dsp:cNvSpPr/>
      </dsp:nvSpPr>
      <dsp:spPr>
        <a:xfrm>
          <a:off x="1812889"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a:t>The Past is </a:t>
          </a:r>
          <a:endParaRPr lang="en-US" sz="3200" kern="1200"/>
        </a:p>
      </dsp:txBody>
      <dsp:txXfrm>
        <a:off x="1918733" y="634001"/>
        <a:ext cx="1956536" cy="1956536"/>
      </dsp:txXfrm>
    </dsp:sp>
    <dsp:sp modelId="{078DDB12-5B46-4934-83DC-2BD134182A78}">
      <dsp:nvSpPr>
        <dsp:cNvPr id="0" name=""/>
        <dsp:cNvSpPr/>
      </dsp:nvSpPr>
      <dsp:spPr>
        <a:xfrm>
          <a:off x="4147901"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a:t>a Place of Reference</a:t>
          </a:r>
          <a:endParaRPr lang="en-US" sz="3200" kern="1200"/>
        </a:p>
      </dsp:txBody>
      <dsp:txXfrm>
        <a:off x="4253745" y="634001"/>
        <a:ext cx="1956536" cy="1956536"/>
      </dsp:txXfrm>
    </dsp:sp>
    <dsp:sp modelId="{A15C330C-460C-43BE-B54E-B27246708D00}">
      <dsp:nvSpPr>
        <dsp:cNvPr id="0" name=""/>
        <dsp:cNvSpPr/>
      </dsp:nvSpPr>
      <dsp:spPr>
        <a:xfrm>
          <a:off x="1812889" y="2863168"/>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a:t>NOT</a:t>
          </a:r>
          <a:endParaRPr lang="en-US" sz="3200" kern="1200"/>
        </a:p>
      </dsp:txBody>
      <dsp:txXfrm>
        <a:off x="1918733" y="2969012"/>
        <a:ext cx="1956536" cy="1956536"/>
      </dsp:txXfrm>
    </dsp:sp>
    <dsp:sp modelId="{660313A8-C256-4A45-98C9-AD02BA93AED6}">
      <dsp:nvSpPr>
        <dsp:cNvPr id="0" name=""/>
        <dsp:cNvSpPr/>
      </dsp:nvSpPr>
      <dsp:spPr>
        <a:xfrm>
          <a:off x="4147901" y="2863168"/>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a Place of Residence</a:t>
          </a:r>
          <a:endParaRPr lang="en-US" sz="3200" kern="1200" dirty="0"/>
        </a:p>
      </dsp:txBody>
      <dsp:txXfrm>
        <a:off x="4253745" y="2969012"/>
        <a:ext cx="1956536" cy="1956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7C60F-69ED-4451-9735-01F60D1CE5B8}">
      <dsp:nvSpPr>
        <dsp:cNvPr id="0" name=""/>
        <dsp:cNvSpPr/>
      </dsp:nvSpPr>
      <dsp:spPr>
        <a:xfrm>
          <a:off x="1284732" y="0"/>
          <a:ext cx="5559551" cy="5559551"/>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85AC46-6051-4D3E-A64B-3C502CCC4FCD}">
      <dsp:nvSpPr>
        <dsp:cNvPr id="0" name=""/>
        <dsp:cNvSpPr/>
      </dsp:nvSpPr>
      <dsp:spPr>
        <a:xfrm>
          <a:off x="1812889"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CA" sz="5500" kern="1200" dirty="0"/>
            <a:t>And it</a:t>
          </a:r>
          <a:endParaRPr lang="en-US" sz="5500" kern="1200" dirty="0"/>
        </a:p>
      </dsp:txBody>
      <dsp:txXfrm>
        <a:off x="1918733" y="634001"/>
        <a:ext cx="1956536" cy="1956536"/>
      </dsp:txXfrm>
    </dsp:sp>
    <dsp:sp modelId="{078DDB12-5B46-4934-83DC-2BD134182A78}">
      <dsp:nvSpPr>
        <dsp:cNvPr id="0" name=""/>
        <dsp:cNvSpPr/>
      </dsp:nvSpPr>
      <dsp:spPr>
        <a:xfrm>
          <a:off x="4147901"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US" sz="5500" kern="1200" dirty="0"/>
            <a:t>came</a:t>
          </a:r>
        </a:p>
      </dsp:txBody>
      <dsp:txXfrm>
        <a:off x="4253745" y="634001"/>
        <a:ext cx="1956536" cy="1956536"/>
      </dsp:txXfrm>
    </dsp:sp>
    <dsp:sp modelId="{A15C330C-460C-43BE-B54E-B27246708D00}">
      <dsp:nvSpPr>
        <dsp:cNvPr id="0" name=""/>
        <dsp:cNvSpPr/>
      </dsp:nvSpPr>
      <dsp:spPr>
        <a:xfrm>
          <a:off x="1812889" y="2863168"/>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US" sz="5500" kern="1200" dirty="0"/>
            <a:t>to pass</a:t>
          </a:r>
        </a:p>
      </dsp:txBody>
      <dsp:txXfrm>
        <a:off x="1918733" y="2969012"/>
        <a:ext cx="1956536" cy="1956536"/>
      </dsp:txXfrm>
    </dsp:sp>
    <dsp:sp modelId="{660313A8-C256-4A45-98C9-AD02BA93AED6}">
      <dsp:nvSpPr>
        <dsp:cNvPr id="0" name=""/>
        <dsp:cNvSpPr/>
      </dsp:nvSpPr>
      <dsp:spPr>
        <a:xfrm>
          <a:off x="4147901" y="2863168"/>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Luke 2:1</a:t>
          </a:r>
        </a:p>
      </dsp:txBody>
      <dsp:txXfrm>
        <a:off x="4253745" y="2969012"/>
        <a:ext cx="1956536" cy="1956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7C60F-69ED-4451-9735-01F60D1CE5B8}">
      <dsp:nvSpPr>
        <dsp:cNvPr id="0" name=""/>
        <dsp:cNvSpPr/>
      </dsp:nvSpPr>
      <dsp:spPr>
        <a:xfrm>
          <a:off x="1284732" y="0"/>
          <a:ext cx="5559551" cy="5559551"/>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85AC46-6051-4D3E-A64B-3C502CCC4FCD}">
      <dsp:nvSpPr>
        <dsp:cNvPr id="0" name=""/>
        <dsp:cNvSpPr/>
      </dsp:nvSpPr>
      <dsp:spPr>
        <a:xfrm>
          <a:off x="1812889"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t>Forgetting what is behind</a:t>
          </a:r>
          <a:endParaRPr lang="en-US" sz="2800" kern="1200" dirty="0"/>
        </a:p>
      </dsp:txBody>
      <dsp:txXfrm>
        <a:off x="1918733" y="634001"/>
        <a:ext cx="1956536" cy="1956536"/>
      </dsp:txXfrm>
    </dsp:sp>
    <dsp:sp modelId="{078DDB12-5B46-4934-83DC-2BD134182A78}">
      <dsp:nvSpPr>
        <dsp:cNvPr id="0" name=""/>
        <dsp:cNvSpPr/>
      </dsp:nvSpPr>
      <dsp:spPr>
        <a:xfrm>
          <a:off x="4147901"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t> and straining</a:t>
          </a:r>
          <a:endParaRPr lang="en-US" sz="2800" kern="1200" dirty="0"/>
        </a:p>
      </dsp:txBody>
      <dsp:txXfrm>
        <a:off x="4253745" y="634001"/>
        <a:ext cx="1956536" cy="1956536"/>
      </dsp:txXfrm>
    </dsp:sp>
    <dsp:sp modelId="{A15C330C-460C-43BE-B54E-B27246708D00}">
      <dsp:nvSpPr>
        <dsp:cNvPr id="0" name=""/>
        <dsp:cNvSpPr/>
      </dsp:nvSpPr>
      <dsp:spPr>
        <a:xfrm>
          <a:off x="1812889" y="2863168"/>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CA" sz="2800" kern="1200" dirty="0"/>
            <a:t>toward what is ahead</a:t>
          </a:r>
        </a:p>
        <a:p>
          <a:pPr marL="0" lvl="0" indent="0" algn="ctr" defTabSz="1244600">
            <a:lnSpc>
              <a:spcPct val="90000"/>
            </a:lnSpc>
            <a:spcBef>
              <a:spcPct val="0"/>
            </a:spcBef>
            <a:spcAft>
              <a:spcPct val="35000"/>
            </a:spcAft>
            <a:buNone/>
          </a:pPr>
          <a:endParaRPr lang="en-US" sz="2800" kern="1200" dirty="0"/>
        </a:p>
      </dsp:txBody>
      <dsp:txXfrm>
        <a:off x="1918733" y="2969012"/>
        <a:ext cx="1956536" cy="1956536"/>
      </dsp:txXfrm>
    </dsp:sp>
    <dsp:sp modelId="{660313A8-C256-4A45-98C9-AD02BA93AED6}">
      <dsp:nvSpPr>
        <dsp:cNvPr id="0" name=""/>
        <dsp:cNvSpPr/>
      </dsp:nvSpPr>
      <dsp:spPr>
        <a:xfrm>
          <a:off x="3986281" y="2863168"/>
          <a:ext cx="2491463"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Philippians 3:13</a:t>
          </a:r>
        </a:p>
        <a:p>
          <a:pPr marL="0" lvl="0" indent="0" algn="ctr" defTabSz="1422400">
            <a:lnSpc>
              <a:spcPct val="90000"/>
            </a:lnSpc>
            <a:spcBef>
              <a:spcPct val="0"/>
            </a:spcBef>
            <a:spcAft>
              <a:spcPct val="35000"/>
            </a:spcAft>
            <a:buNone/>
          </a:pPr>
          <a:endParaRPr lang="en-US" sz="3200" kern="1200" dirty="0"/>
        </a:p>
      </dsp:txBody>
      <dsp:txXfrm>
        <a:off x="4092125" y="2969012"/>
        <a:ext cx="2279775" cy="19565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D7C60F-69ED-4451-9735-01F60D1CE5B8}">
      <dsp:nvSpPr>
        <dsp:cNvPr id="0" name=""/>
        <dsp:cNvSpPr/>
      </dsp:nvSpPr>
      <dsp:spPr>
        <a:xfrm>
          <a:off x="1284732" y="0"/>
          <a:ext cx="5559551" cy="5559551"/>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85AC46-6051-4D3E-A64B-3C502CCC4FCD}">
      <dsp:nvSpPr>
        <dsp:cNvPr id="0" name=""/>
        <dsp:cNvSpPr/>
      </dsp:nvSpPr>
      <dsp:spPr>
        <a:xfrm>
          <a:off x="1812889"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CA" sz="3000" kern="1200" dirty="0"/>
            <a:t>“Never be afraid to trust</a:t>
          </a:r>
          <a:endParaRPr lang="en-US" sz="3000" kern="1200" dirty="0"/>
        </a:p>
      </dsp:txBody>
      <dsp:txXfrm>
        <a:off x="1918733" y="634001"/>
        <a:ext cx="1956536" cy="1956536"/>
      </dsp:txXfrm>
    </dsp:sp>
    <dsp:sp modelId="{078DDB12-5B46-4934-83DC-2BD134182A78}">
      <dsp:nvSpPr>
        <dsp:cNvPr id="0" name=""/>
        <dsp:cNvSpPr/>
      </dsp:nvSpPr>
      <dsp:spPr>
        <a:xfrm>
          <a:off x="4147901" y="528157"/>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CA" sz="3000" kern="1200" dirty="0"/>
            <a:t> an unknown future</a:t>
          </a:r>
          <a:endParaRPr lang="en-US" sz="3000" kern="1200" dirty="0"/>
        </a:p>
      </dsp:txBody>
      <dsp:txXfrm>
        <a:off x="4253745" y="634001"/>
        <a:ext cx="1956536" cy="1956536"/>
      </dsp:txXfrm>
    </dsp:sp>
    <dsp:sp modelId="{A15C330C-460C-43BE-B54E-B27246708D00}">
      <dsp:nvSpPr>
        <dsp:cNvPr id="0" name=""/>
        <dsp:cNvSpPr/>
      </dsp:nvSpPr>
      <dsp:spPr>
        <a:xfrm>
          <a:off x="1812889" y="2863168"/>
          <a:ext cx="2168224"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CA" sz="3000" kern="1200" dirty="0"/>
            <a:t>to a known God”</a:t>
          </a:r>
        </a:p>
        <a:p>
          <a:pPr marL="0" lvl="0" indent="0" algn="ctr" defTabSz="1333500">
            <a:lnSpc>
              <a:spcPct val="90000"/>
            </a:lnSpc>
            <a:spcBef>
              <a:spcPct val="0"/>
            </a:spcBef>
            <a:spcAft>
              <a:spcPct val="35000"/>
            </a:spcAft>
            <a:buNone/>
          </a:pPr>
          <a:endParaRPr lang="en-US" sz="3000" kern="1200" dirty="0"/>
        </a:p>
      </dsp:txBody>
      <dsp:txXfrm>
        <a:off x="1918733" y="2969012"/>
        <a:ext cx="1956536" cy="1956536"/>
      </dsp:txXfrm>
    </dsp:sp>
    <dsp:sp modelId="{660313A8-C256-4A45-98C9-AD02BA93AED6}">
      <dsp:nvSpPr>
        <dsp:cNvPr id="0" name=""/>
        <dsp:cNvSpPr/>
      </dsp:nvSpPr>
      <dsp:spPr>
        <a:xfrm>
          <a:off x="3986281" y="2863168"/>
          <a:ext cx="2491463" cy="21682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Corrie Ten Boom</a:t>
          </a:r>
          <a:endParaRPr lang="en-US" sz="3200" kern="1200" dirty="0"/>
        </a:p>
      </dsp:txBody>
      <dsp:txXfrm>
        <a:off x="4092125" y="2969012"/>
        <a:ext cx="2279775" cy="195653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9FC76-CBAB-6A04-D459-0A5DAAA6A8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6B5AE3F-01B4-3FB9-CD80-333F02CA7E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BC44A39-BC04-758C-C01C-E700D7701063}"/>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5" name="Footer Placeholder 4">
            <a:extLst>
              <a:ext uri="{FF2B5EF4-FFF2-40B4-BE49-F238E27FC236}">
                <a16:creationId xmlns:a16="http://schemas.microsoft.com/office/drawing/2014/main" id="{DC048AF7-69DB-2C21-40F9-3C3F2F4277D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A727D90-9290-C32B-D848-EF053E054B5E}"/>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23307817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9AF8-1275-89BF-204C-46BDE43E463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65EC0E4-DBDD-B2C4-9B5D-0D2FD09A5D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023EB15-0B2B-8EBA-49E9-53849CF734C4}"/>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5" name="Footer Placeholder 4">
            <a:extLst>
              <a:ext uri="{FF2B5EF4-FFF2-40B4-BE49-F238E27FC236}">
                <a16:creationId xmlns:a16="http://schemas.microsoft.com/office/drawing/2014/main" id="{74925621-7120-EA3C-105E-F4149C25B4A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ECB2889-7D78-AC6C-2145-7D28F6B1EDF8}"/>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313788070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9DAB51-4AC2-BBA7-4C71-AF404CC809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BA1C51D-5283-9CE0-7B75-40A87C16C2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8BCBA3-57A1-8121-EADA-B4FF84B15FF9}"/>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5" name="Footer Placeholder 4">
            <a:extLst>
              <a:ext uri="{FF2B5EF4-FFF2-40B4-BE49-F238E27FC236}">
                <a16:creationId xmlns:a16="http://schemas.microsoft.com/office/drawing/2014/main" id="{0C3289FA-5755-3CA3-27BA-15C739E30E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D319B6B-A5B6-7FC8-42C9-82898580ED6E}"/>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425350495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4B5E7-180C-CA4D-9D02-13A344CBE10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708C854-3F07-1525-5044-0494AD522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587B7C-5DE0-B5F6-CBAF-FA144A69F44E}"/>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5" name="Footer Placeholder 4">
            <a:extLst>
              <a:ext uri="{FF2B5EF4-FFF2-40B4-BE49-F238E27FC236}">
                <a16:creationId xmlns:a16="http://schemas.microsoft.com/office/drawing/2014/main" id="{A4E421EF-D889-7E2F-94FA-6A1A8A57E1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FD51456-1391-0A2C-2A8A-BB9152C8F2C3}"/>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110751479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9F15B-AB56-E111-A1E7-74B1DBA93D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903E46B-037C-C865-2DC2-1098DAC940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86F852-E6AA-BF44-899D-B742637C39B2}"/>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5" name="Footer Placeholder 4">
            <a:extLst>
              <a:ext uri="{FF2B5EF4-FFF2-40B4-BE49-F238E27FC236}">
                <a16:creationId xmlns:a16="http://schemas.microsoft.com/office/drawing/2014/main" id="{32730360-5AF3-8B07-4330-AB1F6B30A0C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0D696D-BDD1-60CC-1B26-673000200444}"/>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389348832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06A3-DC85-4E6C-BCA6-2709B61F136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E2F0E62-7BCB-74DA-544E-A82861AC15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34E62A7-87A2-BF4A-4C94-D34CF44972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DA4F285-C44C-DCDE-61E2-5A63B9534776}"/>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6" name="Footer Placeholder 5">
            <a:extLst>
              <a:ext uri="{FF2B5EF4-FFF2-40B4-BE49-F238E27FC236}">
                <a16:creationId xmlns:a16="http://schemas.microsoft.com/office/drawing/2014/main" id="{C3190E2A-1AD5-5F33-8511-80058CD41EE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4E46DF9-0400-D870-EF0F-9A756F40DEC8}"/>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22072904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EE11-324E-CEB4-EECC-63E2E7960FA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350B847-2454-89FE-98A8-329DDB9825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D689CE-5CB7-2EDC-D49F-50D4E61C88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B9BDB4-4B3C-4F77-2690-97A2B176BE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2CDAB4-A3A6-7EB7-2B79-CFA085CB99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B76D932-D089-448D-27D8-E4027931B1F3}"/>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8" name="Footer Placeholder 7">
            <a:extLst>
              <a:ext uri="{FF2B5EF4-FFF2-40B4-BE49-F238E27FC236}">
                <a16:creationId xmlns:a16="http://schemas.microsoft.com/office/drawing/2014/main" id="{DAD77DF5-697C-DF98-0F79-A028D552F70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C3BFC0C9-E3B9-3565-415E-A4017CF02140}"/>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369327035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78F5-F501-329F-5DF1-2BCF6ACE27B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413001B-0BAD-18F3-EF0A-281595C96E27}"/>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4" name="Footer Placeholder 3">
            <a:extLst>
              <a:ext uri="{FF2B5EF4-FFF2-40B4-BE49-F238E27FC236}">
                <a16:creationId xmlns:a16="http://schemas.microsoft.com/office/drawing/2014/main" id="{283561C3-62FE-9F00-03F2-42A8A5340D6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BCF6973-7213-6D11-1705-6B1D8C7A0895}"/>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37119836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01263-CCB0-46B9-340A-EA559733B42B}"/>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3" name="Footer Placeholder 2">
            <a:extLst>
              <a:ext uri="{FF2B5EF4-FFF2-40B4-BE49-F238E27FC236}">
                <a16:creationId xmlns:a16="http://schemas.microsoft.com/office/drawing/2014/main" id="{65779A73-F3EB-3990-E5C6-0BB33C466ED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730265B-6BF1-2D23-8820-76378C182FCE}"/>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306520605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E6262-2159-73A6-05CA-B6F0D3DAFE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BA237BE-F579-DB1A-499D-E7EF7C11BF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84E8BDA-2016-6173-A12D-BDB3D3064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DC421B-3243-5365-BED8-B66997610BB6}"/>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6" name="Footer Placeholder 5">
            <a:extLst>
              <a:ext uri="{FF2B5EF4-FFF2-40B4-BE49-F238E27FC236}">
                <a16:creationId xmlns:a16="http://schemas.microsoft.com/office/drawing/2014/main" id="{1D141F3D-27B6-ED84-5BF3-A85A2C76711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A65460D-730D-1B61-8258-6B91DBAA7CA5}"/>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5354093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D5325-AF4A-3435-A54E-7288D39AA0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35CF03D-38BF-0BD8-6842-ADA125E85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E970369-5FF9-FC46-4800-F416317D7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5253D1-677B-C7CF-EACC-3519D0D79E14}"/>
              </a:ext>
            </a:extLst>
          </p:cNvPr>
          <p:cNvSpPr>
            <a:spLocks noGrp="1"/>
          </p:cNvSpPr>
          <p:nvPr>
            <p:ph type="dt" sz="half" idx="10"/>
          </p:nvPr>
        </p:nvSpPr>
        <p:spPr/>
        <p:txBody>
          <a:bodyPr/>
          <a:lstStyle/>
          <a:p>
            <a:fld id="{72971FF2-2CF9-48BD-B24E-14036E024779}" type="datetimeFigureOut">
              <a:rPr lang="en-CA" smtClean="0"/>
              <a:t>2024-02-08</a:t>
            </a:fld>
            <a:endParaRPr lang="en-CA"/>
          </a:p>
        </p:txBody>
      </p:sp>
      <p:sp>
        <p:nvSpPr>
          <p:cNvPr id="6" name="Footer Placeholder 5">
            <a:extLst>
              <a:ext uri="{FF2B5EF4-FFF2-40B4-BE49-F238E27FC236}">
                <a16:creationId xmlns:a16="http://schemas.microsoft.com/office/drawing/2014/main" id="{DF56D465-3B99-3261-AD64-A8D555AF848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7F02786-428F-D11F-89CE-E60C6156D909}"/>
              </a:ext>
            </a:extLst>
          </p:cNvPr>
          <p:cNvSpPr>
            <a:spLocks noGrp="1"/>
          </p:cNvSpPr>
          <p:nvPr>
            <p:ph type="sldNum" sz="quarter" idx="12"/>
          </p:nvPr>
        </p:nvSpPr>
        <p:spPr/>
        <p:txBody>
          <a:bodyPr/>
          <a:lstStyle/>
          <a:p>
            <a:fld id="{7239C7B3-1604-49DF-8C25-26667ED3D343}" type="slidenum">
              <a:rPr lang="en-CA" smtClean="0"/>
              <a:t>‹#›</a:t>
            </a:fld>
            <a:endParaRPr lang="en-CA"/>
          </a:p>
        </p:txBody>
      </p:sp>
    </p:spTree>
    <p:extLst>
      <p:ext uri="{BB962C8B-B14F-4D97-AF65-F5344CB8AC3E}">
        <p14:creationId xmlns:p14="http://schemas.microsoft.com/office/powerpoint/2010/main" val="13024558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0939DA-E4B4-448B-24DC-50AEDD01E2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FC70139-6D06-CFE6-BDE4-DAED6A0F3C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861177-9900-B63B-EC09-FDEEF6655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71FF2-2CF9-48BD-B24E-14036E024779}" type="datetimeFigureOut">
              <a:rPr lang="en-CA" smtClean="0"/>
              <a:t>2024-02-08</a:t>
            </a:fld>
            <a:endParaRPr lang="en-CA"/>
          </a:p>
        </p:txBody>
      </p:sp>
      <p:sp>
        <p:nvSpPr>
          <p:cNvPr id="5" name="Footer Placeholder 4">
            <a:extLst>
              <a:ext uri="{FF2B5EF4-FFF2-40B4-BE49-F238E27FC236}">
                <a16:creationId xmlns:a16="http://schemas.microsoft.com/office/drawing/2014/main" id="{F9CC4006-7F7E-3E9B-F25B-204D513FEB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1442851-F6CA-D226-24E0-95B337757B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9C7B3-1604-49DF-8C25-26667ED3D343}" type="slidenum">
              <a:rPr lang="en-CA" smtClean="0"/>
              <a:t>‹#›</a:t>
            </a:fld>
            <a:endParaRPr lang="en-CA"/>
          </a:p>
        </p:txBody>
      </p:sp>
    </p:spTree>
    <p:extLst>
      <p:ext uri="{BB962C8B-B14F-4D97-AF65-F5344CB8AC3E}">
        <p14:creationId xmlns:p14="http://schemas.microsoft.com/office/powerpoint/2010/main" val="4137467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FBF712-ED9F-6CB8-4EE0-6AA7C1876594}"/>
              </a:ext>
            </a:extLst>
          </p:cNvPr>
          <p:cNvSpPr>
            <a:spLocks noGrp="1"/>
          </p:cNvSpPr>
          <p:nvPr>
            <p:ph type="ctrTitle"/>
          </p:nvPr>
        </p:nvSpPr>
        <p:spPr>
          <a:xfrm>
            <a:off x="638882" y="1248793"/>
            <a:ext cx="3571810" cy="3573516"/>
          </a:xfrm>
        </p:spPr>
        <p:txBody>
          <a:bodyPr>
            <a:normAutofit fontScale="90000"/>
          </a:bodyPr>
          <a:lstStyle/>
          <a:p>
            <a:pPr algn="l"/>
            <a:r>
              <a:rPr lang="en-CA" sz="6700" b="1" dirty="0">
                <a:effectLst>
                  <a:outerShdw blurRad="38100" dist="38100" dir="2700000" algn="tl">
                    <a:srgbClr val="000000">
                      <a:alpha val="43137"/>
                    </a:srgbClr>
                  </a:outerShdw>
                </a:effectLst>
              </a:rPr>
              <a:t>PRESSING FORWARD FOR GOD</a:t>
            </a:r>
            <a:br>
              <a:rPr lang="en-CA" sz="4100" dirty="0"/>
            </a:br>
            <a:br>
              <a:rPr lang="en-CA" sz="4100" dirty="0"/>
            </a:br>
            <a:br>
              <a:rPr lang="en-CA" sz="4100" dirty="0"/>
            </a:br>
            <a:endParaRPr lang="en-CA" sz="4100" dirty="0"/>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athletes running&#10;&#10;Description automatically generated">
            <a:extLst>
              <a:ext uri="{FF2B5EF4-FFF2-40B4-BE49-F238E27FC236}">
                <a16:creationId xmlns:a16="http://schemas.microsoft.com/office/drawing/2014/main" id="{D49F4DC4-DADC-DD3A-FE93-01BF88A898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727840"/>
            <a:ext cx="7214616" cy="5374888"/>
          </a:xfrm>
          <a:prstGeom prst="rect">
            <a:avLst/>
          </a:prstGeom>
        </p:spPr>
      </p:pic>
    </p:spTree>
    <p:extLst>
      <p:ext uri="{BB962C8B-B14F-4D97-AF65-F5344CB8AC3E}">
        <p14:creationId xmlns:p14="http://schemas.microsoft.com/office/powerpoint/2010/main" val="20399633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FB6E2F16-1942-B088-F079-EE9F7F8FFAE3}"/>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CE0A1851-65E9-B930-532D-2782111AF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7FF759-84C4-8B46-C6B1-CFC594C086B0}"/>
              </a:ext>
            </a:extLst>
          </p:cNvPr>
          <p:cNvSpPr>
            <a:spLocks noGrp="1"/>
          </p:cNvSpPr>
          <p:nvPr>
            <p:ph type="ctrTitle"/>
          </p:nvPr>
        </p:nvSpPr>
        <p:spPr>
          <a:xfrm>
            <a:off x="8622370" y="2370990"/>
            <a:ext cx="3431085" cy="4794567"/>
          </a:xfrm>
        </p:spPr>
        <p:txBody>
          <a:bodyPr vert="horz" lIns="91440" tIns="45720" rIns="91440" bIns="45720" rtlCol="0" anchor="ctr">
            <a:normAutofit fontScale="90000"/>
          </a:bodyPr>
          <a:lstStyle/>
          <a:p>
            <a:r>
              <a:rPr lang="en-CA" b="1" dirty="0">
                <a:solidFill>
                  <a:srgbClr val="FFFFFF"/>
                </a:solidFill>
                <a:effectLst>
                  <a:outerShdw blurRad="38100" dist="38100" dir="2700000" algn="tl">
                    <a:srgbClr val="000000">
                      <a:alpha val="43137"/>
                    </a:srgbClr>
                  </a:outerShdw>
                </a:effectLst>
              </a:rPr>
              <a:t>II. STRAIN TOWARD WHAT IS AHEAD (Philippians 3:13)</a:t>
            </a:r>
            <a:br>
              <a:rPr lang="en-CA" b="1" dirty="0">
                <a:solidFill>
                  <a:srgbClr val="FFFFFF"/>
                </a:solidFill>
                <a:effectLst>
                  <a:outerShdw blurRad="38100" dist="38100" dir="2700000" algn="tl">
                    <a:srgbClr val="000000">
                      <a:alpha val="43137"/>
                    </a:srgbClr>
                  </a:outerShdw>
                </a:effectLst>
              </a:rPr>
            </a:br>
            <a:br>
              <a:rPr lang="en-US" sz="3100" b="1" dirty="0">
                <a:solidFill>
                  <a:srgbClr val="FFFFFF"/>
                </a:solidFill>
                <a:effectLst>
                  <a:outerShdw blurRad="38100" dist="38100" dir="2700000" algn="tl">
                    <a:srgbClr val="000000">
                      <a:alpha val="43137"/>
                    </a:srgbClr>
                  </a:outerShdw>
                </a:effectLst>
              </a:rPr>
            </a:br>
            <a:r>
              <a:rPr lang="en-CA" sz="4400" b="1" dirty="0">
                <a:solidFill>
                  <a:schemeClr val="accent4">
                    <a:lumMod val="60000"/>
                    <a:lumOff val="40000"/>
                  </a:schemeClr>
                </a:solidFill>
              </a:rPr>
              <a:t>C. Strain for the Future</a:t>
            </a: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C9103DA9-D971-590F-0C27-A605F73DF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TextBox 3">
            <a:extLst>
              <a:ext uri="{FF2B5EF4-FFF2-40B4-BE49-F238E27FC236}">
                <a16:creationId xmlns:a16="http://schemas.microsoft.com/office/drawing/2014/main" id="{CE3FF55B-7822-FAD7-AB1C-EE46FD0ABB4E}"/>
              </a:ext>
            </a:extLst>
          </p:cNvPr>
          <p:cNvGraphicFramePr/>
          <p:nvPr>
            <p:extLst>
              <p:ext uri="{D42A27DB-BD31-4B8C-83A1-F6EECF244321}">
                <p14:modId xmlns:p14="http://schemas.microsoft.com/office/powerpoint/2010/main" val="68611141"/>
              </p:ext>
            </p:extLst>
          </p:nvPr>
        </p:nvGraphicFramePr>
        <p:xfrm>
          <a:off x="493354" y="649224"/>
          <a:ext cx="8129016" cy="5559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88260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1346D62B-6E39-AD00-0967-5B08BEDDBC06}"/>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95E36128-D81D-B77C-7B92-A4E7414DD0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3EF516-7CBD-D568-EE8F-DA60FB4E50D4}"/>
              </a:ext>
            </a:extLst>
          </p:cNvPr>
          <p:cNvSpPr>
            <a:spLocks noGrp="1"/>
          </p:cNvSpPr>
          <p:nvPr>
            <p:ph type="ctrTitle"/>
          </p:nvPr>
        </p:nvSpPr>
        <p:spPr>
          <a:xfrm>
            <a:off x="8622370" y="2370990"/>
            <a:ext cx="3431085" cy="4794567"/>
          </a:xfrm>
        </p:spPr>
        <p:txBody>
          <a:bodyPr vert="horz" lIns="91440" tIns="45720" rIns="91440" bIns="45720" rtlCol="0" anchor="ctr">
            <a:normAutofit fontScale="90000"/>
          </a:bodyPr>
          <a:lstStyle/>
          <a:p>
            <a:r>
              <a:rPr lang="en-CA" b="1" dirty="0">
                <a:solidFill>
                  <a:srgbClr val="FFFFFF"/>
                </a:solidFill>
                <a:effectLst>
                  <a:outerShdw blurRad="38100" dist="38100" dir="2700000" algn="tl">
                    <a:srgbClr val="000000">
                      <a:alpha val="43137"/>
                    </a:srgbClr>
                  </a:outerShdw>
                </a:effectLst>
              </a:rPr>
              <a:t>II. STRAIN TOWARD WHAT IS AHEAD (Philippians 3:13)</a:t>
            </a:r>
            <a:br>
              <a:rPr lang="en-CA" b="1" dirty="0">
                <a:solidFill>
                  <a:srgbClr val="FFFFFF"/>
                </a:solidFill>
                <a:effectLst>
                  <a:outerShdw blurRad="38100" dist="38100" dir="2700000" algn="tl">
                    <a:srgbClr val="000000">
                      <a:alpha val="43137"/>
                    </a:srgbClr>
                  </a:outerShdw>
                </a:effectLst>
              </a:rPr>
            </a:br>
            <a:br>
              <a:rPr lang="en-US" sz="3100" b="1" dirty="0">
                <a:solidFill>
                  <a:srgbClr val="FFFFFF"/>
                </a:solidFill>
                <a:effectLst>
                  <a:outerShdw blurRad="38100" dist="38100" dir="2700000" algn="tl">
                    <a:srgbClr val="000000">
                      <a:alpha val="43137"/>
                    </a:srgbClr>
                  </a:outerShdw>
                </a:effectLst>
              </a:rPr>
            </a:br>
            <a:r>
              <a:rPr lang="en-CA" sz="4400" b="1" dirty="0">
                <a:solidFill>
                  <a:schemeClr val="accent4">
                    <a:lumMod val="60000"/>
                    <a:lumOff val="40000"/>
                  </a:schemeClr>
                </a:solidFill>
              </a:rPr>
              <a:t>C. Strain for the Future</a:t>
            </a: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E3F5D453-DCE8-D43B-198A-D1A7A276E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TextBox 3">
            <a:extLst>
              <a:ext uri="{FF2B5EF4-FFF2-40B4-BE49-F238E27FC236}">
                <a16:creationId xmlns:a16="http://schemas.microsoft.com/office/drawing/2014/main" id="{984CEDF0-C619-6BB4-6BA5-09289F80D337}"/>
              </a:ext>
            </a:extLst>
          </p:cNvPr>
          <p:cNvGraphicFramePr/>
          <p:nvPr>
            <p:extLst>
              <p:ext uri="{D42A27DB-BD31-4B8C-83A1-F6EECF244321}">
                <p14:modId xmlns:p14="http://schemas.microsoft.com/office/powerpoint/2010/main" val="2980404510"/>
              </p:ext>
            </p:extLst>
          </p:nvPr>
        </p:nvGraphicFramePr>
        <p:xfrm>
          <a:off x="493354" y="649224"/>
          <a:ext cx="8129016" cy="5559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73924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9F4CE65-E4A8-BCCB-1F5C-71174C5077C2}"/>
            </a:ext>
          </a:extLst>
        </p:cNvPr>
        <p:cNvGrpSpPr/>
        <p:nvPr/>
      </p:nvGrpSpPr>
      <p:grpSpPr>
        <a:xfrm>
          <a:off x="0" y="0"/>
          <a:ext cx="0" cy="0"/>
          <a:chOff x="0" y="0"/>
          <a:chExt cx="0" cy="0"/>
        </a:xfrm>
      </p:grpSpPr>
      <p:pic>
        <p:nvPicPr>
          <p:cNvPr id="5" name="Picture 4" descr="A group of athletes running&#10;&#10;Description automatically generated">
            <a:extLst>
              <a:ext uri="{FF2B5EF4-FFF2-40B4-BE49-F238E27FC236}">
                <a16:creationId xmlns:a16="http://schemas.microsoft.com/office/drawing/2014/main" id="{0E2A0BF2-07A7-5A93-1C83-9C19E16529FE}"/>
              </a:ext>
            </a:extLst>
          </p:cNvPr>
          <p:cNvPicPr>
            <a:picLocks noChangeAspect="1"/>
          </p:cNvPicPr>
          <p:nvPr/>
        </p:nvPicPr>
        <p:blipFill rotWithShape="1">
          <a:blip r:embed="rId2">
            <a:extLst>
              <a:ext uri="{28A0092B-C50C-407E-A947-70E740481C1C}">
                <a14:useLocalDpi xmlns:a14="http://schemas.microsoft.com/office/drawing/2010/main" val="0"/>
              </a:ext>
            </a:extLst>
          </a:blip>
          <a:srcRect b="24497"/>
          <a:stretch/>
        </p:blipFill>
        <p:spPr>
          <a:xfrm>
            <a:off x="643466" y="1579658"/>
            <a:ext cx="6569451" cy="3695297"/>
          </a:xfrm>
          <a:prstGeom prst="rect">
            <a:avLst/>
          </a:prstGeom>
        </p:spPr>
      </p:pic>
      <p:sp>
        <p:nvSpPr>
          <p:cNvPr id="24" name="Rectangle 23">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335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1336C-2277-4588-5C13-EEBEE23EB8D0}"/>
              </a:ext>
            </a:extLst>
          </p:cNvPr>
          <p:cNvSpPr>
            <a:spLocks noGrp="1"/>
          </p:cNvSpPr>
          <p:nvPr>
            <p:ph type="ctrTitle"/>
          </p:nvPr>
        </p:nvSpPr>
        <p:spPr>
          <a:xfrm>
            <a:off x="7601528" y="110836"/>
            <a:ext cx="4590472" cy="6613237"/>
          </a:xfrm>
        </p:spPr>
        <p:txBody>
          <a:bodyPr vert="horz" lIns="91440" tIns="45720" rIns="91440" bIns="45720" rtlCol="0" anchor="ctr">
            <a:normAutofit/>
          </a:bodyPr>
          <a:lstStyle/>
          <a:p>
            <a:pPr algn="l"/>
            <a:r>
              <a:rPr lang="en-CA" sz="3600" b="1" dirty="0">
                <a:solidFill>
                  <a:srgbClr val="FFFFFF"/>
                </a:solidFill>
                <a:effectLst>
                  <a:outerShdw blurRad="38100" dist="38100" dir="2700000" algn="tl">
                    <a:srgbClr val="000000">
                      <a:alpha val="43137"/>
                    </a:srgbClr>
                  </a:outerShdw>
                </a:effectLst>
              </a:rPr>
              <a:t>III. PRESS ONTO WIN THE PRIZE (Philippians 3:14)</a:t>
            </a:r>
            <a:br>
              <a:rPr lang="en-US" sz="3600" b="1" kern="1200" dirty="0">
                <a:solidFill>
                  <a:srgbClr val="FFFFFF"/>
                </a:solidFill>
                <a:effectLst>
                  <a:outerShdw blurRad="38100" dist="38100" dir="2700000" algn="tl">
                    <a:srgbClr val="000000">
                      <a:alpha val="43137"/>
                    </a:srgbClr>
                  </a:outerShdw>
                </a:effectLst>
              </a:rPr>
            </a:br>
            <a:br>
              <a:rPr lang="en-US" sz="3600" kern="1200" dirty="0">
                <a:solidFill>
                  <a:srgbClr val="FFFFFF"/>
                </a:solidFill>
              </a:rPr>
            </a:br>
            <a:r>
              <a:rPr lang="en-CA" sz="3600" i="1" dirty="0">
                <a:solidFill>
                  <a:srgbClr val="FFFFFF"/>
                </a:solidFill>
              </a:rPr>
              <a:t>“</a:t>
            </a:r>
            <a:r>
              <a:rPr lang="en-CA" sz="3600" i="1" u="sng" dirty="0">
                <a:solidFill>
                  <a:srgbClr val="FFFFFF"/>
                </a:solidFill>
              </a:rPr>
              <a:t>I press on toward the goal</a:t>
            </a:r>
            <a:r>
              <a:rPr lang="en-CA" sz="3600" i="1" dirty="0">
                <a:solidFill>
                  <a:srgbClr val="FFFFFF"/>
                </a:solidFill>
              </a:rPr>
              <a:t> to win the prize for which God has called me heavenward in Christ Jesus.”</a:t>
            </a:r>
            <a:br>
              <a:rPr lang="en-CA" sz="3600" i="1" dirty="0">
                <a:solidFill>
                  <a:srgbClr val="FFFFFF"/>
                </a:solidFill>
              </a:rPr>
            </a:br>
            <a:br>
              <a:rPr lang="en-CA" sz="3600" i="1" dirty="0">
                <a:solidFill>
                  <a:srgbClr val="FFFFFF"/>
                </a:solidFill>
              </a:rPr>
            </a:br>
            <a:r>
              <a:rPr lang="en-CA" sz="3600" i="1" dirty="0">
                <a:solidFill>
                  <a:srgbClr val="FFFFFF"/>
                </a:solidFill>
              </a:rPr>
              <a:t>	Philippians 3:14</a:t>
            </a:r>
            <a:br>
              <a:rPr lang="en-CA" sz="2400" dirty="0">
                <a:solidFill>
                  <a:srgbClr val="FFFFFF"/>
                </a:solidFill>
              </a:rPr>
            </a:br>
            <a:br>
              <a:rPr lang="en-US" sz="2400" i="1" kern="1200" dirty="0">
                <a:solidFill>
                  <a:srgbClr val="FFFFFF"/>
                </a:solidFill>
                <a:latin typeface="+mj-lt"/>
                <a:ea typeface="+mj-ea"/>
                <a:cs typeface="+mj-cs"/>
              </a:rPr>
            </a:br>
            <a:br>
              <a:rPr lang="en-US" sz="2400" kern="1200" dirty="0">
                <a:solidFill>
                  <a:srgbClr val="FFFFFF"/>
                </a:solidFill>
                <a:latin typeface="+mj-lt"/>
                <a:ea typeface="+mj-ea"/>
                <a:cs typeface="+mj-cs"/>
              </a:rPr>
            </a:br>
            <a:endParaRPr lang="en-US" sz="2400" kern="1200" dirty="0">
              <a:solidFill>
                <a:srgbClr val="FFFFFF"/>
              </a:solidFill>
              <a:latin typeface="+mj-lt"/>
              <a:ea typeface="+mj-ea"/>
              <a:cs typeface="+mj-cs"/>
            </a:endParaRPr>
          </a:p>
        </p:txBody>
      </p:sp>
    </p:spTree>
    <p:extLst>
      <p:ext uri="{BB962C8B-B14F-4D97-AF65-F5344CB8AC3E}">
        <p14:creationId xmlns:p14="http://schemas.microsoft.com/office/powerpoint/2010/main" val="103865945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3AE12B8-6BB5-5751-69BC-1A2F003797AA}"/>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4010EC9-FB84-AE31-334B-0D01B45EF4D1}"/>
              </a:ext>
            </a:extLst>
          </p:cNvPr>
          <p:cNvPicPr>
            <a:picLocks noChangeAspect="1"/>
          </p:cNvPicPr>
          <p:nvPr/>
        </p:nvPicPr>
        <p:blipFill>
          <a:blip r:embed="rId2">
            <a:extLst>
              <a:ext uri="{28A0092B-C50C-407E-A947-70E740481C1C}">
                <a14:useLocalDpi xmlns:a14="http://schemas.microsoft.com/office/drawing/2010/main" val="0"/>
              </a:ext>
            </a:extLst>
          </a:blip>
          <a:srcRect t="3606" b="3606"/>
          <a:stretch/>
        </p:blipFill>
        <p:spPr>
          <a:xfrm>
            <a:off x="643466" y="1579658"/>
            <a:ext cx="6569451" cy="3695297"/>
          </a:xfrm>
          <a:prstGeom prst="rect">
            <a:avLst/>
          </a:prstGeom>
        </p:spPr>
      </p:pic>
      <p:sp>
        <p:nvSpPr>
          <p:cNvPr id="24" name="Rectangle 23">
            <a:extLst>
              <a:ext uri="{FF2B5EF4-FFF2-40B4-BE49-F238E27FC236}">
                <a16:creationId xmlns:a16="http://schemas.microsoft.com/office/drawing/2014/main" id="{254B67F8-11DD-069D-8B93-76085573A9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335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9460E1-F031-9B93-0D99-B9BF03A1CAC8}"/>
              </a:ext>
            </a:extLst>
          </p:cNvPr>
          <p:cNvSpPr>
            <a:spLocks noGrp="1"/>
          </p:cNvSpPr>
          <p:nvPr>
            <p:ph type="ctrTitle"/>
          </p:nvPr>
        </p:nvSpPr>
        <p:spPr>
          <a:xfrm>
            <a:off x="7620000" y="640081"/>
            <a:ext cx="4571999" cy="5574452"/>
          </a:xfrm>
        </p:spPr>
        <p:txBody>
          <a:bodyPr vert="horz" lIns="91440" tIns="45720" rIns="91440" bIns="45720" rtlCol="0" anchor="ctr">
            <a:noAutofit/>
          </a:bodyPr>
          <a:lstStyle/>
          <a:p>
            <a:pPr algn="l"/>
            <a:r>
              <a:rPr lang="en-CA" sz="3600" b="1" dirty="0">
                <a:solidFill>
                  <a:srgbClr val="FFFFFF"/>
                </a:solidFill>
                <a:effectLst>
                  <a:outerShdw blurRad="38100" dist="38100" dir="2700000" algn="tl">
                    <a:srgbClr val="000000">
                      <a:alpha val="43137"/>
                    </a:srgbClr>
                  </a:outerShdw>
                </a:effectLst>
              </a:rPr>
              <a:t>III. PRESS ONTO WIN THE PRIZE (Philippians 3:14)</a:t>
            </a:r>
            <a:br>
              <a:rPr lang="en-US" sz="3600" b="1" kern="1200" dirty="0">
                <a:solidFill>
                  <a:srgbClr val="FFFFFF"/>
                </a:solidFill>
                <a:effectLst>
                  <a:outerShdw blurRad="38100" dist="38100" dir="2700000" algn="tl">
                    <a:srgbClr val="000000">
                      <a:alpha val="43137"/>
                    </a:srgbClr>
                  </a:outerShdw>
                </a:effectLst>
              </a:rPr>
            </a:br>
            <a:br>
              <a:rPr lang="en-US" sz="3600" kern="1200" dirty="0">
                <a:solidFill>
                  <a:srgbClr val="FFFFFF"/>
                </a:solidFill>
              </a:rPr>
            </a:br>
            <a:r>
              <a:rPr lang="en-CA" sz="3600" dirty="0">
                <a:solidFill>
                  <a:schemeClr val="accent4">
                    <a:lumMod val="60000"/>
                    <a:lumOff val="40000"/>
                  </a:schemeClr>
                </a:solidFill>
              </a:rPr>
              <a:t>A. The Prize Coming from Serving Christ</a:t>
            </a:r>
            <a:br>
              <a:rPr lang="en-CA" sz="3600" dirty="0">
                <a:solidFill>
                  <a:srgbClr val="FFFFFF"/>
                </a:solidFill>
              </a:rPr>
            </a:br>
            <a:br>
              <a:rPr lang="en-US" sz="3600" i="1" kern="1200" dirty="0">
                <a:solidFill>
                  <a:srgbClr val="FFFFFF"/>
                </a:solidFill>
              </a:rPr>
            </a:br>
            <a:br>
              <a:rPr lang="en-US" sz="3600" kern="1200" dirty="0">
                <a:solidFill>
                  <a:srgbClr val="FFFFFF"/>
                </a:solidFill>
              </a:rPr>
            </a:br>
            <a:r>
              <a:rPr lang="en-CA" sz="3600" dirty="0">
                <a:solidFill>
                  <a:srgbClr val="FFFFFF"/>
                </a:solidFill>
              </a:rPr>
              <a:t>1. Faithful Servant - </a:t>
            </a:r>
            <a:r>
              <a:rPr lang="en-CA" sz="3600" i="1" dirty="0">
                <a:solidFill>
                  <a:srgbClr val="FF0000"/>
                </a:solidFill>
              </a:rPr>
              <a:t>Matthew 23:21,23,34-36: Mark 10:42-45</a:t>
            </a:r>
            <a:endParaRPr lang="en-US" sz="3600" i="1" kern="1200" dirty="0">
              <a:solidFill>
                <a:srgbClr val="FF0000"/>
              </a:solidFill>
            </a:endParaRPr>
          </a:p>
        </p:txBody>
      </p:sp>
    </p:spTree>
    <p:extLst>
      <p:ext uri="{BB962C8B-B14F-4D97-AF65-F5344CB8AC3E}">
        <p14:creationId xmlns:p14="http://schemas.microsoft.com/office/powerpoint/2010/main" val="37570709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20F8018-5F55-5C65-63F8-CDDBD832E908}"/>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E6D5FDD2-0539-9969-04EC-2D9133329EF3}"/>
              </a:ext>
            </a:extLst>
          </p:cNvPr>
          <p:cNvPicPr>
            <a:picLocks noChangeAspect="1"/>
          </p:cNvPicPr>
          <p:nvPr/>
        </p:nvPicPr>
        <p:blipFill>
          <a:blip r:embed="rId2">
            <a:extLst>
              <a:ext uri="{28A0092B-C50C-407E-A947-70E740481C1C}">
                <a14:useLocalDpi xmlns:a14="http://schemas.microsoft.com/office/drawing/2010/main" val="0"/>
              </a:ext>
            </a:extLst>
          </a:blip>
          <a:srcRect t="12359" b="12359"/>
          <a:stretch/>
        </p:blipFill>
        <p:spPr>
          <a:xfrm>
            <a:off x="643466" y="1579658"/>
            <a:ext cx="6569451" cy="3695297"/>
          </a:xfrm>
          <a:prstGeom prst="rect">
            <a:avLst/>
          </a:prstGeom>
        </p:spPr>
      </p:pic>
      <p:sp>
        <p:nvSpPr>
          <p:cNvPr id="24" name="Rectangle 23">
            <a:extLst>
              <a:ext uri="{FF2B5EF4-FFF2-40B4-BE49-F238E27FC236}">
                <a16:creationId xmlns:a16="http://schemas.microsoft.com/office/drawing/2014/main" id="{BEBCA0DE-5008-F4CE-1DBF-30D8DF127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335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19DD4E-2106-B54F-A69C-291C7098160F}"/>
              </a:ext>
            </a:extLst>
          </p:cNvPr>
          <p:cNvSpPr>
            <a:spLocks noGrp="1"/>
          </p:cNvSpPr>
          <p:nvPr>
            <p:ph type="ctrTitle"/>
          </p:nvPr>
        </p:nvSpPr>
        <p:spPr>
          <a:xfrm>
            <a:off x="7675418" y="640081"/>
            <a:ext cx="4405745" cy="5574452"/>
          </a:xfrm>
        </p:spPr>
        <p:txBody>
          <a:bodyPr vert="horz" lIns="91440" tIns="45720" rIns="91440" bIns="45720" rtlCol="0" anchor="ctr">
            <a:normAutofit fontScale="90000"/>
          </a:bodyPr>
          <a:lstStyle/>
          <a:p>
            <a:pPr algn="l"/>
            <a:r>
              <a:rPr lang="en-CA" sz="2400" b="1" dirty="0">
                <a:solidFill>
                  <a:srgbClr val="FFFFFF"/>
                </a:solidFill>
                <a:effectLst>
                  <a:outerShdw blurRad="38100" dist="38100" dir="2700000" algn="tl">
                    <a:srgbClr val="000000">
                      <a:alpha val="43137"/>
                    </a:srgbClr>
                  </a:outerShdw>
                </a:effectLst>
              </a:rPr>
              <a:t>III. PRESS ONTO WIN THE PRIZE (Philippians 3:14)</a:t>
            </a:r>
            <a:br>
              <a:rPr lang="en-US" sz="2400" b="1" kern="1200" dirty="0">
                <a:solidFill>
                  <a:srgbClr val="FFFFFF"/>
                </a:solidFill>
                <a:effectLst>
                  <a:outerShdw blurRad="38100" dist="38100" dir="2700000" algn="tl">
                    <a:srgbClr val="000000">
                      <a:alpha val="43137"/>
                    </a:srgbClr>
                  </a:outerShdw>
                </a:effectLst>
                <a:latin typeface="+mj-lt"/>
                <a:ea typeface="+mj-ea"/>
                <a:cs typeface="+mj-cs"/>
              </a:rPr>
            </a:br>
            <a:br>
              <a:rPr lang="en-US" sz="2400" kern="1200" dirty="0">
                <a:solidFill>
                  <a:srgbClr val="FFFFFF"/>
                </a:solidFill>
                <a:latin typeface="+mj-lt"/>
                <a:ea typeface="+mj-ea"/>
                <a:cs typeface="+mj-cs"/>
              </a:rPr>
            </a:br>
            <a:r>
              <a:rPr lang="en-CA" sz="2400" dirty="0">
                <a:solidFill>
                  <a:schemeClr val="accent4">
                    <a:lumMod val="60000"/>
                    <a:lumOff val="40000"/>
                  </a:schemeClr>
                </a:solidFill>
              </a:rPr>
              <a:t>A. The Prize Coming from Serving Christ</a:t>
            </a:r>
            <a:br>
              <a:rPr lang="en-CA" sz="2400" dirty="0">
                <a:solidFill>
                  <a:srgbClr val="FFFFFF"/>
                </a:solidFill>
              </a:rPr>
            </a:br>
            <a:br>
              <a:rPr lang="en-US" sz="2400" i="1" kern="1200" dirty="0">
                <a:solidFill>
                  <a:srgbClr val="FFFFFF"/>
                </a:solidFill>
                <a:latin typeface="+mj-lt"/>
                <a:ea typeface="+mj-ea"/>
                <a:cs typeface="+mj-cs"/>
              </a:rPr>
            </a:br>
            <a:r>
              <a:rPr lang="en-US" sz="2400" dirty="0">
                <a:solidFill>
                  <a:srgbClr val="FFFFFF"/>
                </a:solidFill>
              </a:rPr>
              <a:t>	</a:t>
            </a:r>
            <a:r>
              <a:rPr lang="en-CA" sz="2400" dirty="0">
                <a:solidFill>
                  <a:srgbClr val="FFFFFF"/>
                </a:solidFill>
              </a:rPr>
              <a:t>2. The Crowns </a:t>
            </a:r>
            <a:br>
              <a:rPr lang="en-CA" sz="2400" dirty="0">
                <a:solidFill>
                  <a:srgbClr val="FFFFFF"/>
                </a:solidFill>
              </a:rPr>
            </a:br>
            <a:br>
              <a:rPr lang="en-CA" sz="2400" dirty="0">
                <a:solidFill>
                  <a:srgbClr val="FFFFFF"/>
                </a:solidFill>
              </a:rPr>
            </a:br>
            <a:r>
              <a:rPr lang="en-CA" sz="2400" dirty="0" err="1">
                <a:solidFill>
                  <a:schemeClr val="accent4">
                    <a:lumMod val="60000"/>
                    <a:lumOff val="40000"/>
                  </a:schemeClr>
                </a:solidFill>
              </a:rPr>
              <a:t>i</a:t>
            </a:r>
            <a:r>
              <a:rPr lang="en-CA" sz="2400" dirty="0">
                <a:solidFill>
                  <a:schemeClr val="accent4">
                    <a:lumMod val="60000"/>
                    <a:lumOff val="40000"/>
                  </a:schemeClr>
                </a:solidFill>
              </a:rPr>
              <a:t>). The Incorruptible Crown – </a:t>
            </a:r>
            <a:br>
              <a:rPr lang="en-CA" sz="2400" dirty="0">
                <a:solidFill>
                  <a:srgbClr val="FFFFFF"/>
                </a:solidFill>
              </a:rPr>
            </a:br>
            <a:r>
              <a:rPr lang="en-CA" sz="2400" i="1" dirty="0">
                <a:solidFill>
                  <a:srgbClr val="FFFFFF"/>
                </a:solidFill>
              </a:rPr>
              <a:t>I Corinthians 9:25 </a:t>
            </a:r>
            <a:r>
              <a:rPr lang="en-CA" sz="2400" dirty="0">
                <a:solidFill>
                  <a:srgbClr val="FFFFFF"/>
                </a:solidFill>
              </a:rPr>
              <a:t>(getting to the finish)</a:t>
            </a:r>
            <a:br>
              <a:rPr lang="en-CA" sz="2400" dirty="0">
                <a:solidFill>
                  <a:srgbClr val="FFFFFF"/>
                </a:solidFill>
              </a:rPr>
            </a:br>
            <a:br>
              <a:rPr lang="en-CA" sz="2400" dirty="0">
                <a:solidFill>
                  <a:srgbClr val="FFFFFF"/>
                </a:solidFill>
              </a:rPr>
            </a:br>
            <a:r>
              <a:rPr lang="en-CA" sz="2400" dirty="0">
                <a:solidFill>
                  <a:schemeClr val="accent4">
                    <a:lumMod val="60000"/>
                    <a:lumOff val="40000"/>
                  </a:schemeClr>
                </a:solidFill>
              </a:rPr>
              <a:t>ii). The Crown of Righteousness – </a:t>
            </a:r>
            <a:br>
              <a:rPr lang="en-CA" sz="2400" dirty="0">
                <a:solidFill>
                  <a:srgbClr val="FFFFFF"/>
                </a:solidFill>
              </a:rPr>
            </a:br>
            <a:r>
              <a:rPr lang="en-CA" sz="2400" i="1" dirty="0">
                <a:solidFill>
                  <a:srgbClr val="FFFFFF"/>
                </a:solidFill>
              </a:rPr>
              <a:t>II Timothy 4:8 </a:t>
            </a:r>
            <a:r>
              <a:rPr lang="en-CA" sz="2400" dirty="0">
                <a:solidFill>
                  <a:srgbClr val="FFFFFF"/>
                </a:solidFill>
              </a:rPr>
              <a:t>(longing to see Jesus)</a:t>
            </a:r>
            <a:br>
              <a:rPr lang="en-CA" sz="2400" dirty="0">
                <a:solidFill>
                  <a:srgbClr val="FFFFFF"/>
                </a:solidFill>
              </a:rPr>
            </a:br>
            <a:br>
              <a:rPr lang="en-CA" sz="2400" dirty="0">
                <a:solidFill>
                  <a:srgbClr val="FFFFFF"/>
                </a:solidFill>
              </a:rPr>
            </a:br>
            <a:r>
              <a:rPr lang="en-CA" sz="2400" dirty="0">
                <a:solidFill>
                  <a:schemeClr val="accent4">
                    <a:lumMod val="60000"/>
                    <a:lumOff val="40000"/>
                  </a:schemeClr>
                </a:solidFill>
              </a:rPr>
              <a:t>iii). The Crown of Life/Victor’s Crown </a:t>
            </a:r>
            <a:r>
              <a:rPr lang="en-CA" sz="2400" dirty="0">
                <a:solidFill>
                  <a:srgbClr val="FFFFFF"/>
                </a:solidFill>
              </a:rPr>
              <a:t>-  </a:t>
            </a:r>
            <a:r>
              <a:rPr lang="en-CA" sz="2400" i="1" dirty="0">
                <a:solidFill>
                  <a:srgbClr val="FFFFFF"/>
                </a:solidFill>
              </a:rPr>
              <a:t>James 1:12; Revelation 2:10</a:t>
            </a:r>
            <a:r>
              <a:rPr lang="en-CA" sz="2400" dirty="0">
                <a:solidFill>
                  <a:srgbClr val="FFFFFF"/>
                </a:solidFill>
              </a:rPr>
              <a:t> (perseveres under trials)</a:t>
            </a:r>
            <a:br>
              <a:rPr lang="en-CA" sz="2400" dirty="0">
                <a:solidFill>
                  <a:srgbClr val="FFFFFF"/>
                </a:solidFill>
              </a:rPr>
            </a:br>
            <a:endParaRPr lang="en-US" sz="2400" kern="1200" dirty="0">
              <a:solidFill>
                <a:srgbClr val="FFFFFF"/>
              </a:solidFill>
              <a:latin typeface="+mj-lt"/>
              <a:ea typeface="+mj-ea"/>
              <a:cs typeface="+mj-cs"/>
            </a:endParaRPr>
          </a:p>
        </p:txBody>
      </p:sp>
    </p:spTree>
    <p:extLst>
      <p:ext uri="{BB962C8B-B14F-4D97-AF65-F5344CB8AC3E}">
        <p14:creationId xmlns:p14="http://schemas.microsoft.com/office/powerpoint/2010/main" val="29610651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8216321-44D1-986B-9B7C-FE27EFB257B2}"/>
            </a:ext>
          </a:extLst>
        </p:cNvPr>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69414F-BB95-E17C-7257-B13DD9C4F05F}"/>
              </a:ext>
            </a:extLst>
          </p:cNvPr>
          <p:cNvSpPr>
            <a:spLocks noGrp="1"/>
          </p:cNvSpPr>
          <p:nvPr>
            <p:ph type="ctrTitle"/>
          </p:nvPr>
        </p:nvSpPr>
        <p:spPr>
          <a:xfrm>
            <a:off x="37605" y="2766060"/>
            <a:ext cx="5311389" cy="3736540"/>
          </a:xfrm>
        </p:spPr>
        <p:txBody>
          <a:bodyPr vert="horz" lIns="91440" tIns="45720" rIns="91440" bIns="45720" rtlCol="0">
            <a:normAutofit fontScale="90000"/>
          </a:bodyPr>
          <a:lstStyle/>
          <a:p>
            <a:pPr algn="l"/>
            <a:r>
              <a:rPr lang="en-CA" sz="3100" b="1" dirty="0">
                <a:effectLst>
                  <a:outerShdw blurRad="38100" dist="38100" dir="2700000" algn="tl">
                    <a:srgbClr val="000000">
                      <a:alpha val="43137"/>
                    </a:srgbClr>
                  </a:outerShdw>
                </a:effectLst>
              </a:rPr>
              <a:t>III. PRESS ONTO WIN THE PRIZE (Philippians 3:14)</a:t>
            </a:r>
            <a:br>
              <a:rPr lang="en-US" sz="1500" b="1" kern="1200" dirty="0">
                <a:effectLst>
                  <a:outerShdw blurRad="38100" dist="38100" dir="2700000" algn="tl">
                    <a:srgbClr val="000000">
                      <a:alpha val="43137"/>
                    </a:srgbClr>
                  </a:outerShdw>
                </a:effectLst>
                <a:latin typeface="+mj-lt"/>
                <a:ea typeface="+mj-ea"/>
                <a:cs typeface="+mj-cs"/>
              </a:rPr>
            </a:br>
            <a:br>
              <a:rPr lang="en-US" sz="1500" kern="1200" dirty="0">
                <a:latin typeface="+mj-lt"/>
                <a:ea typeface="+mj-ea"/>
                <a:cs typeface="+mj-cs"/>
              </a:rPr>
            </a:br>
            <a:r>
              <a:rPr lang="en-CA" sz="3200" dirty="0">
                <a:solidFill>
                  <a:schemeClr val="accent2">
                    <a:lumMod val="75000"/>
                  </a:schemeClr>
                </a:solidFill>
              </a:rPr>
              <a:t>B. The Prize Coming from Knowing Christ</a:t>
            </a:r>
            <a:br>
              <a:rPr lang="en-US" sz="3200" i="1" kern="1200" dirty="0"/>
            </a:br>
            <a:br>
              <a:rPr lang="en-US" sz="3200" kern="1200" dirty="0"/>
            </a:br>
            <a:r>
              <a:rPr lang="en-CA" sz="3200" i="1" dirty="0"/>
              <a:t>“</a:t>
            </a:r>
            <a:r>
              <a:rPr lang="en-CA" sz="3200" i="1" u="sng" dirty="0"/>
              <a:t>I want to know Christ and the power of his resurrection</a:t>
            </a:r>
            <a:r>
              <a:rPr lang="en-CA" sz="3200" i="1" dirty="0"/>
              <a:t> and the fellowship of sharing in his sufferings, </a:t>
            </a:r>
            <a:r>
              <a:rPr lang="en-CA" sz="3200" i="1" u="sng" dirty="0"/>
              <a:t>becoming like him in his death,</a:t>
            </a:r>
            <a:r>
              <a:rPr lang="en-CA" sz="3200" b="1" i="1" u="sng" dirty="0"/>
              <a:t>  </a:t>
            </a:r>
            <a:br>
              <a:rPr lang="en-CA" sz="3200" i="1" dirty="0"/>
            </a:br>
            <a:r>
              <a:rPr lang="en-CA" sz="3200" i="1" dirty="0"/>
              <a:t>11.  and so, somehow, </a:t>
            </a:r>
            <a:r>
              <a:rPr lang="en-CA" sz="3200" b="1" i="1" u="sng" dirty="0"/>
              <a:t>to attain to the resurrection from the dead</a:t>
            </a:r>
            <a:r>
              <a:rPr lang="en-CA" sz="3200" i="1" dirty="0"/>
              <a:t>.” </a:t>
            </a:r>
            <a:br>
              <a:rPr lang="en-CA" sz="3200" i="1" dirty="0"/>
            </a:br>
            <a:r>
              <a:rPr lang="en-CA" sz="3200" i="1" dirty="0"/>
              <a:t>	         </a:t>
            </a:r>
            <a:br>
              <a:rPr lang="en-CA" sz="3200" i="1" dirty="0"/>
            </a:br>
            <a:r>
              <a:rPr lang="en-CA" sz="3200" i="1" dirty="0"/>
              <a:t>		Philippians 3:10,11</a:t>
            </a:r>
            <a:br>
              <a:rPr lang="en-CA" sz="3200" i="1" dirty="0"/>
            </a:br>
            <a:endParaRPr lang="en-US" sz="3200" i="1" kern="1200" dirty="0"/>
          </a:p>
        </p:txBody>
      </p:sp>
      <p:grpSp>
        <p:nvGrpSpPr>
          <p:cNvPr id="31" name="Group 3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32" name="Straight Connector 3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12727EE-EEC7-872B-41D9-12D5ABBB418A}"/>
              </a:ext>
            </a:extLst>
          </p:cNvPr>
          <p:cNvPicPr>
            <a:picLocks noChangeAspect="1"/>
          </p:cNvPicPr>
          <p:nvPr/>
        </p:nvPicPr>
        <p:blipFill>
          <a:blip r:embed="rId2">
            <a:extLst>
              <a:ext uri="{28A0092B-C50C-407E-A947-70E740481C1C}">
                <a14:useLocalDpi xmlns:a14="http://schemas.microsoft.com/office/drawing/2010/main" val="0"/>
              </a:ext>
            </a:extLst>
          </a:blip>
          <a:srcRect t="5120" b="5120"/>
          <a:stretch/>
        </p:blipFill>
        <p:spPr>
          <a:xfrm>
            <a:off x="5640572" y="1796239"/>
            <a:ext cx="5608830" cy="3154945"/>
          </a:xfrm>
          <a:prstGeom prst="rect">
            <a:avLst/>
          </a:prstGeom>
        </p:spPr>
      </p:pic>
    </p:spTree>
    <p:extLst>
      <p:ext uri="{BB962C8B-B14F-4D97-AF65-F5344CB8AC3E}">
        <p14:creationId xmlns:p14="http://schemas.microsoft.com/office/powerpoint/2010/main" val="28435335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B1194A3-300F-5219-0976-03AA90A6C708}"/>
            </a:ext>
          </a:extLst>
        </p:cNvPr>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9A4922DC-3FEA-6815-2C08-9A28C2C35AC9}"/>
              </a:ext>
            </a:extLst>
          </p:cNvPr>
          <p:cNvSpPr>
            <a:spLocks noGrp="1"/>
          </p:cNvSpPr>
          <p:nvPr>
            <p:ph type="ctrTitle"/>
          </p:nvPr>
        </p:nvSpPr>
        <p:spPr>
          <a:xfrm>
            <a:off x="98614" y="161925"/>
            <a:ext cx="3863785" cy="6543675"/>
          </a:xfrm>
        </p:spPr>
        <p:txBody>
          <a:bodyPr vert="horz" lIns="91440" tIns="45720" rIns="91440" bIns="45720" rtlCol="0" anchor="t">
            <a:normAutofit fontScale="90000"/>
          </a:bodyPr>
          <a:lstStyle/>
          <a:p>
            <a:pPr algn="l"/>
            <a:r>
              <a:rPr lang="en-CA" sz="2800" b="1" dirty="0">
                <a:solidFill>
                  <a:srgbClr val="FFFFFF"/>
                </a:solidFill>
                <a:effectLst>
                  <a:outerShdw blurRad="38100" dist="38100" dir="2700000" algn="tl">
                    <a:srgbClr val="000000">
                      <a:alpha val="43137"/>
                    </a:srgbClr>
                  </a:outerShdw>
                </a:effectLst>
              </a:rPr>
              <a:t>III. PRESS ONTO WIN THE PRIZE (Philippians 3:14)</a:t>
            </a:r>
            <a:br>
              <a:rPr lang="en-US" sz="2800" b="1" kern="1200" dirty="0">
                <a:solidFill>
                  <a:srgbClr val="FFFFFF"/>
                </a:solidFill>
                <a:effectLst>
                  <a:outerShdw blurRad="38100" dist="38100" dir="2700000" algn="tl">
                    <a:srgbClr val="000000">
                      <a:alpha val="43137"/>
                    </a:srgbClr>
                  </a:outerShdw>
                </a:effectLst>
              </a:rPr>
            </a:br>
            <a:br>
              <a:rPr lang="en-US" sz="2800" kern="1200" dirty="0">
                <a:solidFill>
                  <a:srgbClr val="FFFFFF"/>
                </a:solidFill>
              </a:rPr>
            </a:br>
            <a:r>
              <a:rPr lang="en-CA" sz="2800" dirty="0">
                <a:solidFill>
                  <a:schemeClr val="bg1"/>
                </a:solidFill>
              </a:rPr>
              <a:t>C. The Prize of Christ Himself</a:t>
            </a:r>
            <a:br>
              <a:rPr lang="en-US" sz="1600" i="1" kern="1200" dirty="0">
                <a:solidFill>
                  <a:srgbClr val="FFFFFF"/>
                </a:solidFill>
              </a:rPr>
            </a:br>
            <a:br>
              <a:rPr lang="en-US" sz="1600" i="1" kern="1200" dirty="0">
                <a:solidFill>
                  <a:srgbClr val="FFFFFF"/>
                </a:solidFill>
              </a:rPr>
            </a:br>
            <a:br>
              <a:rPr lang="en-US" sz="1600" i="1" dirty="0">
                <a:solidFill>
                  <a:srgbClr val="FFFFFF"/>
                </a:solidFill>
              </a:rPr>
            </a:br>
            <a:br>
              <a:rPr lang="en-US" sz="1600" i="1" dirty="0">
                <a:solidFill>
                  <a:srgbClr val="FFFFFF"/>
                </a:solidFill>
              </a:rPr>
            </a:br>
            <a:br>
              <a:rPr lang="en-US" sz="1600" kern="1200" dirty="0">
                <a:solidFill>
                  <a:srgbClr val="FFFFFF"/>
                </a:solidFill>
              </a:rPr>
            </a:br>
            <a:br>
              <a:rPr lang="en-US" sz="1600" kern="1200" dirty="0">
                <a:solidFill>
                  <a:srgbClr val="FFFFFF"/>
                </a:solidFill>
              </a:rPr>
            </a:br>
            <a:r>
              <a:rPr lang="en-CA" sz="2800" i="1" dirty="0">
                <a:solidFill>
                  <a:srgbClr val="FFFFFF"/>
                </a:solidFill>
              </a:rPr>
              <a:t>“What is more, I consider everything a loss compared to the surpassing greatness </a:t>
            </a:r>
            <a:r>
              <a:rPr lang="en-CA" sz="2800" i="1" u="sng" dirty="0">
                <a:solidFill>
                  <a:srgbClr val="FFFFFF"/>
                </a:solidFill>
              </a:rPr>
              <a:t>of knowing Christ Jesus my Lord</a:t>
            </a:r>
            <a:r>
              <a:rPr lang="en-CA" sz="2800" i="1" dirty="0">
                <a:solidFill>
                  <a:srgbClr val="FFFFFF"/>
                </a:solidFill>
              </a:rPr>
              <a:t>, for whose sake I have lost all things. I consider them rubbish, </a:t>
            </a:r>
            <a:r>
              <a:rPr lang="en-CA" sz="2800" i="1" u="sng" dirty="0">
                <a:solidFill>
                  <a:srgbClr val="FFFFFF"/>
                </a:solidFill>
              </a:rPr>
              <a:t>that I may gain Christ</a:t>
            </a:r>
            <a:r>
              <a:rPr lang="en-CA" sz="2800" i="1" dirty="0">
                <a:solidFill>
                  <a:srgbClr val="FFFFFF"/>
                </a:solidFill>
              </a:rPr>
              <a:t>.”</a:t>
            </a:r>
            <a:br>
              <a:rPr lang="en-CA" sz="2800" i="1" dirty="0">
                <a:solidFill>
                  <a:srgbClr val="FFFFFF"/>
                </a:solidFill>
              </a:rPr>
            </a:br>
            <a:r>
              <a:rPr lang="en-CA" sz="2800" i="1" dirty="0">
                <a:solidFill>
                  <a:srgbClr val="FFFFFF"/>
                </a:solidFill>
              </a:rPr>
              <a:t>	</a:t>
            </a:r>
            <a:br>
              <a:rPr lang="en-CA" sz="2800" i="1" dirty="0">
                <a:solidFill>
                  <a:srgbClr val="FFFFFF"/>
                </a:solidFill>
              </a:rPr>
            </a:br>
            <a:r>
              <a:rPr lang="en-CA" sz="2800" i="1" dirty="0">
                <a:solidFill>
                  <a:srgbClr val="FFFFFF"/>
                </a:solidFill>
              </a:rPr>
              <a:t>		Philippians 3:8</a:t>
            </a:r>
            <a:endParaRPr lang="en-US" sz="2800" i="1" kern="1200" dirty="0">
              <a:solidFill>
                <a:srgbClr val="FFFFFF"/>
              </a:solidFill>
            </a:endParaRPr>
          </a:p>
        </p:txBody>
      </p:sp>
      <p:pic>
        <p:nvPicPr>
          <p:cNvPr id="5" name="Picture 4">
            <a:extLst>
              <a:ext uri="{FF2B5EF4-FFF2-40B4-BE49-F238E27FC236}">
                <a16:creationId xmlns:a16="http://schemas.microsoft.com/office/drawing/2014/main" id="{EDCA3D73-80FA-7769-2141-AAD6454BFDE8}"/>
              </a:ext>
            </a:extLst>
          </p:cNvPr>
          <p:cNvPicPr>
            <a:picLocks noChangeAspect="1"/>
          </p:cNvPicPr>
          <p:nvPr/>
        </p:nvPicPr>
        <p:blipFill>
          <a:blip r:embed="rId2">
            <a:extLst>
              <a:ext uri="{28A0092B-C50C-407E-A947-70E740481C1C}">
                <a14:useLocalDpi xmlns:a14="http://schemas.microsoft.com/office/drawing/2010/main" val="0"/>
              </a:ext>
            </a:extLst>
          </a:blip>
          <a:srcRect l="39" r="39"/>
          <a:stretch/>
        </p:blipFill>
        <p:spPr>
          <a:xfrm>
            <a:off x="4502428" y="1395172"/>
            <a:ext cx="7225748" cy="4067655"/>
          </a:xfrm>
          <a:prstGeom prst="rect">
            <a:avLst/>
          </a:prstGeom>
        </p:spPr>
      </p:pic>
    </p:spTree>
    <p:extLst>
      <p:ext uri="{BB962C8B-B14F-4D97-AF65-F5344CB8AC3E}">
        <p14:creationId xmlns:p14="http://schemas.microsoft.com/office/powerpoint/2010/main" val="130560372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EDB8E8D-5965-3F1E-712E-F19E5DE1319E}"/>
            </a:ext>
          </a:extLst>
        </p:cNvPr>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6965D374-9A67-5C80-9E86-D72564D7B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2AA91D91-B043-0A33-99BD-C7AF6E243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74CEEEC7-B67C-F150-76AA-BC36B7081E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D2BFC47C-804A-D842-5AEE-E15FC8763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1642D4BD-FAEC-E08B-5CAE-8851D554E3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BD514AE7-A164-06EF-E614-9CF16C90FF6D}"/>
              </a:ext>
            </a:extLst>
          </p:cNvPr>
          <p:cNvSpPr>
            <a:spLocks noGrp="1"/>
          </p:cNvSpPr>
          <p:nvPr>
            <p:ph type="ctrTitle"/>
          </p:nvPr>
        </p:nvSpPr>
        <p:spPr>
          <a:xfrm>
            <a:off x="98614" y="161925"/>
            <a:ext cx="3863785" cy="6543675"/>
          </a:xfrm>
        </p:spPr>
        <p:txBody>
          <a:bodyPr vert="horz" lIns="91440" tIns="45720" rIns="91440" bIns="45720" rtlCol="0" anchor="t">
            <a:normAutofit/>
          </a:bodyPr>
          <a:lstStyle/>
          <a:p>
            <a:r>
              <a:rPr lang="en-CA" sz="6600" b="1" dirty="0">
                <a:solidFill>
                  <a:srgbClr val="FFFFFF"/>
                </a:solidFill>
                <a:effectLst>
                  <a:outerShdw blurRad="38100" dist="38100" dir="2700000" algn="tl">
                    <a:srgbClr val="000000">
                      <a:alpha val="43137"/>
                    </a:srgbClr>
                  </a:outerShdw>
                </a:effectLst>
              </a:rPr>
              <a:t>What Must We Do to Reach Our Goals in Life?</a:t>
            </a:r>
            <a:br>
              <a:rPr lang="en-US" sz="6600" kern="1200" dirty="0">
                <a:solidFill>
                  <a:srgbClr val="FFFFFF"/>
                </a:solidFill>
              </a:rPr>
            </a:br>
            <a:endParaRPr lang="en-US" sz="6600" i="1" kern="1200" dirty="0">
              <a:solidFill>
                <a:srgbClr val="FFFFFF"/>
              </a:solidFill>
            </a:endParaRPr>
          </a:p>
        </p:txBody>
      </p:sp>
      <p:pic>
        <p:nvPicPr>
          <p:cNvPr id="5" name="Picture 4">
            <a:extLst>
              <a:ext uri="{FF2B5EF4-FFF2-40B4-BE49-F238E27FC236}">
                <a16:creationId xmlns:a16="http://schemas.microsoft.com/office/drawing/2014/main" id="{4EFF349B-8223-D174-61DB-79B2F171E73B}"/>
              </a:ext>
            </a:extLst>
          </p:cNvPr>
          <p:cNvPicPr>
            <a:picLocks noChangeAspect="1"/>
          </p:cNvPicPr>
          <p:nvPr/>
        </p:nvPicPr>
        <p:blipFill>
          <a:blip r:embed="rId2">
            <a:extLst>
              <a:ext uri="{28A0092B-C50C-407E-A947-70E740481C1C}">
                <a14:useLocalDpi xmlns:a14="http://schemas.microsoft.com/office/drawing/2010/main" val="0"/>
              </a:ext>
            </a:extLst>
          </a:blip>
          <a:srcRect l="39" r="39"/>
          <a:stretch/>
        </p:blipFill>
        <p:spPr>
          <a:xfrm>
            <a:off x="4502428" y="1395172"/>
            <a:ext cx="7225748" cy="4067655"/>
          </a:xfrm>
          <a:prstGeom prst="rect">
            <a:avLst/>
          </a:prstGeom>
        </p:spPr>
      </p:pic>
    </p:spTree>
    <p:extLst>
      <p:ext uri="{BB962C8B-B14F-4D97-AF65-F5344CB8AC3E}">
        <p14:creationId xmlns:p14="http://schemas.microsoft.com/office/powerpoint/2010/main" val="33437261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97E4674-7567-A453-7A72-4C0A37E06C6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7B28158-13E7-D626-6636-CFC56D9AC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1D56F-60E0-8606-E6A0-253D51B7D39F}"/>
              </a:ext>
            </a:extLst>
          </p:cNvPr>
          <p:cNvSpPr>
            <a:spLocks noGrp="1"/>
          </p:cNvSpPr>
          <p:nvPr>
            <p:ph type="ctrTitle"/>
          </p:nvPr>
        </p:nvSpPr>
        <p:spPr>
          <a:xfrm>
            <a:off x="588487" y="2292502"/>
            <a:ext cx="3571810" cy="3573516"/>
          </a:xfrm>
        </p:spPr>
        <p:txBody>
          <a:bodyPr>
            <a:normAutofit fontScale="90000"/>
          </a:bodyPr>
          <a:lstStyle/>
          <a:p>
            <a:r>
              <a:rPr lang="en-CA" sz="6700" b="1" dirty="0">
                <a:effectLst>
                  <a:outerShdw blurRad="38100" dist="38100" dir="2700000" algn="tl">
                    <a:srgbClr val="000000">
                      <a:alpha val="43137"/>
                    </a:srgbClr>
                  </a:outerShdw>
                </a:effectLst>
              </a:rPr>
              <a:t>What Must We Do to Reach Our Goals in Life?</a:t>
            </a:r>
            <a:br>
              <a:rPr lang="en-CA" sz="4100" dirty="0"/>
            </a:br>
            <a:br>
              <a:rPr lang="en-CA" sz="4100" dirty="0"/>
            </a:br>
            <a:br>
              <a:rPr lang="en-CA" sz="4100" dirty="0"/>
            </a:br>
            <a:endParaRPr lang="en-CA" sz="4100" dirty="0"/>
          </a:p>
        </p:txBody>
      </p:sp>
      <p:sp>
        <p:nvSpPr>
          <p:cNvPr id="12" name="sketch line">
            <a:extLst>
              <a:ext uri="{FF2B5EF4-FFF2-40B4-BE49-F238E27FC236}">
                <a16:creationId xmlns:a16="http://schemas.microsoft.com/office/drawing/2014/main" id="{7C07E2AE-7A5D-D8E8-522D-7A8C0F679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athletes running&#10;&#10;Description automatically generated">
            <a:extLst>
              <a:ext uri="{FF2B5EF4-FFF2-40B4-BE49-F238E27FC236}">
                <a16:creationId xmlns:a16="http://schemas.microsoft.com/office/drawing/2014/main" id="{5C5C659A-34B4-D62E-E6F9-7C2D78AE0C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727840"/>
            <a:ext cx="7214616" cy="5374888"/>
          </a:xfrm>
          <a:prstGeom prst="rect">
            <a:avLst/>
          </a:prstGeom>
        </p:spPr>
      </p:pic>
    </p:spTree>
    <p:extLst>
      <p:ext uri="{BB962C8B-B14F-4D97-AF65-F5344CB8AC3E}">
        <p14:creationId xmlns:p14="http://schemas.microsoft.com/office/powerpoint/2010/main" val="6710157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C6A3F87-A8C0-7790-C8D5-2F5A2845C740}"/>
            </a:ext>
          </a:extLst>
        </p:cNvPr>
        <p:cNvGrpSpPr/>
        <p:nvPr/>
      </p:nvGrpSpPr>
      <p:grpSpPr>
        <a:xfrm>
          <a:off x="0" y="0"/>
          <a:ext cx="0" cy="0"/>
          <a:chOff x="0" y="0"/>
          <a:chExt cx="0" cy="0"/>
        </a:xfrm>
      </p:grpSpPr>
      <p:pic>
        <p:nvPicPr>
          <p:cNvPr id="5" name="Picture 4" descr="A group of athletes running&#10;&#10;Description automatically generated">
            <a:extLst>
              <a:ext uri="{FF2B5EF4-FFF2-40B4-BE49-F238E27FC236}">
                <a16:creationId xmlns:a16="http://schemas.microsoft.com/office/drawing/2014/main" id="{C2CDA08D-A2DD-B30B-1F62-D0BE03409B39}"/>
              </a:ext>
            </a:extLst>
          </p:cNvPr>
          <p:cNvPicPr>
            <a:picLocks noChangeAspect="1"/>
          </p:cNvPicPr>
          <p:nvPr/>
        </p:nvPicPr>
        <p:blipFill rotWithShape="1">
          <a:blip r:embed="rId2">
            <a:extLst>
              <a:ext uri="{28A0092B-C50C-407E-A947-70E740481C1C}">
                <a14:useLocalDpi xmlns:a14="http://schemas.microsoft.com/office/drawing/2010/main" val="0"/>
              </a:ext>
            </a:extLst>
          </a:blip>
          <a:srcRect b="24497"/>
          <a:stretch/>
        </p:blipFill>
        <p:spPr>
          <a:xfrm>
            <a:off x="643466" y="1579658"/>
            <a:ext cx="6569451" cy="3695297"/>
          </a:xfrm>
          <a:prstGeom prst="rect">
            <a:avLst/>
          </a:prstGeom>
        </p:spPr>
      </p:pic>
      <p:sp>
        <p:nvSpPr>
          <p:cNvPr id="24" name="Rectangle 23">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335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0EA6AD-43B5-9747-6BBF-B58E83BA172F}"/>
              </a:ext>
            </a:extLst>
          </p:cNvPr>
          <p:cNvSpPr>
            <a:spLocks noGrp="1"/>
          </p:cNvSpPr>
          <p:nvPr>
            <p:ph type="ctrTitle"/>
          </p:nvPr>
        </p:nvSpPr>
        <p:spPr>
          <a:xfrm>
            <a:off x="7534657" y="66675"/>
            <a:ext cx="4543044" cy="6667500"/>
          </a:xfrm>
        </p:spPr>
        <p:txBody>
          <a:bodyPr vert="horz" lIns="91440" tIns="45720" rIns="91440" bIns="45720" rtlCol="0" anchor="ctr">
            <a:normAutofit fontScale="90000"/>
          </a:bodyPr>
          <a:lstStyle/>
          <a:p>
            <a:pPr algn="l"/>
            <a:r>
              <a:rPr lang="en-US" sz="3200" b="1" kern="1200" dirty="0">
                <a:solidFill>
                  <a:srgbClr val="FFFFFF"/>
                </a:solidFill>
                <a:effectLst>
                  <a:outerShdw blurRad="38100" dist="38100" dir="2700000" algn="tl">
                    <a:srgbClr val="000000">
                      <a:alpha val="43137"/>
                    </a:srgbClr>
                  </a:outerShdw>
                </a:effectLst>
                <a:latin typeface="+mj-lt"/>
                <a:ea typeface="+mj-ea"/>
                <a:cs typeface="+mj-cs"/>
              </a:rPr>
              <a:t>I. TAKE HOLD OF WHAT’S CHRISTLIKE (Philippians 3:12)</a:t>
            </a:r>
            <a:br>
              <a:rPr lang="en-US" sz="2400" b="1" kern="1200" dirty="0">
                <a:solidFill>
                  <a:srgbClr val="FFFFFF"/>
                </a:solidFill>
                <a:effectLst>
                  <a:outerShdw blurRad="38100" dist="38100" dir="2700000" algn="tl">
                    <a:srgbClr val="000000">
                      <a:alpha val="43137"/>
                    </a:srgbClr>
                  </a:outerShdw>
                </a:effectLst>
                <a:latin typeface="+mj-lt"/>
                <a:ea typeface="+mj-ea"/>
                <a:cs typeface="+mj-cs"/>
              </a:rPr>
            </a:br>
            <a:br>
              <a:rPr lang="en-US" sz="2400" kern="1200" dirty="0">
                <a:solidFill>
                  <a:srgbClr val="FFFFFF"/>
                </a:solidFill>
                <a:latin typeface="+mj-lt"/>
                <a:ea typeface="+mj-ea"/>
                <a:cs typeface="+mj-cs"/>
              </a:rPr>
            </a:br>
            <a:r>
              <a:rPr lang="en-US" sz="3600" kern="1200" dirty="0">
                <a:solidFill>
                  <a:srgbClr val="FFFFFF"/>
                </a:solidFill>
                <a:latin typeface="+mj-lt"/>
                <a:ea typeface="+mj-ea"/>
                <a:cs typeface="+mj-cs"/>
              </a:rPr>
              <a:t>“</a:t>
            </a:r>
            <a:r>
              <a:rPr lang="en-US" sz="3600" i="1" kern="1200" dirty="0">
                <a:solidFill>
                  <a:srgbClr val="FFFFFF"/>
                </a:solidFill>
                <a:latin typeface="+mj-lt"/>
                <a:ea typeface="+mj-ea"/>
                <a:cs typeface="+mj-cs"/>
              </a:rPr>
              <a:t>Not that I have already obtained all this, or have already been made perfect, but I press on to take hold of that for which Christ Jesus took hold of me.”</a:t>
            </a:r>
            <a:br>
              <a:rPr lang="en-US" sz="3600" i="1" kern="1200" dirty="0">
                <a:solidFill>
                  <a:srgbClr val="FFFFFF"/>
                </a:solidFill>
                <a:latin typeface="+mj-lt"/>
                <a:ea typeface="+mj-ea"/>
                <a:cs typeface="+mj-cs"/>
              </a:rPr>
            </a:br>
            <a:br>
              <a:rPr lang="en-US" sz="3600" i="1" kern="1200" dirty="0">
                <a:solidFill>
                  <a:srgbClr val="FFFFFF"/>
                </a:solidFill>
                <a:latin typeface="+mj-lt"/>
                <a:ea typeface="+mj-ea"/>
                <a:cs typeface="+mj-cs"/>
              </a:rPr>
            </a:br>
            <a:r>
              <a:rPr lang="en-US" sz="3600" i="1" kern="1200" dirty="0">
                <a:solidFill>
                  <a:srgbClr val="FFFFFF"/>
                </a:solidFill>
                <a:latin typeface="+mj-lt"/>
                <a:ea typeface="+mj-ea"/>
                <a:cs typeface="+mj-cs"/>
              </a:rPr>
              <a:t>	     Philippians 3:12</a:t>
            </a:r>
            <a:br>
              <a:rPr lang="en-US" sz="2400" i="1" kern="1200" dirty="0">
                <a:solidFill>
                  <a:srgbClr val="FFFFFF"/>
                </a:solidFill>
                <a:latin typeface="+mj-lt"/>
                <a:ea typeface="+mj-ea"/>
                <a:cs typeface="+mj-cs"/>
              </a:rPr>
            </a:br>
            <a:br>
              <a:rPr lang="en-US" sz="2400" i="1" kern="1200" dirty="0">
                <a:solidFill>
                  <a:srgbClr val="FFFFFF"/>
                </a:solidFill>
                <a:latin typeface="+mj-lt"/>
                <a:ea typeface="+mj-ea"/>
                <a:cs typeface="+mj-cs"/>
              </a:rPr>
            </a:br>
            <a:br>
              <a:rPr lang="en-US" sz="2400" kern="1200" dirty="0">
                <a:solidFill>
                  <a:srgbClr val="FFFFFF"/>
                </a:solidFill>
                <a:latin typeface="+mj-lt"/>
                <a:ea typeface="+mj-ea"/>
                <a:cs typeface="+mj-cs"/>
              </a:rPr>
            </a:br>
            <a:endParaRPr lang="en-US" sz="2400" kern="1200" dirty="0">
              <a:solidFill>
                <a:srgbClr val="FFFFFF"/>
              </a:solidFill>
              <a:latin typeface="+mj-lt"/>
              <a:ea typeface="+mj-ea"/>
              <a:cs typeface="+mj-cs"/>
            </a:endParaRPr>
          </a:p>
        </p:txBody>
      </p:sp>
    </p:spTree>
    <p:extLst>
      <p:ext uri="{BB962C8B-B14F-4D97-AF65-F5344CB8AC3E}">
        <p14:creationId xmlns:p14="http://schemas.microsoft.com/office/powerpoint/2010/main" val="21792255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C178224-6E01-30C2-46AA-A99902424680}"/>
            </a:ext>
          </a:extLst>
        </p:cNvPr>
        <p:cNvGrpSpPr/>
        <p:nvPr/>
      </p:nvGrpSpPr>
      <p:grpSpPr>
        <a:xfrm>
          <a:off x="0" y="0"/>
          <a:ext cx="0" cy="0"/>
          <a:chOff x="0" y="0"/>
          <a:chExt cx="0" cy="0"/>
        </a:xfrm>
      </p:grpSpPr>
      <p:pic>
        <p:nvPicPr>
          <p:cNvPr id="5" name="Picture 4" descr="A group of athletes running&#10;&#10;Description automatically generated">
            <a:extLst>
              <a:ext uri="{FF2B5EF4-FFF2-40B4-BE49-F238E27FC236}">
                <a16:creationId xmlns:a16="http://schemas.microsoft.com/office/drawing/2014/main" id="{0388E5D7-4093-1E06-AF3F-C4C298B6F844}"/>
              </a:ext>
            </a:extLst>
          </p:cNvPr>
          <p:cNvPicPr>
            <a:picLocks noChangeAspect="1"/>
          </p:cNvPicPr>
          <p:nvPr/>
        </p:nvPicPr>
        <p:blipFill rotWithShape="1">
          <a:blip r:embed="rId2">
            <a:extLst>
              <a:ext uri="{28A0092B-C50C-407E-A947-70E740481C1C}">
                <a14:useLocalDpi xmlns:a14="http://schemas.microsoft.com/office/drawing/2010/main" val="0"/>
              </a:ext>
            </a:extLst>
          </a:blip>
          <a:srcRect r="-2" b="500"/>
          <a:stretch/>
        </p:blipFill>
        <p:spPr>
          <a:xfrm>
            <a:off x="3504643" y="418376"/>
            <a:ext cx="8687357" cy="6439627"/>
          </a:xfrm>
          <a:custGeom>
            <a:avLst/>
            <a:gdLst/>
            <a:ahLst/>
            <a:cxnLst/>
            <a:rect l="l" t="t" r="r" b="b"/>
            <a:pathLst>
              <a:path w="8687357" h="6439627">
                <a:moveTo>
                  <a:pt x="8687357" y="5592682"/>
                </a:moveTo>
                <a:lnTo>
                  <a:pt x="8687357" y="6439627"/>
                </a:lnTo>
                <a:lnTo>
                  <a:pt x="6546927" y="6439627"/>
                </a:lnTo>
                <a:lnTo>
                  <a:pt x="6580991" y="6380627"/>
                </a:lnTo>
                <a:cubicBezTo>
                  <a:pt x="6886366" y="5851702"/>
                  <a:pt x="6886366" y="5851702"/>
                  <a:pt x="6886366" y="5851702"/>
                </a:cubicBezTo>
                <a:cubicBezTo>
                  <a:pt x="6977743" y="5693431"/>
                  <a:pt x="7152970" y="5590847"/>
                  <a:pt x="7338457" y="5596063"/>
                </a:cubicBezTo>
                <a:cubicBezTo>
                  <a:pt x="7793370" y="5594923"/>
                  <a:pt x="8177202" y="5593961"/>
                  <a:pt x="8501061" y="5593149"/>
                </a:cubicBezTo>
                <a:close/>
                <a:moveTo>
                  <a:pt x="7993536" y="3646328"/>
                </a:moveTo>
                <a:cubicBezTo>
                  <a:pt x="8049698" y="3645292"/>
                  <a:pt x="8103038" y="3676088"/>
                  <a:pt x="8130222" y="3725244"/>
                </a:cubicBezTo>
                <a:cubicBezTo>
                  <a:pt x="8574552" y="4499321"/>
                  <a:pt x="8574552" y="4499321"/>
                  <a:pt x="8574552" y="4499321"/>
                </a:cubicBezTo>
                <a:cubicBezTo>
                  <a:pt x="8604367" y="4547767"/>
                  <a:pt x="8603992" y="4610012"/>
                  <a:pt x="8575979" y="4658531"/>
                </a:cubicBezTo>
                <a:cubicBezTo>
                  <a:pt x="8128740" y="5433172"/>
                  <a:pt x="8128740" y="5433172"/>
                  <a:pt x="8128740" y="5433172"/>
                </a:cubicBezTo>
                <a:cubicBezTo>
                  <a:pt x="8099761" y="5483366"/>
                  <a:pt x="8047009" y="5513140"/>
                  <a:pt x="7989180" y="5513215"/>
                </a:cubicBezTo>
                <a:cubicBezTo>
                  <a:pt x="7097611" y="5513779"/>
                  <a:pt x="7097611" y="5513779"/>
                  <a:pt x="7097611" y="5513779"/>
                </a:cubicBezTo>
                <a:cubicBezTo>
                  <a:pt x="7041448" y="5514815"/>
                  <a:pt x="6988108" y="5484020"/>
                  <a:pt x="6960925" y="5434863"/>
                </a:cubicBezTo>
                <a:cubicBezTo>
                  <a:pt x="6515628" y="4662459"/>
                  <a:pt x="6515628" y="4662459"/>
                  <a:pt x="6515628" y="4662459"/>
                </a:cubicBezTo>
                <a:cubicBezTo>
                  <a:pt x="6486779" y="4612341"/>
                  <a:pt x="6486189" y="4551769"/>
                  <a:pt x="6515168" y="4501577"/>
                </a:cubicBezTo>
                <a:cubicBezTo>
                  <a:pt x="6962407" y="3726935"/>
                  <a:pt x="6962407" y="3726935"/>
                  <a:pt x="6962407" y="3726935"/>
                </a:cubicBezTo>
                <a:cubicBezTo>
                  <a:pt x="6990420" y="3678416"/>
                  <a:pt x="7044137" y="3646968"/>
                  <a:pt x="7101000" y="3648566"/>
                </a:cubicBezTo>
                <a:cubicBezTo>
                  <a:pt x="7993536" y="3646328"/>
                  <a:pt x="7993536" y="3646328"/>
                  <a:pt x="7993536" y="3646328"/>
                </a:cubicBezTo>
                <a:close/>
                <a:moveTo>
                  <a:pt x="6711979" y="3263784"/>
                </a:moveTo>
                <a:cubicBezTo>
                  <a:pt x="6731960" y="3263416"/>
                  <a:pt x="6750938" y="3274372"/>
                  <a:pt x="6760609" y="3291861"/>
                </a:cubicBezTo>
                <a:cubicBezTo>
                  <a:pt x="6918689" y="3567256"/>
                  <a:pt x="6918689" y="3567256"/>
                  <a:pt x="6918689" y="3567256"/>
                </a:cubicBezTo>
                <a:cubicBezTo>
                  <a:pt x="6929297" y="3584492"/>
                  <a:pt x="6929164" y="3606636"/>
                  <a:pt x="6919197" y="3623899"/>
                </a:cubicBezTo>
                <a:cubicBezTo>
                  <a:pt x="6760082" y="3899495"/>
                  <a:pt x="6760082" y="3899495"/>
                  <a:pt x="6760082" y="3899495"/>
                </a:cubicBezTo>
                <a:cubicBezTo>
                  <a:pt x="6749772" y="3917353"/>
                  <a:pt x="6731004" y="3927946"/>
                  <a:pt x="6710430" y="3927972"/>
                </a:cubicBezTo>
                <a:cubicBezTo>
                  <a:pt x="6393234" y="3928173"/>
                  <a:pt x="6393234" y="3928173"/>
                  <a:pt x="6393234" y="3928173"/>
                </a:cubicBezTo>
                <a:cubicBezTo>
                  <a:pt x="6373253" y="3928542"/>
                  <a:pt x="6354275" y="3917585"/>
                  <a:pt x="6344604" y="3900096"/>
                </a:cubicBezTo>
                <a:cubicBezTo>
                  <a:pt x="6186180" y="3625297"/>
                  <a:pt x="6186180" y="3625297"/>
                  <a:pt x="6186180" y="3625297"/>
                </a:cubicBezTo>
                <a:cubicBezTo>
                  <a:pt x="6175916" y="3607466"/>
                  <a:pt x="6175706" y="3585916"/>
                  <a:pt x="6186016" y="3568059"/>
                </a:cubicBezTo>
                <a:cubicBezTo>
                  <a:pt x="6345132" y="3292462"/>
                  <a:pt x="6345132" y="3292462"/>
                  <a:pt x="6345132" y="3292462"/>
                </a:cubicBezTo>
                <a:cubicBezTo>
                  <a:pt x="6355098" y="3275200"/>
                  <a:pt x="6374209" y="3264012"/>
                  <a:pt x="6394440" y="3264581"/>
                </a:cubicBezTo>
                <a:cubicBezTo>
                  <a:pt x="6711979" y="3263784"/>
                  <a:pt x="6711979" y="3263784"/>
                  <a:pt x="6711979" y="3263784"/>
                </a:cubicBezTo>
                <a:close/>
                <a:moveTo>
                  <a:pt x="6556655" y="2828022"/>
                </a:moveTo>
                <a:cubicBezTo>
                  <a:pt x="6567205" y="2827827"/>
                  <a:pt x="6577226" y="2833613"/>
                  <a:pt x="6582333" y="2842847"/>
                </a:cubicBezTo>
                <a:cubicBezTo>
                  <a:pt x="6665805" y="2988265"/>
                  <a:pt x="6665805" y="2988265"/>
                  <a:pt x="6665805" y="2988265"/>
                </a:cubicBezTo>
                <a:cubicBezTo>
                  <a:pt x="6671406" y="2997367"/>
                  <a:pt x="6671336" y="3009060"/>
                  <a:pt x="6666073" y="3018175"/>
                </a:cubicBezTo>
                <a:cubicBezTo>
                  <a:pt x="6582055" y="3163699"/>
                  <a:pt x="6582055" y="3163699"/>
                  <a:pt x="6582055" y="3163699"/>
                </a:cubicBezTo>
                <a:cubicBezTo>
                  <a:pt x="6576611" y="3173129"/>
                  <a:pt x="6566700" y="3178722"/>
                  <a:pt x="6555837" y="3178736"/>
                </a:cubicBezTo>
                <a:cubicBezTo>
                  <a:pt x="6388346" y="3178842"/>
                  <a:pt x="6388346" y="3178842"/>
                  <a:pt x="6388346" y="3178842"/>
                </a:cubicBezTo>
                <a:cubicBezTo>
                  <a:pt x="6377796" y="3179037"/>
                  <a:pt x="6367774" y="3173251"/>
                  <a:pt x="6362668" y="3164017"/>
                </a:cubicBezTo>
                <a:cubicBezTo>
                  <a:pt x="6279015" y="3018913"/>
                  <a:pt x="6279015" y="3018913"/>
                  <a:pt x="6279015" y="3018913"/>
                </a:cubicBezTo>
                <a:cubicBezTo>
                  <a:pt x="6273595" y="3009498"/>
                  <a:pt x="6273484" y="2998119"/>
                  <a:pt x="6278928" y="2988689"/>
                </a:cubicBezTo>
                <a:cubicBezTo>
                  <a:pt x="6362947" y="2843165"/>
                  <a:pt x="6362947" y="2843165"/>
                  <a:pt x="6362947" y="2843165"/>
                </a:cubicBezTo>
                <a:cubicBezTo>
                  <a:pt x="6368209" y="2834050"/>
                  <a:pt x="6378300" y="2828143"/>
                  <a:pt x="6388983" y="2828442"/>
                </a:cubicBezTo>
                <a:cubicBezTo>
                  <a:pt x="6556655" y="2828022"/>
                  <a:pt x="6556655" y="2828022"/>
                  <a:pt x="6556655" y="2828022"/>
                </a:cubicBezTo>
                <a:close/>
                <a:moveTo>
                  <a:pt x="4892415" y="2543905"/>
                </a:moveTo>
                <a:cubicBezTo>
                  <a:pt x="5075616" y="2540524"/>
                  <a:pt x="5249615" y="2640982"/>
                  <a:pt x="5338288" y="2801330"/>
                </a:cubicBezTo>
                <a:cubicBezTo>
                  <a:pt x="6787688" y="5326361"/>
                  <a:pt x="6787688" y="5326361"/>
                  <a:pt x="6787688" y="5326361"/>
                </a:cubicBezTo>
                <a:cubicBezTo>
                  <a:pt x="6884949" y="5484390"/>
                  <a:pt x="6883721" y="5687432"/>
                  <a:pt x="6792344" y="5845703"/>
                </a:cubicBezTo>
                <a:cubicBezTo>
                  <a:pt x="6701163" y="6003633"/>
                  <a:pt x="6615681" y="6151692"/>
                  <a:pt x="6535542" y="6290497"/>
                </a:cubicBezTo>
                <a:lnTo>
                  <a:pt x="6449441" y="6439627"/>
                </a:lnTo>
                <a:lnTo>
                  <a:pt x="406513" y="6439627"/>
                </a:lnTo>
                <a:lnTo>
                  <a:pt x="375546" y="6385912"/>
                </a:lnTo>
                <a:cubicBezTo>
                  <a:pt x="71498" y="5858514"/>
                  <a:pt x="71498" y="5858514"/>
                  <a:pt x="71498" y="5858514"/>
                </a:cubicBezTo>
                <a:cubicBezTo>
                  <a:pt x="-22612" y="5695027"/>
                  <a:pt x="-24536" y="5497443"/>
                  <a:pt x="69993" y="5333715"/>
                </a:cubicBezTo>
                <a:cubicBezTo>
                  <a:pt x="1528883" y="2806842"/>
                  <a:pt x="1528883" y="2806842"/>
                  <a:pt x="1528883" y="2806842"/>
                </a:cubicBezTo>
                <a:cubicBezTo>
                  <a:pt x="1620262" y="2648572"/>
                  <a:pt x="1795486" y="2545988"/>
                  <a:pt x="1980974" y="2551204"/>
                </a:cubicBezTo>
                <a:cubicBezTo>
                  <a:pt x="4892415" y="2543905"/>
                  <a:pt x="4892415" y="2543905"/>
                  <a:pt x="4892415" y="2543905"/>
                </a:cubicBezTo>
                <a:close/>
                <a:moveTo>
                  <a:pt x="8052417" y="2395105"/>
                </a:moveTo>
                <a:cubicBezTo>
                  <a:pt x="8087218" y="2394463"/>
                  <a:pt x="8120272" y="2413547"/>
                  <a:pt x="8137117" y="2444007"/>
                </a:cubicBezTo>
                <a:cubicBezTo>
                  <a:pt x="8412454" y="2923678"/>
                  <a:pt x="8412454" y="2923678"/>
                  <a:pt x="8412454" y="2923678"/>
                </a:cubicBezTo>
                <a:cubicBezTo>
                  <a:pt x="8430931" y="2953698"/>
                  <a:pt x="8430697" y="2992269"/>
                  <a:pt x="8413339" y="3022335"/>
                </a:cubicBezTo>
                <a:cubicBezTo>
                  <a:pt x="8136199" y="3502355"/>
                  <a:pt x="8136199" y="3502355"/>
                  <a:pt x="8136199" y="3502355"/>
                </a:cubicBezTo>
                <a:cubicBezTo>
                  <a:pt x="8118242" y="3533458"/>
                  <a:pt x="8085553" y="3551909"/>
                  <a:pt x="8049718" y="3551955"/>
                </a:cubicBezTo>
                <a:cubicBezTo>
                  <a:pt x="7497241" y="3552304"/>
                  <a:pt x="7497241" y="3552304"/>
                  <a:pt x="7497241" y="3552304"/>
                </a:cubicBezTo>
                <a:cubicBezTo>
                  <a:pt x="7462440" y="3552947"/>
                  <a:pt x="7429386" y="3533863"/>
                  <a:pt x="7412541" y="3503403"/>
                </a:cubicBezTo>
                <a:cubicBezTo>
                  <a:pt x="7136605" y="3024769"/>
                  <a:pt x="7136605" y="3024769"/>
                  <a:pt x="7136605" y="3024769"/>
                </a:cubicBezTo>
                <a:cubicBezTo>
                  <a:pt x="7118728" y="2993712"/>
                  <a:pt x="7118363" y="2956177"/>
                  <a:pt x="7136320" y="2925075"/>
                </a:cubicBezTo>
                <a:cubicBezTo>
                  <a:pt x="7413460" y="2445054"/>
                  <a:pt x="7413460" y="2445054"/>
                  <a:pt x="7413460" y="2445054"/>
                </a:cubicBezTo>
                <a:cubicBezTo>
                  <a:pt x="7430818" y="2414988"/>
                  <a:pt x="7464105" y="2395501"/>
                  <a:pt x="7499342" y="2396492"/>
                </a:cubicBezTo>
                <a:cubicBezTo>
                  <a:pt x="8052417" y="2395105"/>
                  <a:pt x="8052417" y="2395105"/>
                  <a:pt x="8052417" y="2395105"/>
                </a:cubicBezTo>
                <a:close/>
                <a:moveTo>
                  <a:pt x="6166018" y="1975621"/>
                </a:moveTo>
                <a:cubicBezTo>
                  <a:pt x="6195248" y="1975081"/>
                  <a:pt x="6223010" y="1991110"/>
                  <a:pt x="6237158" y="2016694"/>
                </a:cubicBezTo>
                <a:cubicBezTo>
                  <a:pt x="6468416" y="2419574"/>
                  <a:pt x="6468416" y="2419574"/>
                  <a:pt x="6468416" y="2419574"/>
                </a:cubicBezTo>
                <a:cubicBezTo>
                  <a:pt x="6483935" y="2444788"/>
                  <a:pt x="6483740" y="2477185"/>
                  <a:pt x="6469160" y="2502438"/>
                </a:cubicBezTo>
                <a:cubicBezTo>
                  <a:pt x="6236387" y="2905612"/>
                  <a:pt x="6236387" y="2905612"/>
                  <a:pt x="6236387" y="2905612"/>
                </a:cubicBezTo>
                <a:cubicBezTo>
                  <a:pt x="6221305" y="2931735"/>
                  <a:pt x="6193849" y="2947232"/>
                  <a:pt x="6163751" y="2947271"/>
                </a:cubicBezTo>
                <a:cubicBezTo>
                  <a:pt x="5699720" y="2947565"/>
                  <a:pt x="5699720" y="2947565"/>
                  <a:pt x="5699720" y="2947565"/>
                </a:cubicBezTo>
                <a:cubicBezTo>
                  <a:pt x="5670489" y="2948104"/>
                  <a:pt x="5642727" y="2932076"/>
                  <a:pt x="5628579" y="2906492"/>
                </a:cubicBezTo>
                <a:cubicBezTo>
                  <a:pt x="5396817" y="2504482"/>
                  <a:pt x="5396817" y="2504482"/>
                  <a:pt x="5396817" y="2504482"/>
                </a:cubicBezTo>
                <a:cubicBezTo>
                  <a:pt x="5381802" y="2478396"/>
                  <a:pt x="5381495" y="2446871"/>
                  <a:pt x="5396578" y="2420748"/>
                </a:cubicBezTo>
                <a:cubicBezTo>
                  <a:pt x="5629350" y="2017574"/>
                  <a:pt x="5629350" y="2017574"/>
                  <a:pt x="5629350" y="2017574"/>
                </a:cubicBezTo>
                <a:cubicBezTo>
                  <a:pt x="5643930" y="1992321"/>
                  <a:pt x="5671888" y="1975952"/>
                  <a:pt x="5701483" y="1976785"/>
                </a:cubicBezTo>
                <a:cubicBezTo>
                  <a:pt x="6166018" y="1975621"/>
                  <a:pt x="6166018" y="1975621"/>
                  <a:pt x="6166018" y="1975621"/>
                </a:cubicBezTo>
                <a:close/>
                <a:moveTo>
                  <a:pt x="5123215" y="34"/>
                </a:moveTo>
                <a:cubicBezTo>
                  <a:pt x="5197106" y="-1330"/>
                  <a:pt x="5267284" y="39188"/>
                  <a:pt x="5303047" y="103860"/>
                </a:cubicBezTo>
                <a:cubicBezTo>
                  <a:pt x="5887630" y="1122274"/>
                  <a:pt x="5887630" y="1122274"/>
                  <a:pt x="5887630" y="1122274"/>
                </a:cubicBezTo>
                <a:cubicBezTo>
                  <a:pt x="5926858" y="1186012"/>
                  <a:pt x="5926364" y="1267904"/>
                  <a:pt x="5889509" y="1331739"/>
                </a:cubicBezTo>
                <a:cubicBezTo>
                  <a:pt x="5301098" y="2350896"/>
                  <a:pt x="5301098" y="2350896"/>
                  <a:pt x="5301098" y="2350896"/>
                </a:cubicBezTo>
                <a:cubicBezTo>
                  <a:pt x="5262972" y="2416932"/>
                  <a:pt x="5193569" y="2456106"/>
                  <a:pt x="5117486" y="2456203"/>
                </a:cubicBezTo>
                <a:cubicBezTo>
                  <a:pt x="3944493" y="2456945"/>
                  <a:pt x="3944493" y="2456945"/>
                  <a:pt x="3944493" y="2456945"/>
                </a:cubicBezTo>
                <a:cubicBezTo>
                  <a:pt x="3870604" y="2458309"/>
                  <a:pt x="3800425" y="2417792"/>
                  <a:pt x="3764661" y="2353119"/>
                </a:cubicBezTo>
                <a:cubicBezTo>
                  <a:pt x="3178808" y="1336906"/>
                  <a:pt x="3178808" y="1336906"/>
                  <a:pt x="3178808" y="1336906"/>
                </a:cubicBezTo>
                <a:cubicBezTo>
                  <a:pt x="3140850" y="1270967"/>
                  <a:pt x="3140076" y="1191277"/>
                  <a:pt x="3178202" y="1125240"/>
                </a:cubicBezTo>
                <a:cubicBezTo>
                  <a:pt x="3766612" y="106084"/>
                  <a:pt x="3766612" y="106084"/>
                  <a:pt x="3766612" y="106084"/>
                </a:cubicBezTo>
                <a:cubicBezTo>
                  <a:pt x="3803468" y="42249"/>
                  <a:pt x="3874139" y="874"/>
                  <a:pt x="3948952" y="2977"/>
                </a:cubicBezTo>
                <a:cubicBezTo>
                  <a:pt x="5123215" y="34"/>
                  <a:pt x="5123215" y="34"/>
                  <a:pt x="5123215" y="34"/>
                </a:cubicBezTo>
                <a:close/>
              </a:path>
            </a:pathLst>
          </a:custGeom>
        </p:spPr>
      </p:pic>
      <p:sp>
        <p:nvSpPr>
          <p:cNvPr id="2" name="Title 1">
            <a:extLst>
              <a:ext uri="{FF2B5EF4-FFF2-40B4-BE49-F238E27FC236}">
                <a16:creationId xmlns:a16="http://schemas.microsoft.com/office/drawing/2014/main" id="{E2C1682D-503B-7AD5-8697-832756375285}"/>
              </a:ext>
            </a:extLst>
          </p:cNvPr>
          <p:cNvSpPr>
            <a:spLocks noGrp="1"/>
          </p:cNvSpPr>
          <p:nvPr>
            <p:ph type="ctrTitle"/>
          </p:nvPr>
        </p:nvSpPr>
        <p:spPr>
          <a:xfrm>
            <a:off x="161348" y="333375"/>
            <a:ext cx="3893416" cy="6106249"/>
          </a:xfrm>
          <a:prstGeom prst="ellipse">
            <a:avLst/>
          </a:prstGeom>
          <a:solidFill>
            <a:schemeClr val="tx1">
              <a:lumMod val="85000"/>
              <a:lumOff val="15000"/>
            </a:schemeClr>
          </a:solidFill>
          <a:ln w="254000" cap="sq" cmpd="dbl">
            <a:solidFill>
              <a:schemeClr val="tx1">
                <a:lumMod val="85000"/>
                <a:lumOff val="15000"/>
              </a:schemeClr>
            </a:solidFill>
            <a:miter lim="800000"/>
          </a:ln>
        </p:spPr>
        <p:txBody>
          <a:bodyPr vert="horz" lIns="91440" tIns="45720" rIns="91440" bIns="45720" rtlCol="0" anchor="ctr">
            <a:normAutofit fontScale="90000"/>
          </a:bodyPr>
          <a:lstStyle/>
          <a:p>
            <a:r>
              <a:rPr lang="en-US" sz="3100" b="1" dirty="0">
                <a:solidFill>
                  <a:schemeClr val="bg1"/>
                </a:solidFill>
                <a:effectLst>
                  <a:outerShdw blurRad="38100" dist="38100" dir="2700000" algn="tl">
                    <a:srgbClr val="000000">
                      <a:alpha val="43137"/>
                    </a:srgbClr>
                  </a:outerShdw>
                </a:effectLst>
              </a:rPr>
              <a:t>A. An Attitude of Humility</a:t>
            </a:r>
            <a:br>
              <a:rPr lang="en-US" sz="2000" b="1" dirty="0">
                <a:solidFill>
                  <a:schemeClr val="bg1"/>
                </a:solidFill>
                <a:effectLst>
                  <a:outerShdw blurRad="38100" dist="38100" dir="2700000" algn="tl">
                    <a:srgbClr val="000000">
                      <a:alpha val="43137"/>
                    </a:srgbClr>
                  </a:outerShdw>
                </a:effectLst>
              </a:rPr>
            </a:br>
            <a:br>
              <a:rPr lang="en-US" sz="2000" dirty="0">
                <a:solidFill>
                  <a:schemeClr val="bg1"/>
                </a:solidFill>
              </a:rPr>
            </a:br>
            <a:r>
              <a:rPr lang="en-US" sz="2400" i="1" dirty="0">
                <a:solidFill>
                  <a:schemeClr val="bg1"/>
                </a:solidFill>
              </a:rPr>
              <a:t>“I am the least of the apostles.”  </a:t>
            </a:r>
            <a:br>
              <a:rPr lang="en-US" sz="2400" i="1" dirty="0">
                <a:solidFill>
                  <a:schemeClr val="bg1"/>
                </a:solidFill>
              </a:rPr>
            </a:br>
            <a:r>
              <a:rPr lang="en-US" sz="2400" i="1" dirty="0">
                <a:solidFill>
                  <a:schemeClr val="bg1"/>
                </a:solidFill>
              </a:rPr>
              <a:t>1 Corinthians 15:9</a:t>
            </a:r>
            <a:br>
              <a:rPr lang="en-US" sz="2400" i="1" dirty="0">
                <a:solidFill>
                  <a:schemeClr val="bg1"/>
                </a:solidFill>
              </a:rPr>
            </a:br>
            <a:r>
              <a:rPr lang="en-US" sz="2400" i="1" dirty="0">
                <a:solidFill>
                  <a:schemeClr val="bg1"/>
                </a:solidFill>
              </a:rPr>
              <a:t> </a:t>
            </a:r>
            <a:br>
              <a:rPr lang="en-US" sz="2400" i="1" dirty="0">
                <a:solidFill>
                  <a:schemeClr val="bg1"/>
                </a:solidFill>
              </a:rPr>
            </a:br>
            <a:r>
              <a:rPr lang="en-US" sz="2400" i="1" dirty="0">
                <a:solidFill>
                  <a:schemeClr val="bg1"/>
                </a:solidFill>
              </a:rPr>
              <a:t>“I am the very least of all the saints.”  Ephesians 3:8 </a:t>
            </a:r>
            <a:br>
              <a:rPr lang="en-US" sz="2400" i="1" dirty="0">
                <a:solidFill>
                  <a:schemeClr val="bg1"/>
                </a:solidFill>
              </a:rPr>
            </a:br>
            <a:br>
              <a:rPr lang="en-US" sz="2400" i="1" dirty="0">
                <a:solidFill>
                  <a:schemeClr val="bg1"/>
                </a:solidFill>
              </a:rPr>
            </a:br>
            <a:r>
              <a:rPr lang="en-US" sz="2400" i="1" dirty="0">
                <a:solidFill>
                  <a:schemeClr val="bg1"/>
                </a:solidFill>
              </a:rPr>
              <a:t>“I am the foremost of sinners.”  </a:t>
            </a:r>
            <a:br>
              <a:rPr lang="en-US" sz="2400" i="1" dirty="0">
                <a:solidFill>
                  <a:schemeClr val="bg1"/>
                </a:solidFill>
              </a:rPr>
            </a:br>
            <a:r>
              <a:rPr lang="en-US" sz="2400" i="1" dirty="0">
                <a:solidFill>
                  <a:schemeClr val="bg1"/>
                </a:solidFill>
              </a:rPr>
              <a:t>1 Timothy 1:15 </a:t>
            </a:r>
            <a:br>
              <a:rPr lang="en-US" sz="1000" i="1" dirty="0">
                <a:solidFill>
                  <a:schemeClr val="bg1"/>
                </a:solidFill>
              </a:rPr>
            </a:br>
            <a:br>
              <a:rPr lang="en-US" sz="1000" i="1" dirty="0">
                <a:solidFill>
                  <a:schemeClr val="bg1"/>
                </a:solidFill>
              </a:rPr>
            </a:br>
            <a:br>
              <a:rPr lang="en-US" sz="1000" dirty="0">
                <a:solidFill>
                  <a:schemeClr val="bg1"/>
                </a:solidFill>
              </a:rPr>
            </a:br>
            <a:endParaRPr lang="en-US" sz="1000" dirty="0">
              <a:solidFill>
                <a:schemeClr val="bg1"/>
              </a:solidFill>
            </a:endParaRPr>
          </a:p>
        </p:txBody>
      </p:sp>
    </p:spTree>
    <p:extLst>
      <p:ext uri="{BB962C8B-B14F-4D97-AF65-F5344CB8AC3E}">
        <p14:creationId xmlns:p14="http://schemas.microsoft.com/office/powerpoint/2010/main" val="21102642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BE50FEBD-1436-5DF8-C5C0-D592C648B806}"/>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18991D-5A54-E42F-4F28-9117A80D49B3}"/>
              </a:ext>
            </a:extLst>
          </p:cNvPr>
          <p:cNvSpPr>
            <a:spLocks noGrp="1"/>
          </p:cNvSpPr>
          <p:nvPr>
            <p:ph type="ctrTitle"/>
          </p:nvPr>
        </p:nvSpPr>
        <p:spPr>
          <a:xfrm>
            <a:off x="8830797" y="3325091"/>
            <a:ext cx="3152775" cy="2883685"/>
          </a:xfrm>
        </p:spPr>
        <p:txBody>
          <a:bodyPr vert="horz" lIns="91440" tIns="45720" rIns="91440" bIns="45720" rtlCol="0" anchor="ctr">
            <a:normAutofit fontScale="90000"/>
          </a:bodyPr>
          <a:lstStyle/>
          <a:p>
            <a:r>
              <a:rPr lang="en-US" b="1" dirty="0">
                <a:solidFill>
                  <a:srgbClr val="FFFFFF"/>
                </a:solidFill>
                <a:effectLst>
                  <a:outerShdw blurRad="38100" dist="38100" dir="2700000" algn="tl">
                    <a:srgbClr val="000000">
                      <a:alpha val="43137"/>
                    </a:srgbClr>
                  </a:outerShdw>
                </a:effectLst>
              </a:rPr>
              <a:t>A. An Attitude of Humility</a:t>
            </a:r>
            <a:br>
              <a:rPr lang="en-US" sz="3100" b="1" dirty="0">
                <a:solidFill>
                  <a:srgbClr val="FFFFFF"/>
                </a:solidFill>
                <a:effectLst>
                  <a:outerShdw blurRad="38100" dist="38100" dir="2700000" algn="tl">
                    <a:srgbClr val="000000">
                      <a:alpha val="43137"/>
                    </a:srgbClr>
                  </a:outerShdw>
                </a:effectLst>
              </a:rPr>
            </a:b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879AB8C-0141-1ABD-4D2A-EC17F793AFD6}"/>
              </a:ext>
            </a:extLst>
          </p:cNvPr>
          <p:cNvPicPr>
            <a:picLocks noChangeAspect="1"/>
          </p:cNvPicPr>
          <p:nvPr/>
        </p:nvPicPr>
        <p:blipFill rotWithShape="1">
          <a:blip r:embed="rId2">
            <a:extLst>
              <a:ext uri="{28A0092B-C50C-407E-A947-70E740481C1C}">
                <a14:useLocalDpi xmlns:a14="http://schemas.microsoft.com/office/drawing/2010/main" val="0"/>
              </a:ext>
            </a:extLst>
          </a:blip>
          <a:srcRect t="6100" r="-1" b="6694"/>
          <a:stretch/>
        </p:blipFill>
        <p:spPr>
          <a:xfrm>
            <a:off x="976251" y="942538"/>
            <a:ext cx="7163222" cy="4808332"/>
          </a:xfrm>
          <a:prstGeom prst="rect">
            <a:avLst/>
          </a:prstGeom>
          <a:effectLst/>
        </p:spPr>
      </p:pic>
    </p:spTree>
    <p:extLst>
      <p:ext uri="{BB962C8B-B14F-4D97-AF65-F5344CB8AC3E}">
        <p14:creationId xmlns:p14="http://schemas.microsoft.com/office/powerpoint/2010/main" val="20307196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89691E3A-4DA4-123A-00FC-6532DDA7834B}"/>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64FBCAA3-4C78-0BC5-A470-A7A599886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223238-B0A9-7B90-703F-DC7066701FA7}"/>
              </a:ext>
            </a:extLst>
          </p:cNvPr>
          <p:cNvSpPr>
            <a:spLocks noGrp="1"/>
          </p:cNvSpPr>
          <p:nvPr>
            <p:ph type="ctrTitle"/>
          </p:nvPr>
        </p:nvSpPr>
        <p:spPr>
          <a:xfrm>
            <a:off x="9084774" y="2685026"/>
            <a:ext cx="2613872" cy="4794567"/>
          </a:xfrm>
        </p:spPr>
        <p:txBody>
          <a:bodyPr vert="horz" lIns="91440" tIns="45720" rIns="91440" bIns="45720" rtlCol="0" anchor="ctr">
            <a:normAutofit fontScale="90000"/>
          </a:bodyPr>
          <a:lstStyle/>
          <a:p>
            <a:r>
              <a:rPr lang="en-CA" b="1" dirty="0">
                <a:solidFill>
                  <a:srgbClr val="FFFFFF"/>
                </a:solidFill>
                <a:effectLst>
                  <a:outerShdw blurRad="38100" dist="38100" dir="2700000" algn="tl">
                    <a:srgbClr val="000000">
                      <a:alpha val="43137"/>
                    </a:srgbClr>
                  </a:outerShdw>
                </a:effectLst>
              </a:rPr>
              <a:t>B. An Attitude of Holding on</a:t>
            </a:r>
            <a:br>
              <a:rPr lang="en-US" sz="3100" b="1" dirty="0">
                <a:solidFill>
                  <a:srgbClr val="FFFFFF"/>
                </a:solidFill>
                <a:effectLst>
                  <a:outerShdw blurRad="38100" dist="38100" dir="2700000" algn="tl">
                    <a:srgbClr val="000000">
                      <a:alpha val="43137"/>
                    </a:srgbClr>
                  </a:outerShdw>
                </a:effectLst>
              </a:rPr>
            </a:b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886A02A2-C9A5-B4F0-6633-4CD01A758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79DEEB0-1646-F011-E8C4-84B524823CAF}"/>
              </a:ext>
            </a:extLst>
          </p:cNvPr>
          <p:cNvSpPr txBox="1"/>
          <p:nvPr/>
        </p:nvSpPr>
        <p:spPr>
          <a:xfrm>
            <a:off x="591127" y="926099"/>
            <a:ext cx="7860146" cy="3785652"/>
          </a:xfrm>
          <a:prstGeom prst="rect">
            <a:avLst/>
          </a:prstGeom>
          <a:noFill/>
        </p:spPr>
        <p:txBody>
          <a:bodyPr wrap="square">
            <a:spAutoFit/>
          </a:bodyPr>
          <a:lstStyle/>
          <a:p>
            <a:r>
              <a:rPr lang="en-CA" sz="4000" dirty="0"/>
              <a:t>“When our convictions are yielded</a:t>
            </a:r>
          </a:p>
          <a:p>
            <a:r>
              <a:rPr lang="en-CA" sz="4000" dirty="0"/>
              <a:t>to Him completely, He is able to give Himself to us in all His fullness. </a:t>
            </a:r>
          </a:p>
          <a:p>
            <a:r>
              <a:rPr lang="en-CA" sz="4000" dirty="0"/>
              <a:t>Until that is so, He cannot trust us.”</a:t>
            </a:r>
          </a:p>
          <a:p>
            <a:endParaRPr lang="en-CA" sz="4000" dirty="0">
              <a:solidFill>
                <a:schemeClr val="accent2">
                  <a:lumMod val="75000"/>
                </a:schemeClr>
              </a:solidFill>
            </a:endParaRPr>
          </a:p>
          <a:p>
            <a:r>
              <a:rPr lang="en-CA" sz="4000" dirty="0">
                <a:solidFill>
                  <a:schemeClr val="accent2">
                    <a:lumMod val="75000"/>
                  </a:schemeClr>
                </a:solidFill>
              </a:rPr>
              <a:t>			Dr. G Campbell Morgan</a:t>
            </a:r>
          </a:p>
        </p:txBody>
      </p:sp>
    </p:spTree>
    <p:extLst>
      <p:ext uri="{BB962C8B-B14F-4D97-AF65-F5344CB8AC3E}">
        <p14:creationId xmlns:p14="http://schemas.microsoft.com/office/powerpoint/2010/main" val="32697748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DBD274E9-856C-A2C1-7883-7289463B01A0}"/>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062218F2-4E9C-1219-72B8-A8D40C56E3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0C8B35-5A81-5FF1-4435-EC1451AA6C76}"/>
              </a:ext>
            </a:extLst>
          </p:cNvPr>
          <p:cNvSpPr>
            <a:spLocks noGrp="1"/>
          </p:cNvSpPr>
          <p:nvPr>
            <p:ph type="ctrTitle"/>
          </p:nvPr>
        </p:nvSpPr>
        <p:spPr>
          <a:xfrm>
            <a:off x="8700655" y="1959154"/>
            <a:ext cx="3491345" cy="4794567"/>
          </a:xfrm>
        </p:spPr>
        <p:txBody>
          <a:bodyPr vert="horz" lIns="91440" tIns="45720" rIns="91440" bIns="45720" rtlCol="0" anchor="ctr">
            <a:normAutofit fontScale="90000"/>
          </a:bodyPr>
          <a:lstStyle/>
          <a:p>
            <a:r>
              <a:rPr lang="en-CA" b="1" dirty="0">
                <a:solidFill>
                  <a:srgbClr val="FFFFFF"/>
                </a:solidFill>
                <a:effectLst>
                  <a:outerShdw blurRad="38100" dist="38100" dir="2700000" algn="tl">
                    <a:srgbClr val="000000">
                      <a:alpha val="43137"/>
                    </a:srgbClr>
                  </a:outerShdw>
                </a:effectLst>
              </a:rPr>
              <a:t>II. STRAIN TOWARD WHAT IS AHEAD (Philippians 3:13)</a:t>
            </a:r>
            <a:br>
              <a:rPr lang="en-US" sz="3100" b="1" dirty="0">
                <a:solidFill>
                  <a:srgbClr val="FFFFFF"/>
                </a:solidFill>
                <a:effectLst>
                  <a:outerShdw blurRad="38100" dist="38100" dir="2700000" algn="tl">
                    <a:srgbClr val="000000">
                      <a:alpha val="43137"/>
                    </a:srgbClr>
                  </a:outerShdw>
                </a:effectLst>
              </a:rPr>
            </a:b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84E78863-F1B4-427F-2E4A-AE62CC25B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BE41BC6-18CD-CAC1-A6E2-D1A9CF32E711}"/>
              </a:ext>
            </a:extLst>
          </p:cNvPr>
          <p:cNvPicPr>
            <a:picLocks noChangeAspect="1"/>
          </p:cNvPicPr>
          <p:nvPr/>
        </p:nvPicPr>
        <p:blipFill>
          <a:blip r:embed="rId2">
            <a:extLst>
              <a:ext uri="{28A0092B-C50C-407E-A947-70E740481C1C}">
                <a14:useLocalDpi xmlns:a14="http://schemas.microsoft.com/office/drawing/2010/main" val="0"/>
              </a:ext>
            </a:extLst>
          </a:blip>
          <a:srcRect t="4968" b="4968"/>
          <a:stretch/>
        </p:blipFill>
        <p:spPr>
          <a:xfrm>
            <a:off x="3207951" y="4214142"/>
            <a:ext cx="2699822" cy="1812263"/>
          </a:xfrm>
          <a:prstGeom prst="rect">
            <a:avLst/>
          </a:prstGeom>
          <a:effectLst/>
        </p:spPr>
      </p:pic>
      <p:sp>
        <p:nvSpPr>
          <p:cNvPr id="4" name="TextBox 3">
            <a:extLst>
              <a:ext uri="{FF2B5EF4-FFF2-40B4-BE49-F238E27FC236}">
                <a16:creationId xmlns:a16="http://schemas.microsoft.com/office/drawing/2014/main" id="{7FBD9999-0E57-F6CE-0F73-163D24E40987}"/>
              </a:ext>
            </a:extLst>
          </p:cNvPr>
          <p:cNvSpPr txBox="1"/>
          <p:nvPr/>
        </p:nvSpPr>
        <p:spPr>
          <a:xfrm>
            <a:off x="847875" y="557555"/>
            <a:ext cx="7419974" cy="3477875"/>
          </a:xfrm>
          <a:prstGeom prst="rect">
            <a:avLst/>
          </a:prstGeom>
          <a:noFill/>
        </p:spPr>
        <p:txBody>
          <a:bodyPr wrap="square">
            <a:spAutoFit/>
          </a:bodyPr>
          <a:lstStyle/>
          <a:p>
            <a:pPr algn="ctr"/>
            <a:r>
              <a:rPr lang="en-CA" sz="4400" dirty="0"/>
              <a:t>He used the word </a:t>
            </a:r>
          </a:p>
          <a:p>
            <a:pPr algn="ctr"/>
            <a:r>
              <a:rPr lang="en-CA" sz="4400" b="1" dirty="0"/>
              <a:t>“strain” </a:t>
            </a:r>
            <a:r>
              <a:rPr lang="en-CA" sz="4400" dirty="0"/>
              <a:t>or </a:t>
            </a:r>
            <a:r>
              <a:rPr lang="en-CA" sz="4400" b="1" dirty="0"/>
              <a:t>“press”</a:t>
            </a:r>
          </a:p>
          <a:p>
            <a:pPr algn="ctr"/>
            <a:r>
              <a:rPr lang="en-CA" sz="4400" dirty="0"/>
              <a:t>which means </a:t>
            </a:r>
          </a:p>
          <a:p>
            <a:pPr algn="ctr"/>
            <a:r>
              <a:rPr lang="en-CA" sz="4400" b="1" dirty="0"/>
              <a:t>“to pursue; to follow after;</a:t>
            </a:r>
          </a:p>
          <a:p>
            <a:pPr algn="ctr"/>
            <a:r>
              <a:rPr lang="en-CA" sz="4400" b="1" dirty="0"/>
              <a:t>to be given to.”</a:t>
            </a:r>
          </a:p>
        </p:txBody>
      </p:sp>
    </p:spTree>
    <p:extLst>
      <p:ext uri="{BB962C8B-B14F-4D97-AF65-F5344CB8AC3E}">
        <p14:creationId xmlns:p14="http://schemas.microsoft.com/office/powerpoint/2010/main" val="8740472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DEE24853-5145-ACC2-9A52-1155AB92895F}"/>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929390D1-BD99-23C6-8018-603DB95BD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CCF1C2-456D-7570-7B67-E22827D7D3BA}"/>
              </a:ext>
            </a:extLst>
          </p:cNvPr>
          <p:cNvSpPr>
            <a:spLocks noGrp="1"/>
          </p:cNvSpPr>
          <p:nvPr>
            <p:ph type="ctrTitle"/>
          </p:nvPr>
        </p:nvSpPr>
        <p:spPr>
          <a:xfrm>
            <a:off x="8622370" y="2370990"/>
            <a:ext cx="3431085" cy="4794567"/>
          </a:xfrm>
        </p:spPr>
        <p:txBody>
          <a:bodyPr vert="horz" lIns="91440" tIns="45720" rIns="91440" bIns="45720" rtlCol="0" anchor="ctr">
            <a:normAutofit fontScale="90000"/>
          </a:bodyPr>
          <a:lstStyle/>
          <a:p>
            <a:r>
              <a:rPr lang="en-CA" b="1" dirty="0">
                <a:solidFill>
                  <a:srgbClr val="FFFFFF"/>
                </a:solidFill>
                <a:effectLst>
                  <a:outerShdw blurRad="38100" dist="38100" dir="2700000" algn="tl">
                    <a:srgbClr val="000000">
                      <a:alpha val="43137"/>
                    </a:srgbClr>
                  </a:outerShdw>
                </a:effectLst>
              </a:rPr>
              <a:t>II. STRAIN TOWARD WHAT IS AHEAD (Philippians 3:13)</a:t>
            </a:r>
            <a:br>
              <a:rPr lang="en-CA" b="1" dirty="0">
                <a:solidFill>
                  <a:srgbClr val="FFFFFF"/>
                </a:solidFill>
                <a:effectLst>
                  <a:outerShdw blurRad="38100" dist="38100" dir="2700000" algn="tl">
                    <a:srgbClr val="000000">
                      <a:alpha val="43137"/>
                    </a:srgbClr>
                  </a:outerShdw>
                </a:effectLst>
              </a:rPr>
            </a:br>
            <a:br>
              <a:rPr lang="en-US" sz="3100" b="1" dirty="0">
                <a:solidFill>
                  <a:srgbClr val="FFFFFF"/>
                </a:solidFill>
                <a:effectLst>
                  <a:outerShdw blurRad="38100" dist="38100" dir="2700000" algn="tl">
                    <a:srgbClr val="000000">
                      <a:alpha val="43137"/>
                    </a:srgbClr>
                  </a:outerShdw>
                </a:effectLst>
              </a:rPr>
            </a:br>
            <a:r>
              <a:rPr lang="en-CA" sz="4400" b="1" dirty="0">
                <a:solidFill>
                  <a:schemeClr val="accent4">
                    <a:lumMod val="60000"/>
                    <a:lumOff val="40000"/>
                  </a:schemeClr>
                </a:solidFill>
              </a:rPr>
              <a:t>A. Don’t Strain for the Past</a:t>
            </a: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942A8A6A-5452-E15E-2DF6-CF8ADFD3E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TextBox 3">
            <a:extLst>
              <a:ext uri="{FF2B5EF4-FFF2-40B4-BE49-F238E27FC236}">
                <a16:creationId xmlns:a16="http://schemas.microsoft.com/office/drawing/2014/main" id="{E76831ED-3EC2-DA65-9B8F-AF5917F083FE}"/>
              </a:ext>
            </a:extLst>
          </p:cNvPr>
          <p:cNvGraphicFramePr/>
          <p:nvPr>
            <p:extLst>
              <p:ext uri="{D42A27DB-BD31-4B8C-83A1-F6EECF244321}">
                <p14:modId xmlns:p14="http://schemas.microsoft.com/office/powerpoint/2010/main" val="3645351631"/>
              </p:ext>
            </p:extLst>
          </p:nvPr>
        </p:nvGraphicFramePr>
        <p:xfrm>
          <a:off x="493354" y="649224"/>
          <a:ext cx="8129016" cy="5559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709229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879859FD-DE01-762A-B76C-00F054D6BE5F}"/>
            </a:ext>
          </a:extLst>
        </p:cNvPr>
        <p:cNvGrpSpPr/>
        <p:nvPr/>
      </p:nvGrpSpPr>
      <p:grpSpPr>
        <a:xfrm>
          <a:off x="0" y="0"/>
          <a:ext cx="0" cy="0"/>
          <a:chOff x="0" y="0"/>
          <a:chExt cx="0" cy="0"/>
        </a:xfrm>
      </p:grpSpPr>
      <p:sp>
        <p:nvSpPr>
          <p:cNvPr id="24" name="Rectangle 23">
            <a:extLst>
              <a:ext uri="{FF2B5EF4-FFF2-40B4-BE49-F238E27FC236}">
                <a16:creationId xmlns:a16="http://schemas.microsoft.com/office/drawing/2014/main" id="{6BA08CD4-53DC-956C-D83A-74483BC57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32D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0DE912-0A9C-6578-41A4-F3C4480523CE}"/>
              </a:ext>
            </a:extLst>
          </p:cNvPr>
          <p:cNvSpPr>
            <a:spLocks noGrp="1"/>
          </p:cNvSpPr>
          <p:nvPr>
            <p:ph type="ctrTitle"/>
          </p:nvPr>
        </p:nvSpPr>
        <p:spPr>
          <a:xfrm>
            <a:off x="8622370" y="2370990"/>
            <a:ext cx="3431085" cy="4794567"/>
          </a:xfrm>
        </p:spPr>
        <p:txBody>
          <a:bodyPr vert="horz" lIns="91440" tIns="45720" rIns="91440" bIns="45720" rtlCol="0" anchor="ctr">
            <a:normAutofit fontScale="90000"/>
          </a:bodyPr>
          <a:lstStyle/>
          <a:p>
            <a:r>
              <a:rPr lang="en-CA" b="1" dirty="0">
                <a:solidFill>
                  <a:srgbClr val="FFFFFF"/>
                </a:solidFill>
                <a:effectLst>
                  <a:outerShdw blurRad="38100" dist="38100" dir="2700000" algn="tl">
                    <a:srgbClr val="000000">
                      <a:alpha val="43137"/>
                    </a:srgbClr>
                  </a:outerShdw>
                </a:effectLst>
              </a:rPr>
              <a:t>II. STRAIN TOWARD WHAT IS AHEAD (Philippians 3:13)</a:t>
            </a:r>
            <a:br>
              <a:rPr lang="en-CA" b="1" dirty="0">
                <a:solidFill>
                  <a:srgbClr val="FFFFFF"/>
                </a:solidFill>
                <a:effectLst>
                  <a:outerShdw blurRad="38100" dist="38100" dir="2700000" algn="tl">
                    <a:srgbClr val="000000">
                      <a:alpha val="43137"/>
                    </a:srgbClr>
                  </a:outerShdw>
                </a:effectLst>
              </a:rPr>
            </a:br>
            <a:br>
              <a:rPr lang="en-US" sz="3100" b="1" dirty="0">
                <a:solidFill>
                  <a:srgbClr val="FFFFFF"/>
                </a:solidFill>
                <a:effectLst>
                  <a:outerShdw blurRad="38100" dist="38100" dir="2700000" algn="tl">
                    <a:srgbClr val="000000">
                      <a:alpha val="43137"/>
                    </a:srgbClr>
                  </a:outerShdw>
                </a:effectLst>
              </a:rPr>
            </a:br>
            <a:r>
              <a:rPr lang="en-CA" sz="4400" b="1" dirty="0">
                <a:solidFill>
                  <a:schemeClr val="accent4">
                    <a:lumMod val="60000"/>
                    <a:lumOff val="40000"/>
                  </a:schemeClr>
                </a:solidFill>
              </a:rPr>
              <a:t>B. Don’t Strain for the Present</a:t>
            </a:r>
            <a:br>
              <a:rPr lang="en-US" sz="3100" dirty="0">
                <a:solidFill>
                  <a:srgbClr val="FFFFFF"/>
                </a:solidFill>
              </a:rPr>
            </a:br>
            <a:br>
              <a:rPr lang="en-US" sz="3100" dirty="0">
                <a:solidFill>
                  <a:srgbClr val="FFFFFF"/>
                </a:solidFill>
              </a:rPr>
            </a:br>
            <a:r>
              <a:rPr lang="en-US" sz="3100" dirty="0">
                <a:solidFill>
                  <a:srgbClr val="FFFFFF"/>
                </a:solidFill>
              </a:rPr>
              <a:t> </a:t>
            </a:r>
            <a:br>
              <a:rPr lang="en-US" sz="3100" dirty="0">
                <a:solidFill>
                  <a:srgbClr val="FFFFFF"/>
                </a:solidFill>
              </a:rPr>
            </a:br>
            <a:br>
              <a:rPr lang="en-US" sz="3100" dirty="0">
                <a:solidFill>
                  <a:srgbClr val="FFFFFF"/>
                </a:solidFill>
              </a:rPr>
            </a:br>
            <a:br>
              <a:rPr lang="en-US" sz="3100" dirty="0">
                <a:solidFill>
                  <a:srgbClr val="FFFFFF"/>
                </a:solidFill>
              </a:rPr>
            </a:br>
            <a:br>
              <a:rPr lang="en-US" sz="3100" i="1" dirty="0">
                <a:solidFill>
                  <a:srgbClr val="FFFFFF"/>
                </a:solidFill>
              </a:rPr>
            </a:br>
            <a:br>
              <a:rPr lang="en-US" sz="3100" i="1" dirty="0">
                <a:solidFill>
                  <a:srgbClr val="FFFFFF"/>
                </a:solidFill>
              </a:rPr>
            </a:br>
            <a:br>
              <a:rPr lang="en-US" sz="3100" dirty="0">
                <a:solidFill>
                  <a:srgbClr val="FFFFFF"/>
                </a:solidFill>
              </a:rPr>
            </a:br>
            <a:endParaRPr lang="en-US" sz="3100" dirty="0">
              <a:solidFill>
                <a:srgbClr val="FFFFFF"/>
              </a:solidFill>
            </a:endParaRPr>
          </a:p>
        </p:txBody>
      </p:sp>
      <p:sp>
        <p:nvSpPr>
          <p:cNvPr id="26" name="Rounded Rectangle 9">
            <a:extLst>
              <a:ext uri="{FF2B5EF4-FFF2-40B4-BE49-F238E27FC236}">
                <a16:creationId xmlns:a16="http://schemas.microsoft.com/office/drawing/2014/main" id="{BCB7992B-20C8-0530-B1C1-89DDEC183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TextBox 3">
            <a:extLst>
              <a:ext uri="{FF2B5EF4-FFF2-40B4-BE49-F238E27FC236}">
                <a16:creationId xmlns:a16="http://schemas.microsoft.com/office/drawing/2014/main" id="{BC378805-FBC0-A9FB-7A30-2D1A9C20DBDB}"/>
              </a:ext>
            </a:extLst>
          </p:cNvPr>
          <p:cNvGraphicFramePr/>
          <p:nvPr>
            <p:extLst>
              <p:ext uri="{D42A27DB-BD31-4B8C-83A1-F6EECF244321}">
                <p14:modId xmlns:p14="http://schemas.microsoft.com/office/powerpoint/2010/main" val="409030348"/>
              </p:ext>
            </p:extLst>
          </p:nvPr>
        </p:nvGraphicFramePr>
        <p:xfrm>
          <a:off x="493354" y="649224"/>
          <a:ext cx="8129016" cy="5559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09838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746</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PRESSING FORWARD FOR GOD   </vt:lpstr>
      <vt:lpstr>What Must We Do to Reach Our Goals in Life?   </vt:lpstr>
      <vt:lpstr>I. TAKE HOLD OF WHAT’S CHRISTLIKE (Philippians 3:12)  “Not that I have already obtained all this, or have already been made perfect, but I press on to take hold of that for which Christ Jesus took hold of me.”        Philippians 3:12   </vt:lpstr>
      <vt:lpstr>A. An Attitude of Humility  “I am the least of the apostles.”   1 Corinthians 15:9   “I am the very least of all the saints.”  Ephesians 3:8   “I am the foremost of sinners.”   1 Timothy 1:15    </vt:lpstr>
      <vt:lpstr>A. An Attitude of Humility          </vt:lpstr>
      <vt:lpstr>B. An Attitude of Holding on          </vt:lpstr>
      <vt:lpstr>II. STRAIN TOWARD WHAT IS AHEAD (Philippians 3:13)          </vt:lpstr>
      <vt:lpstr>II. STRAIN TOWARD WHAT IS AHEAD (Philippians 3:13)  A. Don’t Strain for the Past         </vt:lpstr>
      <vt:lpstr>II. STRAIN TOWARD WHAT IS AHEAD (Philippians 3:13)  B. Don’t Strain for the Present         </vt:lpstr>
      <vt:lpstr>II. STRAIN TOWARD WHAT IS AHEAD (Philippians 3:13)  C. Strain for the Future         </vt:lpstr>
      <vt:lpstr>II. STRAIN TOWARD WHAT IS AHEAD (Philippians 3:13)  C. Strain for the Future         </vt:lpstr>
      <vt:lpstr>III. PRESS ONTO WIN THE PRIZE (Philippians 3:14)  “I press on toward the goal to win the prize for which God has called me heavenward in Christ Jesus.”   Philippians 3:14   </vt:lpstr>
      <vt:lpstr>III. PRESS ONTO WIN THE PRIZE (Philippians 3:14)  A. The Prize Coming from Serving Christ   1. Faithful Servant - Matthew 23:21,23,34-36: Mark 10:42-45</vt:lpstr>
      <vt:lpstr>III. PRESS ONTO WIN THE PRIZE (Philippians 3:14)  A. The Prize Coming from Serving Christ   2. The Crowns   i). The Incorruptible Crown –  I Corinthians 9:25 (getting to the finish)  ii). The Crown of Righteousness –  II Timothy 4:8 (longing to see Jesus)  iii). The Crown of Life/Victor’s Crown -  James 1:12; Revelation 2:10 (perseveres under trials) </vt:lpstr>
      <vt:lpstr>III. PRESS ONTO WIN THE PRIZE (Philippians 3:14)  B. The Prize Coming from Knowing Christ  “I want to know Christ and the power of his resurrection and the fellowship of sharing in his sufferings, becoming like him in his death,   11.  and so, somehow, to attain to the resurrection from the dead.”               Philippians 3:10,11 </vt:lpstr>
      <vt:lpstr>III. PRESS ONTO WIN THE PRIZE (Philippians 3:14)  C. The Prize of Christ Himself      “What is more, I consider everything a loss compared to the surpassing greatness of knowing Christ Jesus my Lord, for whose sake I have lost all things. I consider them rubbish, that I may gain Christ.”     Philippians 3:8</vt:lpstr>
      <vt:lpstr>What Must We Do to Reach Our Goals in Life?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PRESSING FORWARD FOR GOD</dc:title>
  <dc:creator>Fountaingate Christian</dc:creator>
  <cp:lastModifiedBy>Fountaingate Christian</cp:lastModifiedBy>
  <cp:revision>15</cp:revision>
  <dcterms:created xsi:type="dcterms:W3CDTF">2024-02-07T22:18:35Z</dcterms:created>
  <dcterms:modified xsi:type="dcterms:W3CDTF">2024-02-08T23:03:30Z</dcterms:modified>
</cp:coreProperties>
</file>