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61" r:id="rId7"/>
    <p:sldId id="274" r:id="rId8"/>
    <p:sldId id="260" r:id="rId9"/>
    <p:sldId id="262" r:id="rId10"/>
    <p:sldId id="263" r:id="rId11"/>
    <p:sldId id="264" r:id="rId12"/>
    <p:sldId id="265" r:id="rId13"/>
    <p:sldId id="266" r:id="rId14"/>
    <p:sldId id="267" r:id="rId15"/>
    <p:sldId id="270" r:id="rId16"/>
    <p:sldId id="271" r:id="rId17"/>
    <p:sldId id="272" r:id="rId18"/>
    <p:sldId id="268" r:id="rId19"/>
    <p:sldId id="26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4A78C-F9F5-EB50-2D28-5EA36F99CA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5B995179-D53B-287A-63AD-29F4248253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9307D6E-7668-5DF6-E69F-E61442BA4C35}"/>
              </a:ext>
            </a:extLst>
          </p:cNvPr>
          <p:cNvSpPr>
            <a:spLocks noGrp="1"/>
          </p:cNvSpPr>
          <p:nvPr>
            <p:ph type="dt" sz="half" idx="10"/>
          </p:nvPr>
        </p:nvSpPr>
        <p:spPr/>
        <p:txBody>
          <a:bodyPr/>
          <a:lstStyle/>
          <a:p>
            <a:fld id="{E1B3EC34-49F5-4894-8075-41675C78BF19}" type="datetimeFigureOut">
              <a:rPr lang="en-CA" smtClean="0"/>
              <a:t>2023-07-22</a:t>
            </a:fld>
            <a:endParaRPr lang="en-CA"/>
          </a:p>
        </p:txBody>
      </p:sp>
      <p:sp>
        <p:nvSpPr>
          <p:cNvPr id="5" name="Footer Placeholder 4">
            <a:extLst>
              <a:ext uri="{FF2B5EF4-FFF2-40B4-BE49-F238E27FC236}">
                <a16:creationId xmlns:a16="http://schemas.microsoft.com/office/drawing/2014/main" id="{DEB8C648-3B45-6A89-E2B5-E2D297D9DB1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80ACF94-67B0-0449-EF5F-A85D7BCF426C}"/>
              </a:ext>
            </a:extLst>
          </p:cNvPr>
          <p:cNvSpPr>
            <a:spLocks noGrp="1"/>
          </p:cNvSpPr>
          <p:nvPr>
            <p:ph type="sldNum" sz="quarter" idx="12"/>
          </p:nvPr>
        </p:nvSpPr>
        <p:spPr/>
        <p:txBody>
          <a:bodyPr/>
          <a:lstStyle/>
          <a:p>
            <a:fld id="{0AC77D31-4E0A-4A6F-B6AC-5B5850EDA299}" type="slidenum">
              <a:rPr lang="en-CA" smtClean="0"/>
              <a:t>‹#›</a:t>
            </a:fld>
            <a:endParaRPr lang="en-CA"/>
          </a:p>
        </p:txBody>
      </p:sp>
    </p:spTree>
    <p:extLst>
      <p:ext uri="{BB962C8B-B14F-4D97-AF65-F5344CB8AC3E}">
        <p14:creationId xmlns:p14="http://schemas.microsoft.com/office/powerpoint/2010/main" val="16358494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DA7E7-D237-6833-7A7E-C3D3787ABB4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300A426-3B4C-6A9D-630F-42B7D1AF65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98BA6AE-C4D7-555F-E991-61E9A30ABEE3}"/>
              </a:ext>
            </a:extLst>
          </p:cNvPr>
          <p:cNvSpPr>
            <a:spLocks noGrp="1"/>
          </p:cNvSpPr>
          <p:nvPr>
            <p:ph type="dt" sz="half" idx="10"/>
          </p:nvPr>
        </p:nvSpPr>
        <p:spPr/>
        <p:txBody>
          <a:bodyPr/>
          <a:lstStyle/>
          <a:p>
            <a:fld id="{E1B3EC34-49F5-4894-8075-41675C78BF19}" type="datetimeFigureOut">
              <a:rPr lang="en-CA" smtClean="0"/>
              <a:t>2023-07-22</a:t>
            </a:fld>
            <a:endParaRPr lang="en-CA"/>
          </a:p>
        </p:txBody>
      </p:sp>
      <p:sp>
        <p:nvSpPr>
          <p:cNvPr id="5" name="Footer Placeholder 4">
            <a:extLst>
              <a:ext uri="{FF2B5EF4-FFF2-40B4-BE49-F238E27FC236}">
                <a16:creationId xmlns:a16="http://schemas.microsoft.com/office/drawing/2014/main" id="{AF12544C-DCE4-B9CC-5158-EB372DBF2B2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D9515FB-E6EC-E318-2E89-0A05D339EF18}"/>
              </a:ext>
            </a:extLst>
          </p:cNvPr>
          <p:cNvSpPr>
            <a:spLocks noGrp="1"/>
          </p:cNvSpPr>
          <p:nvPr>
            <p:ph type="sldNum" sz="quarter" idx="12"/>
          </p:nvPr>
        </p:nvSpPr>
        <p:spPr/>
        <p:txBody>
          <a:bodyPr/>
          <a:lstStyle/>
          <a:p>
            <a:fld id="{0AC77D31-4E0A-4A6F-B6AC-5B5850EDA299}" type="slidenum">
              <a:rPr lang="en-CA" smtClean="0"/>
              <a:t>‹#›</a:t>
            </a:fld>
            <a:endParaRPr lang="en-CA"/>
          </a:p>
        </p:txBody>
      </p:sp>
    </p:spTree>
    <p:extLst>
      <p:ext uri="{BB962C8B-B14F-4D97-AF65-F5344CB8AC3E}">
        <p14:creationId xmlns:p14="http://schemas.microsoft.com/office/powerpoint/2010/main" val="13387525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6591D7-7DD1-54F2-B73C-AADEBF133BC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353E9CA-0C18-7341-78AF-E3A745B3E5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5AF729B-36B4-D51E-698C-9364E70ADCF3}"/>
              </a:ext>
            </a:extLst>
          </p:cNvPr>
          <p:cNvSpPr>
            <a:spLocks noGrp="1"/>
          </p:cNvSpPr>
          <p:nvPr>
            <p:ph type="dt" sz="half" idx="10"/>
          </p:nvPr>
        </p:nvSpPr>
        <p:spPr/>
        <p:txBody>
          <a:bodyPr/>
          <a:lstStyle/>
          <a:p>
            <a:fld id="{E1B3EC34-49F5-4894-8075-41675C78BF19}" type="datetimeFigureOut">
              <a:rPr lang="en-CA" smtClean="0"/>
              <a:t>2023-07-22</a:t>
            </a:fld>
            <a:endParaRPr lang="en-CA"/>
          </a:p>
        </p:txBody>
      </p:sp>
      <p:sp>
        <p:nvSpPr>
          <p:cNvPr id="5" name="Footer Placeholder 4">
            <a:extLst>
              <a:ext uri="{FF2B5EF4-FFF2-40B4-BE49-F238E27FC236}">
                <a16:creationId xmlns:a16="http://schemas.microsoft.com/office/drawing/2014/main" id="{57BAD827-6560-525F-D745-C8D500FA151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D4E00C8-9328-4D9D-9759-A4919A2229FF}"/>
              </a:ext>
            </a:extLst>
          </p:cNvPr>
          <p:cNvSpPr>
            <a:spLocks noGrp="1"/>
          </p:cNvSpPr>
          <p:nvPr>
            <p:ph type="sldNum" sz="quarter" idx="12"/>
          </p:nvPr>
        </p:nvSpPr>
        <p:spPr/>
        <p:txBody>
          <a:bodyPr/>
          <a:lstStyle/>
          <a:p>
            <a:fld id="{0AC77D31-4E0A-4A6F-B6AC-5B5850EDA299}" type="slidenum">
              <a:rPr lang="en-CA" smtClean="0"/>
              <a:t>‹#›</a:t>
            </a:fld>
            <a:endParaRPr lang="en-CA"/>
          </a:p>
        </p:txBody>
      </p:sp>
    </p:spTree>
    <p:extLst>
      <p:ext uri="{BB962C8B-B14F-4D97-AF65-F5344CB8AC3E}">
        <p14:creationId xmlns:p14="http://schemas.microsoft.com/office/powerpoint/2010/main" val="18694278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C596D-C9ED-C7A7-1A81-CC896CF8BAF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CB619F0-FC96-CE03-D976-451CD2D676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FE74826-2D7D-AD25-D5C5-392973FE0E0F}"/>
              </a:ext>
            </a:extLst>
          </p:cNvPr>
          <p:cNvSpPr>
            <a:spLocks noGrp="1"/>
          </p:cNvSpPr>
          <p:nvPr>
            <p:ph type="dt" sz="half" idx="10"/>
          </p:nvPr>
        </p:nvSpPr>
        <p:spPr/>
        <p:txBody>
          <a:bodyPr/>
          <a:lstStyle/>
          <a:p>
            <a:fld id="{E1B3EC34-49F5-4894-8075-41675C78BF19}" type="datetimeFigureOut">
              <a:rPr lang="en-CA" smtClean="0"/>
              <a:t>2023-07-22</a:t>
            </a:fld>
            <a:endParaRPr lang="en-CA"/>
          </a:p>
        </p:txBody>
      </p:sp>
      <p:sp>
        <p:nvSpPr>
          <p:cNvPr id="5" name="Footer Placeholder 4">
            <a:extLst>
              <a:ext uri="{FF2B5EF4-FFF2-40B4-BE49-F238E27FC236}">
                <a16:creationId xmlns:a16="http://schemas.microsoft.com/office/drawing/2014/main" id="{85E6C72C-A232-B3C5-503F-53E973E17C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02C0608-EC3B-C6E1-B267-E4C26FFFCBBB}"/>
              </a:ext>
            </a:extLst>
          </p:cNvPr>
          <p:cNvSpPr>
            <a:spLocks noGrp="1"/>
          </p:cNvSpPr>
          <p:nvPr>
            <p:ph type="sldNum" sz="quarter" idx="12"/>
          </p:nvPr>
        </p:nvSpPr>
        <p:spPr/>
        <p:txBody>
          <a:bodyPr/>
          <a:lstStyle/>
          <a:p>
            <a:fld id="{0AC77D31-4E0A-4A6F-B6AC-5B5850EDA299}" type="slidenum">
              <a:rPr lang="en-CA" smtClean="0"/>
              <a:t>‹#›</a:t>
            </a:fld>
            <a:endParaRPr lang="en-CA"/>
          </a:p>
        </p:txBody>
      </p:sp>
    </p:spTree>
    <p:extLst>
      <p:ext uri="{BB962C8B-B14F-4D97-AF65-F5344CB8AC3E}">
        <p14:creationId xmlns:p14="http://schemas.microsoft.com/office/powerpoint/2010/main" val="24224249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6C2A4-2662-5E91-C85E-5625BCFF2E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EC07DA17-923E-9A72-7745-72456C3DF3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07F697-E60C-BD2C-31F8-D668EE044E31}"/>
              </a:ext>
            </a:extLst>
          </p:cNvPr>
          <p:cNvSpPr>
            <a:spLocks noGrp="1"/>
          </p:cNvSpPr>
          <p:nvPr>
            <p:ph type="dt" sz="half" idx="10"/>
          </p:nvPr>
        </p:nvSpPr>
        <p:spPr/>
        <p:txBody>
          <a:bodyPr/>
          <a:lstStyle/>
          <a:p>
            <a:fld id="{E1B3EC34-49F5-4894-8075-41675C78BF19}" type="datetimeFigureOut">
              <a:rPr lang="en-CA" smtClean="0"/>
              <a:t>2023-07-22</a:t>
            </a:fld>
            <a:endParaRPr lang="en-CA"/>
          </a:p>
        </p:txBody>
      </p:sp>
      <p:sp>
        <p:nvSpPr>
          <p:cNvPr id="5" name="Footer Placeholder 4">
            <a:extLst>
              <a:ext uri="{FF2B5EF4-FFF2-40B4-BE49-F238E27FC236}">
                <a16:creationId xmlns:a16="http://schemas.microsoft.com/office/drawing/2014/main" id="{622384D7-045B-EFF7-92F8-59F353CEAFF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159E256-6D26-A8B7-EAB0-A9A37EC48EC7}"/>
              </a:ext>
            </a:extLst>
          </p:cNvPr>
          <p:cNvSpPr>
            <a:spLocks noGrp="1"/>
          </p:cNvSpPr>
          <p:nvPr>
            <p:ph type="sldNum" sz="quarter" idx="12"/>
          </p:nvPr>
        </p:nvSpPr>
        <p:spPr/>
        <p:txBody>
          <a:bodyPr/>
          <a:lstStyle/>
          <a:p>
            <a:fld id="{0AC77D31-4E0A-4A6F-B6AC-5B5850EDA299}" type="slidenum">
              <a:rPr lang="en-CA" smtClean="0"/>
              <a:t>‹#›</a:t>
            </a:fld>
            <a:endParaRPr lang="en-CA"/>
          </a:p>
        </p:txBody>
      </p:sp>
    </p:spTree>
    <p:extLst>
      <p:ext uri="{BB962C8B-B14F-4D97-AF65-F5344CB8AC3E}">
        <p14:creationId xmlns:p14="http://schemas.microsoft.com/office/powerpoint/2010/main" val="5069490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4012B-604F-05B5-DB60-5295318087B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92889B7-1F88-1941-B719-74A29F8202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06E082A6-585D-B952-35D6-AB577C11C9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2AE4141E-E513-0676-7884-EF26CC68060A}"/>
              </a:ext>
            </a:extLst>
          </p:cNvPr>
          <p:cNvSpPr>
            <a:spLocks noGrp="1"/>
          </p:cNvSpPr>
          <p:nvPr>
            <p:ph type="dt" sz="half" idx="10"/>
          </p:nvPr>
        </p:nvSpPr>
        <p:spPr/>
        <p:txBody>
          <a:bodyPr/>
          <a:lstStyle/>
          <a:p>
            <a:fld id="{E1B3EC34-49F5-4894-8075-41675C78BF19}" type="datetimeFigureOut">
              <a:rPr lang="en-CA" smtClean="0"/>
              <a:t>2023-07-22</a:t>
            </a:fld>
            <a:endParaRPr lang="en-CA"/>
          </a:p>
        </p:txBody>
      </p:sp>
      <p:sp>
        <p:nvSpPr>
          <p:cNvPr id="6" name="Footer Placeholder 5">
            <a:extLst>
              <a:ext uri="{FF2B5EF4-FFF2-40B4-BE49-F238E27FC236}">
                <a16:creationId xmlns:a16="http://schemas.microsoft.com/office/drawing/2014/main" id="{69C80B44-4198-791E-F58A-02917B6E148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248E40B-0610-DC29-9ADD-07F76B8B4A11}"/>
              </a:ext>
            </a:extLst>
          </p:cNvPr>
          <p:cNvSpPr>
            <a:spLocks noGrp="1"/>
          </p:cNvSpPr>
          <p:nvPr>
            <p:ph type="sldNum" sz="quarter" idx="12"/>
          </p:nvPr>
        </p:nvSpPr>
        <p:spPr/>
        <p:txBody>
          <a:bodyPr/>
          <a:lstStyle/>
          <a:p>
            <a:fld id="{0AC77D31-4E0A-4A6F-B6AC-5B5850EDA299}" type="slidenum">
              <a:rPr lang="en-CA" smtClean="0"/>
              <a:t>‹#›</a:t>
            </a:fld>
            <a:endParaRPr lang="en-CA"/>
          </a:p>
        </p:txBody>
      </p:sp>
    </p:spTree>
    <p:extLst>
      <p:ext uri="{BB962C8B-B14F-4D97-AF65-F5344CB8AC3E}">
        <p14:creationId xmlns:p14="http://schemas.microsoft.com/office/powerpoint/2010/main" val="12253861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1CD5E-FF6C-3AC9-555A-1335F4ED3CC4}"/>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56E91C4-FEAC-5C09-A035-687C32BB1E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164BEB-E4DE-CCB0-07B1-78516EDBE5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5444CB52-B72C-EE3D-559A-A7B761BE51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CE28C5-4A23-8311-75A3-2276500B9D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2F5E3131-2316-4CEA-8029-0F491D6EC1A4}"/>
              </a:ext>
            </a:extLst>
          </p:cNvPr>
          <p:cNvSpPr>
            <a:spLocks noGrp="1"/>
          </p:cNvSpPr>
          <p:nvPr>
            <p:ph type="dt" sz="half" idx="10"/>
          </p:nvPr>
        </p:nvSpPr>
        <p:spPr/>
        <p:txBody>
          <a:bodyPr/>
          <a:lstStyle/>
          <a:p>
            <a:fld id="{E1B3EC34-49F5-4894-8075-41675C78BF19}" type="datetimeFigureOut">
              <a:rPr lang="en-CA" smtClean="0"/>
              <a:t>2023-07-22</a:t>
            </a:fld>
            <a:endParaRPr lang="en-CA"/>
          </a:p>
        </p:txBody>
      </p:sp>
      <p:sp>
        <p:nvSpPr>
          <p:cNvPr id="8" name="Footer Placeholder 7">
            <a:extLst>
              <a:ext uri="{FF2B5EF4-FFF2-40B4-BE49-F238E27FC236}">
                <a16:creationId xmlns:a16="http://schemas.microsoft.com/office/drawing/2014/main" id="{4FCA0F32-3B51-C2CB-D5C6-812FCB175FE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7168BA0E-3D30-2FEF-3E8E-88E989F6CCC0}"/>
              </a:ext>
            </a:extLst>
          </p:cNvPr>
          <p:cNvSpPr>
            <a:spLocks noGrp="1"/>
          </p:cNvSpPr>
          <p:nvPr>
            <p:ph type="sldNum" sz="quarter" idx="12"/>
          </p:nvPr>
        </p:nvSpPr>
        <p:spPr/>
        <p:txBody>
          <a:bodyPr/>
          <a:lstStyle/>
          <a:p>
            <a:fld id="{0AC77D31-4E0A-4A6F-B6AC-5B5850EDA299}" type="slidenum">
              <a:rPr lang="en-CA" smtClean="0"/>
              <a:t>‹#›</a:t>
            </a:fld>
            <a:endParaRPr lang="en-CA"/>
          </a:p>
        </p:txBody>
      </p:sp>
    </p:spTree>
    <p:extLst>
      <p:ext uri="{BB962C8B-B14F-4D97-AF65-F5344CB8AC3E}">
        <p14:creationId xmlns:p14="http://schemas.microsoft.com/office/powerpoint/2010/main" val="37873107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A306B-96E0-24DC-E370-75265E34E82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D1E3255-07A6-4D04-DC46-06EAD454ABBF}"/>
              </a:ext>
            </a:extLst>
          </p:cNvPr>
          <p:cNvSpPr>
            <a:spLocks noGrp="1"/>
          </p:cNvSpPr>
          <p:nvPr>
            <p:ph type="dt" sz="half" idx="10"/>
          </p:nvPr>
        </p:nvSpPr>
        <p:spPr/>
        <p:txBody>
          <a:bodyPr/>
          <a:lstStyle/>
          <a:p>
            <a:fld id="{E1B3EC34-49F5-4894-8075-41675C78BF19}" type="datetimeFigureOut">
              <a:rPr lang="en-CA" smtClean="0"/>
              <a:t>2023-07-22</a:t>
            </a:fld>
            <a:endParaRPr lang="en-CA"/>
          </a:p>
        </p:txBody>
      </p:sp>
      <p:sp>
        <p:nvSpPr>
          <p:cNvPr id="4" name="Footer Placeholder 3">
            <a:extLst>
              <a:ext uri="{FF2B5EF4-FFF2-40B4-BE49-F238E27FC236}">
                <a16:creationId xmlns:a16="http://schemas.microsoft.com/office/drawing/2014/main" id="{2354D6C1-00E1-6234-25FC-981395B5B677}"/>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71171FD-04D7-65B3-40C1-027EDE5BBE87}"/>
              </a:ext>
            </a:extLst>
          </p:cNvPr>
          <p:cNvSpPr>
            <a:spLocks noGrp="1"/>
          </p:cNvSpPr>
          <p:nvPr>
            <p:ph type="sldNum" sz="quarter" idx="12"/>
          </p:nvPr>
        </p:nvSpPr>
        <p:spPr/>
        <p:txBody>
          <a:bodyPr/>
          <a:lstStyle/>
          <a:p>
            <a:fld id="{0AC77D31-4E0A-4A6F-B6AC-5B5850EDA299}" type="slidenum">
              <a:rPr lang="en-CA" smtClean="0"/>
              <a:t>‹#›</a:t>
            </a:fld>
            <a:endParaRPr lang="en-CA"/>
          </a:p>
        </p:txBody>
      </p:sp>
    </p:spTree>
    <p:extLst>
      <p:ext uri="{BB962C8B-B14F-4D97-AF65-F5344CB8AC3E}">
        <p14:creationId xmlns:p14="http://schemas.microsoft.com/office/powerpoint/2010/main" val="19898590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7AC840-0953-A39E-0377-F451B4F58492}"/>
              </a:ext>
            </a:extLst>
          </p:cNvPr>
          <p:cNvSpPr>
            <a:spLocks noGrp="1"/>
          </p:cNvSpPr>
          <p:nvPr>
            <p:ph type="dt" sz="half" idx="10"/>
          </p:nvPr>
        </p:nvSpPr>
        <p:spPr/>
        <p:txBody>
          <a:bodyPr/>
          <a:lstStyle/>
          <a:p>
            <a:fld id="{E1B3EC34-49F5-4894-8075-41675C78BF19}" type="datetimeFigureOut">
              <a:rPr lang="en-CA" smtClean="0"/>
              <a:t>2023-07-22</a:t>
            </a:fld>
            <a:endParaRPr lang="en-CA"/>
          </a:p>
        </p:txBody>
      </p:sp>
      <p:sp>
        <p:nvSpPr>
          <p:cNvPr id="3" name="Footer Placeholder 2">
            <a:extLst>
              <a:ext uri="{FF2B5EF4-FFF2-40B4-BE49-F238E27FC236}">
                <a16:creationId xmlns:a16="http://schemas.microsoft.com/office/drawing/2014/main" id="{6F7ADB25-9FAA-E51B-85D9-2EEFFACB5F0D}"/>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18B6FBE-96F8-CFFC-0EB2-03CBD3D628E1}"/>
              </a:ext>
            </a:extLst>
          </p:cNvPr>
          <p:cNvSpPr>
            <a:spLocks noGrp="1"/>
          </p:cNvSpPr>
          <p:nvPr>
            <p:ph type="sldNum" sz="quarter" idx="12"/>
          </p:nvPr>
        </p:nvSpPr>
        <p:spPr/>
        <p:txBody>
          <a:bodyPr/>
          <a:lstStyle/>
          <a:p>
            <a:fld id="{0AC77D31-4E0A-4A6F-B6AC-5B5850EDA299}" type="slidenum">
              <a:rPr lang="en-CA" smtClean="0"/>
              <a:t>‹#›</a:t>
            </a:fld>
            <a:endParaRPr lang="en-CA"/>
          </a:p>
        </p:txBody>
      </p:sp>
    </p:spTree>
    <p:extLst>
      <p:ext uri="{BB962C8B-B14F-4D97-AF65-F5344CB8AC3E}">
        <p14:creationId xmlns:p14="http://schemas.microsoft.com/office/powerpoint/2010/main" val="40712974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F0861-C003-8589-FC15-72EB932AC9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4F9EFD0C-EF5B-8E87-7E96-37BF0C6BE7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615C258-13DD-FE5D-50F7-6B724CF89B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A98B1C-31A3-C923-4373-5700A4881519}"/>
              </a:ext>
            </a:extLst>
          </p:cNvPr>
          <p:cNvSpPr>
            <a:spLocks noGrp="1"/>
          </p:cNvSpPr>
          <p:nvPr>
            <p:ph type="dt" sz="half" idx="10"/>
          </p:nvPr>
        </p:nvSpPr>
        <p:spPr/>
        <p:txBody>
          <a:bodyPr/>
          <a:lstStyle/>
          <a:p>
            <a:fld id="{E1B3EC34-49F5-4894-8075-41675C78BF19}" type="datetimeFigureOut">
              <a:rPr lang="en-CA" smtClean="0"/>
              <a:t>2023-07-22</a:t>
            </a:fld>
            <a:endParaRPr lang="en-CA"/>
          </a:p>
        </p:txBody>
      </p:sp>
      <p:sp>
        <p:nvSpPr>
          <p:cNvPr id="6" name="Footer Placeholder 5">
            <a:extLst>
              <a:ext uri="{FF2B5EF4-FFF2-40B4-BE49-F238E27FC236}">
                <a16:creationId xmlns:a16="http://schemas.microsoft.com/office/drawing/2014/main" id="{A57F3702-FF95-E7B1-53F1-4E505B64482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ADB7F8F-F5D3-B6EE-09BA-5954AD09028A}"/>
              </a:ext>
            </a:extLst>
          </p:cNvPr>
          <p:cNvSpPr>
            <a:spLocks noGrp="1"/>
          </p:cNvSpPr>
          <p:nvPr>
            <p:ph type="sldNum" sz="quarter" idx="12"/>
          </p:nvPr>
        </p:nvSpPr>
        <p:spPr/>
        <p:txBody>
          <a:bodyPr/>
          <a:lstStyle/>
          <a:p>
            <a:fld id="{0AC77D31-4E0A-4A6F-B6AC-5B5850EDA299}" type="slidenum">
              <a:rPr lang="en-CA" smtClean="0"/>
              <a:t>‹#›</a:t>
            </a:fld>
            <a:endParaRPr lang="en-CA"/>
          </a:p>
        </p:txBody>
      </p:sp>
    </p:spTree>
    <p:extLst>
      <p:ext uri="{BB962C8B-B14F-4D97-AF65-F5344CB8AC3E}">
        <p14:creationId xmlns:p14="http://schemas.microsoft.com/office/powerpoint/2010/main" val="8682193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127E9-648B-A1BD-7205-5017F5ACA2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0F6DB153-7EB9-2473-95A6-95B1EFE317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5631E960-B7F5-CA9E-DBAB-C72602AF23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B7D2E8-0A2D-A4A9-41A7-338F9940C8B4}"/>
              </a:ext>
            </a:extLst>
          </p:cNvPr>
          <p:cNvSpPr>
            <a:spLocks noGrp="1"/>
          </p:cNvSpPr>
          <p:nvPr>
            <p:ph type="dt" sz="half" idx="10"/>
          </p:nvPr>
        </p:nvSpPr>
        <p:spPr/>
        <p:txBody>
          <a:bodyPr/>
          <a:lstStyle/>
          <a:p>
            <a:fld id="{E1B3EC34-49F5-4894-8075-41675C78BF19}" type="datetimeFigureOut">
              <a:rPr lang="en-CA" smtClean="0"/>
              <a:t>2023-07-22</a:t>
            </a:fld>
            <a:endParaRPr lang="en-CA"/>
          </a:p>
        </p:txBody>
      </p:sp>
      <p:sp>
        <p:nvSpPr>
          <p:cNvPr id="6" name="Footer Placeholder 5">
            <a:extLst>
              <a:ext uri="{FF2B5EF4-FFF2-40B4-BE49-F238E27FC236}">
                <a16:creationId xmlns:a16="http://schemas.microsoft.com/office/drawing/2014/main" id="{D42C578B-45B6-E131-7386-A540697DC40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8128AD4-B6F2-EAE5-D0DE-32B282C9B658}"/>
              </a:ext>
            </a:extLst>
          </p:cNvPr>
          <p:cNvSpPr>
            <a:spLocks noGrp="1"/>
          </p:cNvSpPr>
          <p:nvPr>
            <p:ph type="sldNum" sz="quarter" idx="12"/>
          </p:nvPr>
        </p:nvSpPr>
        <p:spPr/>
        <p:txBody>
          <a:bodyPr/>
          <a:lstStyle/>
          <a:p>
            <a:fld id="{0AC77D31-4E0A-4A6F-B6AC-5B5850EDA299}" type="slidenum">
              <a:rPr lang="en-CA" smtClean="0"/>
              <a:t>‹#›</a:t>
            </a:fld>
            <a:endParaRPr lang="en-CA"/>
          </a:p>
        </p:txBody>
      </p:sp>
    </p:spTree>
    <p:extLst>
      <p:ext uri="{BB962C8B-B14F-4D97-AF65-F5344CB8AC3E}">
        <p14:creationId xmlns:p14="http://schemas.microsoft.com/office/powerpoint/2010/main" val="38280886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425341-793A-57B5-3091-CE43317754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70BB69C-7B7A-8333-ADA0-F4DAC13181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084242A-7961-1130-2A0C-CE441AB74A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B3EC34-49F5-4894-8075-41675C78BF19}" type="datetimeFigureOut">
              <a:rPr lang="en-CA" smtClean="0"/>
              <a:t>2023-07-22</a:t>
            </a:fld>
            <a:endParaRPr lang="en-CA"/>
          </a:p>
        </p:txBody>
      </p:sp>
      <p:sp>
        <p:nvSpPr>
          <p:cNvPr id="5" name="Footer Placeholder 4">
            <a:extLst>
              <a:ext uri="{FF2B5EF4-FFF2-40B4-BE49-F238E27FC236}">
                <a16:creationId xmlns:a16="http://schemas.microsoft.com/office/drawing/2014/main" id="{FAD1A658-DD4D-BC5E-F75B-975E69028A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127235D6-2ABE-DD4A-06C3-CE0557829A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77D31-4E0A-4A6F-B6AC-5B5850EDA299}" type="slidenum">
              <a:rPr lang="en-CA" smtClean="0"/>
              <a:t>‹#›</a:t>
            </a:fld>
            <a:endParaRPr lang="en-CA"/>
          </a:p>
        </p:txBody>
      </p:sp>
    </p:spTree>
    <p:extLst>
      <p:ext uri="{BB962C8B-B14F-4D97-AF65-F5344CB8AC3E}">
        <p14:creationId xmlns:p14="http://schemas.microsoft.com/office/powerpoint/2010/main" val="3972724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964CBE2-084A-47DF-A704-CF5F6217B5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C39DA1-997A-80A2-A6B6-E7AD6ED1C5E9}"/>
              </a:ext>
            </a:extLst>
          </p:cNvPr>
          <p:cNvSpPr>
            <a:spLocks noGrp="1"/>
          </p:cNvSpPr>
          <p:nvPr>
            <p:ph type="ctrTitle"/>
          </p:nvPr>
        </p:nvSpPr>
        <p:spPr>
          <a:xfrm>
            <a:off x="152400" y="1174820"/>
            <a:ext cx="5724525" cy="1692206"/>
          </a:xfrm>
        </p:spPr>
        <p:txBody>
          <a:bodyPr>
            <a:normAutofit/>
          </a:bodyPr>
          <a:lstStyle/>
          <a:p>
            <a:pPr algn="l"/>
            <a:r>
              <a:rPr lang="en-CA" sz="5000" dirty="0">
                <a:solidFill>
                  <a:schemeClr val="bg1"/>
                </a:solidFill>
              </a:rPr>
              <a:t>PROVERBS OF ASHES - DEFENCES OF CLAY</a:t>
            </a:r>
          </a:p>
        </p:txBody>
      </p:sp>
      <p:sp>
        <p:nvSpPr>
          <p:cNvPr id="3" name="Subtitle 2">
            <a:extLst>
              <a:ext uri="{FF2B5EF4-FFF2-40B4-BE49-F238E27FC236}">
                <a16:creationId xmlns:a16="http://schemas.microsoft.com/office/drawing/2014/main" id="{9380D44B-F7D2-377E-291C-B333F7527B3C}"/>
              </a:ext>
            </a:extLst>
          </p:cNvPr>
          <p:cNvSpPr>
            <a:spLocks noGrp="1"/>
          </p:cNvSpPr>
          <p:nvPr>
            <p:ph type="subTitle" idx="1"/>
          </p:nvPr>
        </p:nvSpPr>
        <p:spPr>
          <a:xfrm>
            <a:off x="404334" y="4414180"/>
            <a:ext cx="5260974" cy="1594507"/>
          </a:xfrm>
        </p:spPr>
        <p:txBody>
          <a:bodyPr>
            <a:normAutofit/>
          </a:bodyPr>
          <a:lstStyle/>
          <a:p>
            <a:r>
              <a:rPr lang="en-CA" sz="4000" dirty="0">
                <a:solidFill>
                  <a:schemeClr val="bg1"/>
                </a:solidFill>
              </a:rPr>
              <a:t>Text: Job 13:1-19</a:t>
            </a:r>
          </a:p>
        </p:txBody>
      </p:sp>
      <p:pic>
        <p:nvPicPr>
          <p:cNvPr id="5" name="Picture 4" descr="A cross on a book&#10;&#10;Description automatically generated">
            <a:extLst>
              <a:ext uri="{FF2B5EF4-FFF2-40B4-BE49-F238E27FC236}">
                <a16:creationId xmlns:a16="http://schemas.microsoft.com/office/drawing/2014/main" id="{9CA59829-406F-A526-DF13-7AA6CEA973EC}"/>
              </a:ext>
            </a:extLst>
          </p:cNvPr>
          <p:cNvPicPr>
            <a:picLocks noChangeAspect="1"/>
          </p:cNvPicPr>
          <p:nvPr/>
        </p:nvPicPr>
        <p:blipFill rotWithShape="1">
          <a:blip r:embed="rId2">
            <a:extLst>
              <a:ext uri="{28A0092B-C50C-407E-A947-70E740481C1C}">
                <a14:useLocalDpi xmlns:a14="http://schemas.microsoft.com/office/drawing/2010/main" val="0"/>
              </a:ext>
            </a:extLst>
          </a:blip>
          <a:srcRect l="5339" r="36268" b="-2"/>
          <a:stretch/>
        </p:blipFill>
        <p:spPr>
          <a:xfrm>
            <a:off x="6096000" y="841375"/>
            <a:ext cx="5260975" cy="4707593"/>
          </a:xfrm>
          <a:custGeom>
            <a:avLst/>
            <a:gdLst/>
            <a:ahLst/>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effectLst>
            <a:outerShdw blurRad="381000" dist="152400" dir="5400000" algn="t" rotWithShape="0">
              <a:prstClr val="black">
                <a:alpha val="10000"/>
              </a:prstClr>
            </a:outerShdw>
          </a:effectLst>
        </p:spPr>
      </p:pic>
      <p:sp>
        <p:nvSpPr>
          <p:cNvPr id="12" name="Freeform: Shape 11">
            <a:extLst>
              <a:ext uri="{FF2B5EF4-FFF2-40B4-BE49-F238E27FC236}">
                <a16:creationId xmlns:a16="http://schemas.microsoft.com/office/drawing/2014/main" id="{686A5CBB-E03B-4019-8BCD-78975D39E4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94993204-9792-4E61-A83C-73D4379E2B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3247174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A2875D7-3769-4291-959E-9FAD764A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3385" y="13128"/>
            <a:ext cx="3620802" cy="6844872"/>
          </a:xfrm>
          <a:prstGeom prst="rect">
            <a:avLst/>
          </a:prstGeom>
          <a:gradFill>
            <a:gsLst>
              <a:gs pos="0">
                <a:srgbClr val="000000">
                  <a:alpha val="72000"/>
                </a:srgbClr>
              </a:gs>
              <a:gs pos="98000">
                <a:schemeClr val="accent1">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AAF055B3-1F95-4ABA-BFE4-A58320A8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7414" y="0"/>
            <a:ext cx="8584585" cy="6400798"/>
          </a:xfrm>
          <a:prstGeom prst="rect">
            <a:avLst/>
          </a:prstGeom>
          <a:gradFill>
            <a:gsLst>
              <a:gs pos="0">
                <a:schemeClr val="accent1">
                  <a:lumMod val="75000"/>
                  <a:alpha val="50000"/>
                </a:schemeClr>
              </a:gs>
              <a:gs pos="99000">
                <a:srgbClr val="000000">
                  <a:alpha val="6500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835682F0-7BC6-4526-8BFA-58EA002C80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1348001" y="892771"/>
            <a:ext cx="4675167" cy="5009112"/>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43000">
                <a:schemeClr val="accent1">
                  <a:lumMod val="60000"/>
                  <a:lumOff val="40000"/>
                  <a:alpha val="0"/>
                </a:schemeClr>
              </a:gs>
              <a:gs pos="100000">
                <a:schemeClr val="accent1">
                  <a:alpha val="2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0C39DA1-997A-80A2-A6B6-E7AD6ED1C5E9}"/>
              </a:ext>
            </a:extLst>
          </p:cNvPr>
          <p:cNvSpPr>
            <a:spLocks noGrp="1"/>
          </p:cNvSpPr>
          <p:nvPr>
            <p:ph type="ctrTitle"/>
          </p:nvPr>
        </p:nvSpPr>
        <p:spPr>
          <a:xfrm>
            <a:off x="3854996" y="2038721"/>
            <a:ext cx="8089419" cy="2336483"/>
          </a:xfrm>
        </p:spPr>
        <p:txBody>
          <a:bodyPr>
            <a:normAutofit/>
          </a:bodyPr>
          <a:lstStyle/>
          <a:p>
            <a:pPr algn="l"/>
            <a:r>
              <a:rPr lang="en-CA" sz="3600" i="1" dirty="0">
                <a:solidFill>
                  <a:srgbClr val="FFFFFF"/>
                </a:solidFill>
              </a:rPr>
              <a:t>“Do not be deceived: God cannot be mocked. </a:t>
            </a:r>
            <a:r>
              <a:rPr lang="en-CA" sz="3600" i="1" u="sng" dirty="0">
                <a:solidFill>
                  <a:srgbClr val="FFFFFF"/>
                </a:solidFill>
              </a:rPr>
              <a:t>A man reaps what he sows</a:t>
            </a:r>
            <a:r>
              <a:rPr lang="en-CA" sz="3600" i="1" dirty="0">
                <a:solidFill>
                  <a:srgbClr val="FFFFFF"/>
                </a:solidFill>
              </a:rPr>
              <a:t>.”</a:t>
            </a:r>
            <a:br>
              <a:rPr lang="en-CA" sz="3600" i="1" dirty="0">
                <a:solidFill>
                  <a:srgbClr val="FFFFFF"/>
                </a:solidFill>
              </a:rPr>
            </a:br>
            <a:br>
              <a:rPr lang="en-CA" sz="3600" i="1" dirty="0">
                <a:solidFill>
                  <a:srgbClr val="FFFFFF"/>
                </a:solidFill>
              </a:rPr>
            </a:br>
            <a:r>
              <a:rPr lang="en-CA" sz="3600" i="1" dirty="0">
                <a:solidFill>
                  <a:srgbClr val="FFFFFF"/>
                </a:solidFill>
              </a:rPr>
              <a:t>					      Galatians 6:7</a:t>
            </a:r>
          </a:p>
        </p:txBody>
      </p:sp>
      <p:sp>
        <p:nvSpPr>
          <p:cNvPr id="3" name="Subtitle 2">
            <a:extLst>
              <a:ext uri="{FF2B5EF4-FFF2-40B4-BE49-F238E27FC236}">
                <a16:creationId xmlns:a16="http://schemas.microsoft.com/office/drawing/2014/main" id="{895B696A-B8E8-4C20-847D-0C02BBBC08D2}"/>
              </a:ext>
            </a:extLst>
          </p:cNvPr>
          <p:cNvSpPr>
            <a:spLocks noGrp="1"/>
          </p:cNvSpPr>
          <p:nvPr>
            <p:ph type="subTitle" idx="1"/>
          </p:nvPr>
        </p:nvSpPr>
        <p:spPr>
          <a:xfrm>
            <a:off x="4071871" y="131009"/>
            <a:ext cx="7374274" cy="765176"/>
          </a:xfrm>
        </p:spPr>
        <p:txBody>
          <a:bodyPr>
            <a:noAutofit/>
          </a:bodyPr>
          <a:lstStyle/>
          <a:p>
            <a:pPr algn="l"/>
            <a:r>
              <a:rPr lang="en-CA" sz="3600" dirty="0">
                <a:solidFill>
                  <a:srgbClr val="FFFFFF"/>
                </a:solidFill>
              </a:rPr>
              <a:t>II. JOB’S DECLARATION OF THEIR DECEPTION (Job 13:6-12)</a:t>
            </a:r>
          </a:p>
        </p:txBody>
      </p:sp>
      <p:sp>
        <p:nvSpPr>
          <p:cNvPr id="31" name="Rectangle 30">
            <a:extLst>
              <a:ext uri="{FF2B5EF4-FFF2-40B4-BE49-F238E27FC236}">
                <a16:creationId xmlns:a16="http://schemas.microsoft.com/office/drawing/2014/main" id="{1F0DF0F3-0179-4A8A-92E0-932C473DA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89" y="13127"/>
            <a:ext cx="3620804" cy="6387672"/>
          </a:xfrm>
          <a:prstGeom prst="rect">
            <a:avLst/>
          </a:prstGeom>
          <a:gradFill>
            <a:gsLst>
              <a:gs pos="25000">
                <a:schemeClr val="accent1">
                  <a:lumMod val="75000"/>
                  <a:alpha val="0"/>
                </a:schemeClr>
              </a:gs>
              <a:gs pos="100000">
                <a:srgbClr val="000000">
                  <a:alpha val="50000"/>
                </a:srgb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ross on a book&#10;&#10;Description automatically generated">
            <a:extLst>
              <a:ext uri="{FF2B5EF4-FFF2-40B4-BE49-F238E27FC236}">
                <a16:creationId xmlns:a16="http://schemas.microsoft.com/office/drawing/2014/main" id="{9CA59829-406F-A526-DF13-7AA6CEA973EC}"/>
              </a:ext>
            </a:extLst>
          </p:cNvPr>
          <p:cNvPicPr>
            <a:picLocks noChangeAspect="1"/>
          </p:cNvPicPr>
          <p:nvPr/>
        </p:nvPicPr>
        <p:blipFill rotWithShape="1">
          <a:blip r:embed="rId2">
            <a:extLst>
              <a:ext uri="{28A0092B-C50C-407E-A947-70E740481C1C}">
                <a14:useLocalDpi xmlns:a14="http://schemas.microsoft.com/office/drawing/2010/main" val="0"/>
              </a:ext>
            </a:extLst>
          </a:blip>
          <a:srcRect l="21246" r="52176"/>
          <a:stretch/>
        </p:blipFill>
        <p:spPr>
          <a:xfrm>
            <a:off x="1037820" y="896184"/>
            <a:ext cx="2569597" cy="5051526"/>
          </a:xfrm>
          <a:custGeom>
            <a:avLst/>
            <a:gdLst/>
            <a:ahLst/>
            <a:cxnLst/>
            <a:rect l="l" t="t" r="r" b="b"/>
            <a:pathLst>
              <a:path w="2569597" h="5051526">
                <a:moveTo>
                  <a:pt x="2525763" y="0"/>
                </a:moveTo>
                <a:lnTo>
                  <a:pt x="2569597" y="2214"/>
                </a:lnTo>
                <a:lnTo>
                  <a:pt x="2569597" y="5049313"/>
                </a:lnTo>
                <a:lnTo>
                  <a:pt x="2525763" y="5051526"/>
                </a:lnTo>
                <a:cubicBezTo>
                  <a:pt x="1130823" y="5051526"/>
                  <a:pt x="0" y="3920703"/>
                  <a:pt x="0" y="2525763"/>
                </a:cubicBezTo>
                <a:cubicBezTo>
                  <a:pt x="0" y="1130823"/>
                  <a:pt x="1130823" y="0"/>
                  <a:pt x="2525763" y="0"/>
                </a:cubicBezTo>
                <a:close/>
              </a:path>
            </a:pathLst>
          </a:custGeom>
        </p:spPr>
      </p:pic>
    </p:spTree>
    <p:extLst>
      <p:ext uri="{BB962C8B-B14F-4D97-AF65-F5344CB8AC3E}">
        <p14:creationId xmlns:p14="http://schemas.microsoft.com/office/powerpoint/2010/main" val="14267543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A2875D7-3769-4291-959E-9FAD764A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3385" y="13128"/>
            <a:ext cx="3620802" cy="6844872"/>
          </a:xfrm>
          <a:prstGeom prst="rect">
            <a:avLst/>
          </a:prstGeom>
          <a:gradFill>
            <a:gsLst>
              <a:gs pos="0">
                <a:srgbClr val="000000">
                  <a:alpha val="72000"/>
                </a:srgbClr>
              </a:gs>
              <a:gs pos="98000">
                <a:schemeClr val="accent1">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AAF055B3-1F95-4ABA-BFE4-A58320A8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7414" y="0"/>
            <a:ext cx="8584585" cy="6400798"/>
          </a:xfrm>
          <a:prstGeom prst="rect">
            <a:avLst/>
          </a:prstGeom>
          <a:gradFill>
            <a:gsLst>
              <a:gs pos="0">
                <a:schemeClr val="accent1">
                  <a:lumMod val="75000"/>
                  <a:alpha val="50000"/>
                </a:schemeClr>
              </a:gs>
              <a:gs pos="99000">
                <a:srgbClr val="000000">
                  <a:alpha val="6500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835682F0-7BC6-4526-8BFA-58EA002C80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1348001" y="892771"/>
            <a:ext cx="4675167" cy="5009112"/>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43000">
                <a:schemeClr val="accent1">
                  <a:lumMod val="60000"/>
                  <a:lumOff val="40000"/>
                  <a:alpha val="0"/>
                </a:schemeClr>
              </a:gs>
              <a:gs pos="100000">
                <a:schemeClr val="accent1">
                  <a:alpha val="2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0C39DA1-997A-80A2-A6B6-E7AD6ED1C5E9}"/>
              </a:ext>
            </a:extLst>
          </p:cNvPr>
          <p:cNvSpPr>
            <a:spLocks noGrp="1"/>
          </p:cNvSpPr>
          <p:nvPr>
            <p:ph type="ctrTitle"/>
          </p:nvPr>
        </p:nvSpPr>
        <p:spPr>
          <a:xfrm>
            <a:off x="3854996" y="2771370"/>
            <a:ext cx="8089419" cy="2336483"/>
          </a:xfrm>
        </p:spPr>
        <p:txBody>
          <a:bodyPr>
            <a:noAutofit/>
          </a:bodyPr>
          <a:lstStyle/>
          <a:p>
            <a:pPr algn="l"/>
            <a:r>
              <a:rPr lang="en-CA" sz="3600" i="1" dirty="0">
                <a:solidFill>
                  <a:srgbClr val="FFFFFF"/>
                </a:solidFill>
              </a:rPr>
              <a:t>“The Lord is not slow in keeping his promise, as some understand slowness. Instead, he is patient with you, </a:t>
            </a:r>
            <a:r>
              <a:rPr lang="en-CA" sz="3600" i="1" u="sng" dirty="0">
                <a:solidFill>
                  <a:srgbClr val="FFFFFF"/>
                </a:solidFill>
              </a:rPr>
              <a:t>not wanting anyone to perish, but everyone to come to repentance.</a:t>
            </a:r>
            <a:r>
              <a:rPr lang="en-CA" sz="3600" i="1" dirty="0">
                <a:solidFill>
                  <a:srgbClr val="FFFFFF"/>
                </a:solidFill>
              </a:rPr>
              <a:t>”</a:t>
            </a:r>
            <a:br>
              <a:rPr lang="en-CA" sz="3600" i="1" dirty="0">
                <a:solidFill>
                  <a:srgbClr val="FFFFFF"/>
                </a:solidFill>
              </a:rPr>
            </a:br>
            <a:r>
              <a:rPr lang="en-CA" sz="3600" i="1" dirty="0">
                <a:solidFill>
                  <a:srgbClr val="FFFFFF"/>
                </a:solidFill>
              </a:rPr>
              <a:t>					      II Peter 3:9</a:t>
            </a:r>
          </a:p>
        </p:txBody>
      </p:sp>
      <p:sp>
        <p:nvSpPr>
          <p:cNvPr id="3" name="Subtitle 2">
            <a:extLst>
              <a:ext uri="{FF2B5EF4-FFF2-40B4-BE49-F238E27FC236}">
                <a16:creationId xmlns:a16="http://schemas.microsoft.com/office/drawing/2014/main" id="{895B696A-B8E8-4C20-847D-0C02BBBC08D2}"/>
              </a:ext>
            </a:extLst>
          </p:cNvPr>
          <p:cNvSpPr>
            <a:spLocks noGrp="1"/>
          </p:cNvSpPr>
          <p:nvPr>
            <p:ph type="subTitle" idx="1"/>
          </p:nvPr>
        </p:nvSpPr>
        <p:spPr>
          <a:xfrm>
            <a:off x="4071871" y="131009"/>
            <a:ext cx="7374274" cy="765176"/>
          </a:xfrm>
        </p:spPr>
        <p:txBody>
          <a:bodyPr>
            <a:noAutofit/>
          </a:bodyPr>
          <a:lstStyle/>
          <a:p>
            <a:pPr algn="l"/>
            <a:r>
              <a:rPr lang="en-CA" sz="3600" dirty="0">
                <a:solidFill>
                  <a:srgbClr val="FFFFFF"/>
                </a:solidFill>
              </a:rPr>
              <a:t>II. JOB’S DECLARATION OF THEIR DECEPTION (Job 13:6-12)</a:t>
            </a:r>
          </a:p>
        </p:txBody>
      </p:sp>
      <p:sp>
        <p:nvSpPr>
          <p:cNvPr id="31" name="Rectangle 30">
            <a:extLst>
              <a:ext uri="{FF2B5EF4-FFF2-40B4-BE49-F238E27FC236}">
                <a16:creationId xmlns:a16="http://schemas.microsoft.com/office/drawing/2014/main" id="{1F0DF0F3-0179-4A8A-92E0-932C473DA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89" y="13127"/>
            <a:ext cx="3620804" cy="6387672"/>
          </a:xfrm>
          <a:prstGeom prst="rect">
            <a:avLst/>
          </a:prstGeom>
          <a:gradFill>
            <a:gsLst>
              <a:gs pos="25000">
                <a:schemeClr val="accent1">
                  <a:lumMod val="75000"/>
                  <a:alpha val="0"/>
                </a:schemeClr>
              </a:gs>
              <a:gs pos="100000">
                <a:srgbClr val="000000">
                  <a:alpha val="50000"/>
                </a:srgb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ross on a book&#10;&#10;Description automatically generated">
            <a:extLst>
              <a:ext uri="{FF2B5EF4-FFF2-40B4-BE49-F238E27FC236}">
                <a16:creationId xmlns:a16="http://schemas.microsoft.com/office/drawing/2014/main" id="{9CA59829-406F-A526-DF13-7AA6CEA973EC}"/>
              </a:ext>
            </a:extLst>
          </p:cNvPr>
          <p:cNvPicPr>
            <a:picLocks noChangeAspect="1"/>
          </p:cNvPicPr>
          <p:nvPr/>
        </p:nvPicPr>
        <p:blipFill rotWithShape="1">
          <a:blip r:embed="rId2">
            <a:extLst>
              <a:ext uri="{28A0092B-C50C-407E-A947-70E740481C1C}">
                <a14:useLocalDpi xmlns:a14="http://schemas.microsoft.com/office/drawing/2010/main" val="0"/>
              </a:ext>
            </a:extLst>
          </a:blip>
          <a:srcRect l="21246" r="52176"/>
          <a:stretch/>
        </p:blipFill>
        <p:spPr>
          <a:xfrm>
            <a:off x="1037820" y="896184"/>
            <a:ext cx="2569597" cy="5051526"/>
          </a:xfrm>
          <a:custGeom>
            <a:avLst/>
            <a:gdLst/>
            <a:ahLst/>
            <a:cxnLst/>
            <a:rect l="l" t="t" r="r" b="b"/>
            <a:pathLst>
              <a:path w="2569597" h="5051526">
                <a:moveTo>
                  <a:pt x="2525763" y="0"/>
                </a:moveTo>
                <a:lnTo>
                  <a:pt x="2569597" y="2214"/>
                </a:lnTo>
                <a:lnTo>
                  <a:pt x="2569597" y="5049313"/>
                </a:lnTo>
                <a:lnTo>
                  <a:pt x="2525763" y="5051526"/>
                </a:lnTo>
                <a:cubicBezTo>
                  <a:pt x="1130823" y="5051526"/>
                  <a:pt x="0" y="3920703"/>
                  <a:pt x="0" y="2525763"/>
                </a:cubicBezTo>
                <a:cubicBezTo>
                  <a:pt x="0" y="1130823"/>
                  <a:pt x="1130823" y="0"/>
                  <a:pt x="2525763" y="0"/>
                </a:cubicBezTo>
                <a:close/>
              </a:path>
            </a:pathLst>
          </a:custGeom>
        </p:spPr>
      </p:pic>
    </p:spTree>
    <p:extLst>
      <p:ext uri="{BB962C8B-B14F-4D97-AF65-F5344CB8AC3E}">
        <p14:creationId xmlns:p14="http://schemas.microsoft.com/office/powerpoint/2010/main" val="21896651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A2875D7-3769-4291-959E-9FAD764A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3385" y="13128"/>
            <a:ext cx="3620802" cy="6844872"/>
          </a:xfrm>
          <a:prstGeom prst="rect">
            <a:avLst/>
          </a:prstGeom>
          <a:gradFill>
            <a:gsLst>
              <a:gs pos="0">
                <a:srgbClr val="000000">
                  <a:alpha val="72000"/>
                </a:srgbClr>
              </a:gs>
              <a:gs pos="98000">
                <a:schemeClr val="accent1">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AAF055B3-1F95-4ABA-BFE4-A58320A8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7414" y="0"/>
            <a:ext cx="8584585" cy="6400798"/>
          </a:xfrm>
          <a:prstGeom prst="rect">
            <a:avLst/>
          </a:prstGeom>
          <a:gradFill>
            <a:gsLst>
              <a:gs pos="0">
                <a:schemeClr val="accent1">
                  <a:lumMod val="75000"/>
                  <a:alpha val="50000"/>
                </a:schemeClr>
              </a:gs>
              <a:gs pos="99000">
                <a:srgbClr val="000000">
                  <a:alpha val="6500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835682F0-7BC6-4526-8BFA-58EA002C80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1348001" y="892771"/>
            <a:ext cx="4675167" cy="5009112"/>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43000">
                <a:schemeClr val="accent1">
                  <a:lumMod val="60000"/>
                  <a:lumOff val="40000"/>
                  <a:alpha val="0"/>
                </a:schemeClr>
              </a:gs>
              <a:gs pos="100000">
                <a:schemeClr val="accent1">
                  <a:alpha val="2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0C39DA1-997A-80A2-A6B6-E7AD6ED1C5E9}"/>
              </a:ext>
            </a:extLst>
          </p:cNvPr>
          <p:cNvSpPr>
            <a:spLocks noGrp="1"/>
          </p:cNvSpPr>
          <p:nvPr>
            <p:ph type="ctrTitle"/>
          </p:nvPr>
        </p:nvSpPr>
        <p:spPr>
          <a:xfrm>
            <a:off x="3854996" y="2771370"/>
            <a:ext cx="8089419" cy="2336483"/>
          </a:xfrm>
        </p:spPr>
        <p:txBody>
          <a:bodyPr>
            <a:noAutofit/>
          </a:bodyPr>
          <a:lstStyle/>
          <a:p>
            <a:pPr algn="l"/>
            <a:r>
              <a:rPr lang="en-CA" sz="3600" i="1" dirty="0">
                <a:solidFill>
                  <a:srgbClr val="FFFFFF"/>
                </a:solidFill>
              </a:rPr>
              <a:t>“Outside are the dogs, those who practice magic arts, the sexually immoral, the murderers, the idolaters </a:t>
            </a:r>
            <a:r>
              <a:rPr lang="en-CA" sz="3600" i="1" u="sng" dirty="0">
                <a:solidFill>
                  <a:srgbClr val="FFFFFF"/>
                </a:solidFill>
              </a:rPr>
              <a:t>and everyone who loves and practices falsehood</a:t>
            </a:r>
            <a:r>
              <a:rPr lang="en-CA" sz="3600" i="1" dirty="0">
                <a:solidFill>
                  <a:srgbClr val="FFFFFF"/>
                </a:solidFill>
              </a:rPr>
              <a:t>.”</a:t>
            </a:r>
            <a:br>
              <a:rPr lang="en-CA" sz="3600" i="1" dirty="0">
                <a:solidFill>
                  <a:srgbClr val="FFFFFF"/>
                </a:solidFill>
              </a:rPr>
            </a:br>
            <a:br>
              <a:rPr lang="en-CA" sz="3600" i="1" dirty="0">
                <a:solidFill>
                  <a:srgbClr val="FFFFFF"/>
                </a:solidFill>
              </a:rPr>
            </a:br>
            <a:r>
              <a:rPr lang="en-CA" sz="3600" i="1" dirty="0">
                <a:solidFill>
                  <a:srgbClr val="FFFFFF"/>
                </a:solidFill>
              </a:rPr>
              <a:t>					  Revelation 22:15</a:t>
            </a:r>
          </a:p>
        </p:txBody>
      </p:sp>
      <p:sp>
        <p:nvSpPr>
          <p:cNvPr id="3" name="Subtitle 2">
            <a:extLst>
              <a:ext uri="{FF2B5EF4-FFF2-40B4-BE49-F238E27FC236}">
                <a16:creationId xmlns:a16="http://schemas.microsoft.com/office/drawing/2014/main" id="{895B696A-B8E8-4C20-847D-0C02BBBC08D2}"/>
              </a:ext>
            </a:extLst>
          </p:cNvPr>
          <p:cNvSpPr>
            <a:spLocks noGrp="1"/>
          </p:cNvSpPr>
          <p:nvPr>
            <p:ph type="subTitle" idx="1"/>
          </p:nvPr>
        </p:nvSpPr>
        <p:spPr>
          <a:xfrm>
            <a:off x="4071871" y="131009"/>
            <a:ext cx="7374274" cy="765176"/>
          </a:xfrm>
        </p:spPr>
        <p:txBody>
          <a:bodyPr>
            <a:noAutofit/>
          </a:bodyPr>
          <a:lstStyle/>
          <a:p>
            <a:pPr algn="l"/>
            <a:r>
              <a:rPr lang="en-CA" sz="3600" dirty="0">
                <a:solidFill>
                  <a:srgbClr val="FFFFFF"/>
                </a:solidFill>
              </a:rPr>
              <a:t>II. JOB’S DECLARATION OF THEIR DECEPTION (Job 13:6-12)</a:t>
            </a:r>
          </a:p>
        </p:txBody>
      </p:sp>
      <p:sp>
        <p:nvSpPr>
          <p:cNvPr id="31" name="Rectangle 30">
            <a:extLst>
              <a:ext uri="{FF2B5EF4-FFF2-40B4-BE49-F238E27FC236}">
                <a16:creationId xmlns:a16="http://schemas.microsoft.com/office/drawing/2014/main" id="{1F0DF0F3-0179-4A8A-92E0-932C473DA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89" y="13127"/>
            <a:ext cx="3620804" cy="6387672"/>
          </a:xfrm>
          <a:prstGeom prst="rect">
            <a:avLst/>
          </a:prstGeom>
          <a:gradFill>
            <a:gsLst>
              <a:gs pos="25000">
                <a:schemeClr val="accent1">
                  <a:lumMod val="75000"/>
                  <a:alpha val="0"/>
                </a:schemeClr>
              </a:gs>
              <a:gs pos="100000">
                <a:srgbClr val="000000">
                  <a:alpha val="50000"/>
                </a:srgb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ross on a book&#10;&#10;Description automatically generated">
            <a:extLst>
              <a:ext uri="{FF2B5EF4-FFF2-40B4-BE49-F238E27FC236}">
                <a16:creationId xmlns:a16="http://schemas.microsoft.com/office/drawing/2014/main" id="{9CA59829-406F-A526-DF13-7AA6CEA973EC}"/>
              </a:ext>
            </a:extLst>
          </p:cNvPr>
          <p:cNvPicPr>
            <a:picLocks noChangeAspect="1"/>
          </p:cNvPicPr>
          <p:nvPr/>
        </p:nvPicPr>
        <p:blipFill rotWithShape="1">
          <a:blip r:embed="rId2">
            <a:extLst>
              <a:ext uri="{28A0092B-C50C-407E-A947-70E740481C1C}">
                <a14:useLocalDpi xmlns:a14="http://schemas.microsoft.com/office/drawing/2010/main" val="0"/>
              </a:ext>
            </a:extLst>
          </a:blip>
          <a:srcRect l="21246" r="52176"/>
          <a:stretch/>
        </p:blipFill>
        <p:spPr>
          <a:xfrm>
            <a:off x="1037820" y="896184"/>
            <a:ext cx="2569597" cy="5051526"/>
          </a:xfrm>
          <a:custGeom>
            <a:avLst/>
            <a:gdLst/>
            <a:ahLst/>
            <a:cxnLst/>
            <a:rect l="l" t="t" r="r" b="b"/>
            <a:pathLst>
              <a:path w="2569597" h="5051526">
                <a:moveTo>
                  <a:pt x="2525763" y="0"/>
                </a:moveTo>
                <a:lnTo>
                  <a:pt x="2569597" y="2214"/>
                </a:lnTo>
                <a:lnTo>
                  <a:pt x="2569597" y="5049313"/>
                </a:lnTo>
                <a:lnTo>
                  <a:pt x="2525763" y="5051526"/>
                </a:lnTo>
                <a:cubicBezTo>
                  <a:pt x="1130823" y="5051526"/>
                  <a:pt x="0" y="3920703"/>
                  <a:pt x="0" y="2525763"/>
                </a:cubicBezTo>
                <a:cubicBezTo>
                  <a:pt x="0" y="1130823"/>
                  <a:pt x="1130823" y="0"/>
                  <a:pt x="2525763" y="0"/>
                </a:cubicBezTo>
                <a:close/>
              </a:path>
            </a:pathLst>
          </a:custGeom>
        </p:spPr>
      </p:pic>
    </p:spTree>
    <p:extLst>
      <p:ext uri="{BB962C8B-B14F-4D97-AF65-F5344CB8AC3E}">
        <p14:creationId xmlns:p14="http://schemas.microsoft.com/office/powerpoint/2010/main" val="34187512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A2875D7-3769-4291-959E-9FAD764A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3385" y="13128"/>
            <a:ext cx="3620802" cy="6844872"/>
          </a:xfrm>
          <a:prstGeom prst="rect">
            <a:avLst/>
          </a:prstGeom>
          <a:gradFill>
            <a:gsLst>
              <a:gs pos="0">
                <a:srgbClr val="000000">
                  <a:alpha val="72000"/>
                </a:srgbClr>
              </a:gs>
              <a:gs pos="98000">
                <a:schemeClr val="accent1">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AAF055B3-1F95-4ABA-BFE4-A58320A8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7414" y="0"/>
            <a:ext cx="8584585" cy="6400798"/>
          </a:xfrm>
          <a:prstGeom prst="rect">
            <a:avLst/>
          </a:prstGeom>
          <a:gradFill>
            <a:gsLst>
              <a:gs pos="0">
                <a:schemeClr val="accent1">
                  <a:lumMod val="75000"/>
                  <a:alpha val="50000"/>
                </a:schemeClr>
              </a:gs>
              <a:gs pos="99000">
                <a:srgbClr val="000000">
                  <a:alpha val="6500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835682F0-7BC6-4526-8BFA-58EA002C80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1348001" y="892771"/>
            <a:ext cx="4675167" cy="5009112"/>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43000">
                <a:schemeClr val="accent1">
                  <a:lumMod val="60000"/>
                  <a:lumOff val="40000"/>
                  <a:alpha val="0"/>
                </a:schemeClr>
              </a:gs>
              <a:gs pos="100000">
                <a:schemeClr val="accent1">
                  <a:alpha val="2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0C39DA1-997A-80A2-A6B6-E7AD6ED1C5E9}"/>
              </a:ext>
            </a:extLst>
          </p:cNvPr>
          <p:cNvSpPr>
            <a:spLocks noGrp="1"/>
          </p:cNvSpPr>
          <p:nvPr>
            <p:ph type="ctrTitle"/>
          </p:nvPr>
        </p:nvSpPr>
        <p:spPr>
          <a:xfrm>
            <a:off x="3854996" y="2229085"/>
            <a:ext cx="8089419" cy="2336483"/>
          </a:xfrm>
        </p:spPr>
        <p:txBody>
          <a:bodyPr>
            <a:noAutofit/>
          </a:bodyPr>
          <a:lstStyle/>
          <a:p>
            <a:pPr algn="l"/>
            <a:r>
              <a:rPr lang="en-CA" sz="3600" i="1" dirty="0">
                <a:solidFill>
                  <a:srgbClr val="FFFFFF"/>
                </a:solidFill>
              </a:rPr>
              <a:t>“I tell you that everyone will have to give account on the day of judgment </a:t>
            </a:r>
            <a:r>
              <a:rPr lang="en-CA" sz="3600" i="1" u="sng" dirty="0">
                <a:solidFill>
                  <a:srgbClr val="FFFFFF"/>
                </a:solidFill>
              </a:rPr>
              <a:t>for every empty word</a:t>
            </a:r>
            <a:r>
              <a:rPr lang="en-CA" sz="3600" i="1" dirty="0">
                <a:solidFill>
                  <a:srgbClr val="FFFFFF"/>
                </a:solidFill>
              </a:rPr>
              <a:t> they have spoken” </a:t>
            </a:r>
            <a:br>
              <a:rPr lang="en-CA" sz="3600" i="1" dirty="0">
                <a:solidFill>
                  <a:srgbClr val="FFFFFF"/>
                </a:solidFill>
              </a:rPr>
            </a:br>
            <a:r>
              <a:rPr lang="en-CA" sz="3600" i="1" dirty="0">
                <a:solidFill>
                  <a:srgbClr val="FFFFFF"/>
                </a:solidFill>
              </a:rPr>
              <a:t>					Matthew 12:36</a:t>
            </a:r>
          </a:p>
        </p:txBody>
      </p:sp>
      <p:sp>
        <p:nvSpPr>
          <p:cNvPr id="3" name="Subtitle 2">
            <a:extLst>
              <a:ext uri="{FF2B5EF4-FFF2-40B4-BE49-F238E27FC236}">
                <a16:creationId xmlns:a16="http://schemas.microsoft.com/office/drawing/2014/main" id="{895B696A-B8E8-4C20-847D-0C02BBBC08D2}"/>
              </a:ext>
            </a:extLst>
          </p:cNvPr>
          <p:cNvSpPr>
            <a:spLocks noGrp="1"/>
          </p:cNvSpPr>
          <p:nvPr>
            <p:ph type="subTitle" idx="1"/>
          </p:nvPr>
        </p:nvSpPr>
        <p:spPr>
          <a:xfrm>
            <a:off x="4071871" y="131009"/>
            <a:ext cx="7374274" cy="765176"/>
          </a:xfrm>
        </p:spPr>
        <p:txBody>
          <a:bodyPr>
            <a:noAutofit/>
          </a:bodyPr>
          <a:lstStyle/>
          <a:p>
            <a:pPr algn="l"/>
            <a:r>
              <a:rPr lang="en-CA" sz="3600" dirty="0">
                <a:solidFill>
                  <a:srgbClr val="FFFFFF"/>
                </a:solidFill>
              </a:rPr>
              <a:t>II. JOB’S DECLARATION OF THEIR DECEPTION (Job 13:6-12)</a:t>
            </a:r>
          </a:p>
        </p:txBody>
      </p:sp>
      <p:sp>
        <p:nvSpPr>
          <p:cNvPr id="31" name="Rectangle 30">
            <a:extLst>
              <a:ext uri="{FF2B5EF4-FFF2-40B4-BE49-F238E27FC236}">
                <a16:creationId xmlns:a16="http://schemas.microsoft.com/office/drawing/2014/main" id="{1F0DF0F3-0179-4A8A-92E0-932C473DA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89" y="13127"/>
            <a:ext cx="3620804" cy="6387672"/>
          </a:xfrm>
          <a:prstGeom prst="rect">
            <a:avLst/>
          </a:prstGeom>
          <a:gradFill>
            <a:gsLst>
              <a:gs pos="25000">
                <a:schemeClr val="accent1">
                  <a:lumMod val="75000"/>
                  <a:alpha val="0"/>
                </a:schemeClr>
              </a:gs>
              <a:gs pos="100000">
                <a:srgbClr val="000000">
                  <a:alpha val="50000"/>
                </a:srgb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ross on a book&#10;&#10;Description automatically generated">
            <a:extLst>
              <a:ext uri="{FF2B5EF4-FFF2-40B4-BE49-F238E27FC236}">
                <a16:creationId xmlns:a16="http://schemas.microsoft.com/office/drawing/2014/main" id="{9CA59829-406F-A526-DF13-7AA6CEA973EC}"/>
              </a:ext>
            </a:extLst>
          </p:cNvPr>
          <p:cNvPicPr>
            <a:picLocks noChangeAspect="1"/>
          </p:cNvPicPr>
          <p:nvPr/>
        </p:nvPicPr>
        <p:blipFill rotWithShape="1">
          <a:blip r:embed="rId2">
            <a:extLst>
              <a:ext uri="{28A0092B-C50C-407E-A947-70E740481C1C}">
                <a14:useLocalDpi xmlns:a14="http://schemas.microsoft.com/office/drawing/2010/main" val="0"/>
              </a:ext>
            </a:extLst>
          </a:blip>
          <a:srcRect l="21246" r="52176"/>
          <a:stretch/>
        </p:blipFill>
        <p:spPr>
          <a:xfrm>
            <a:off x="1037820" y="896184"/>
            <a:ext cx="2569597" cy="5051526"/>
          </a:xfrm>
          <a:custGeom>
            <a:avLst/>
            <a:gdLst/>
            <a:ahLst/>
            <a:cxnLst/>
            <a:rect l="l" t="t" r="r" b="b"/>
            <a:pathLst>
              <a:path w="2569597" h="5051526">
                <a:moveTo>
                  <a:pt x="2525763" y="0"/>
                </a:moveTo>
                <a:lnTo>
                  <a:pt x="2569597" y="2214"/>
                </a:lnTo>
                <a:lnTo>
                  <a:pt x="2569597" y="5049313"/>
                </a:lnTo>
                <a:lnTo>
                  <a:pt x="2525763" y="5051526"/>
                </a:lnTo>
                <a:cubicBezTo>
                  <a:pt x="1130823" y="5051526"/>
                  <a:pt x="0" y="3920703"/>
                  <a:pt x="0" y="2525763"/>
                </a:cubicBezTo>
                <a:cubicBezTo>
                  <a:pt x="0" y="1130823"/>
                  <a:pt x="1130823" y="0"/>
                  <a:pt x="2525763" y="0"/>
                </a:cubicBezTo>
                <a:close/>
              </a:path>
            </a:pathLst>
          </a:custGeom>
        </p:spPr>
      </p:pic>
    </p:spTree>
    <p:extLst>
      <p:ext uri="{BB962C8B-B14F-4D97-AF65-F5344CB8AC3E}">
        <p14:creationId xmlns:p14="http://schemas.microsoft.com/office/powerpoint/2010/main" val="16592119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A2875D7-3769-4291-959E-9FAD764A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3385" y="13128"/>
            <a:ext cx="3620802" cy="6844872"/>
          </a:xfrm>
          <a:prstGeom prst="rect">
            <a:avLst/>
          </a:prstGeom>
          <a:gradFill>
            <a:gsLst>
              <a:gs pos="0">
                <a:srgbClr val="000000">
                  <a:alpha val="72000"/>
                </a:srgbClr>
              </a:gs>
              <a:gs pos="98000">
                <a:schemeClr val="accent1">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AAF055B3-1F95-4ABA-BFE4-A58320A8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7414" y="0"/>
            <a:ext cx="8584585" cy="6400798"/>
          </a:xfrm>
          <a:prstGeom prst="rect">
            <a:avLst/>
          </a:prstGeom>
          <a:gradFill>
            <a:gsLst>
              <a:gs pos="0">
                <a:schemeClr val="accent1">
                  <a:lumMod val="75000"/>
                  <a:alpha val="50000"/>
                </a:schemeClr>
              </a:gs>
              <a:gs pos="99000">
                <a:srgbClr val="000000">
                  <a:alpha val="6500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835682F0-7BC6-4526-8BFA-58EA002C80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1348001" y="892771"/>
            <a:ext cx="4675167" cy="5009112"/>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43000">
                <a:schemeClr val="accent1">
                  <a:lumMod val="60000"/>
                  <a:lumOff val="40000"/>
                  <a:alpha val="0"/>
                </a:schemeClr>
              </a:gs>
              <a:gs pos="100000">
                <a:schemeClr val="accent1">
                  <a:alpha val="2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0C39DA1-997A-80A2-A6B6-E7AD6ED1C5E9}"/>
              </a:ext>
            </a:extLst>
          </p:cNvPr>
          <p:cNvSpPr>
            <a:spLocks noGrp="1"/>
          </p:cNvSpPr>
          <p:nvPr>
            <p:ph type="ctrTitle"/>
          </p:nvPr>
        </p:nvSpPr>
        <p:spPr>
          <a:xfrm>
            <a:off x="3854996" y="2229085"/>
            <a:ext cx="8089419" cy="2336483"/>
          </a:xfrm>
        </p:spPr>
        <p:txBody>
          <a:bodyPr>
            <a:noAutofit/>
          </a:bodyPr>
          <a:lstStyle/>
          <a:p>
            <a:pPr algn="l"/>
            <a:r>
              <a:rPr lang="en-CA" sz="3600" i="1" dirty="0">
                <a:solidFill>
                  <a:srgbClr val="FFFFFF"/>
                </a:solidFill>
              </a:rPr>
              <a:t>“The mouth speaks what the heart is full of.” </a:t>
            </a:r>
            <a:br>
              <a:rPr lang="en-CA" sz="3600" i="1" dirty="0">
                <a:solidFill>
                  <a:srgbClr val="FFFFFF"/>
                </a:solidFill>
              </a:rPr>
            </a:br>
            <a:r>
              <a:rPr lang="en-CA" sz="3600" i="1" dirty="0">
                <a:solidFill>
                  <a:srgbClr val="FFFFFF"/>
                </a:solidFill>
              </a:rPr>
              <a:t>					    Matthew 12:34</a:t>
            </a:r>
            <a:br>
              <a:rPr lang="en-CA" sz="3600" i="1" dirty="0">
                <a:solidFill>
                  <a:srgbClr val="FFFFFF"/>
                </a:solidFill>
              </a:rPr>
            </a:br>
            <a:r>
              <a:rPr lang="en-CA" sz="3600" i="1" dirty="0">
                <a:solidFill>
                  <a:srgbClr val="FFFFFF"/>
                </a:solidFill>
              </a:rPr>
              <a:t>					</a:t>
            </a:r>
          </a:p>
        </p:txBody>
      </p:sp>
      <p:sp>
        <p:nvSpPr>
          <p:cNvPr id="3" name="Subtitle 2">
            <a:extLst>
              <a:ext uri="{FF2B5EF4-FFF2-40B4-BE49-F238E27FC236}">
                <a16:creationId xmlns:a16="http://schemas.microsoft.com/office/drawing/2014/main" id="{895B696A-B8E8-4C20-847D-0C02BBBC08D2}"/>
              </a:ext>
            </a:extLst>
          </p:cNvPr>
          <p:cNvSpPr>
            <a:spLocks noGrp="1"/>
          </p:cNvSpPr>
          <p:nvPr>
            <p:ph type="subTitle" idx="1"/>
          </p:nvPr>
        </p:nvSpPr>
        <p:spPr>
          <a:xfrm>
            <a:off x="4071871" y="131009"/>
            <a:ext cx="7374274" cy="765176"/>
          </a:xfrm>
        </p:spPr>
        <p:txBody>
          <a:bodyPr>
            <a:noAutofit/>
          </a:bodyPr>
          <a:lstStyle/>
          <a:p>
            <a:pPr algn="l"/>
            <a:r>
              <a:rPr lang="en-CA" sz="3600" dirty="0">
                <a:solidFill>
                  <a:srgbClr val="FFFFFF"/>
                </a:solidFill>
              </a:rPr>
              <a:t>II. JOB’S DECLARATION OF THEIR DECEPTION (Job 13:6-12)</a:t>
            </a:r>
          </a:p>
        </p:txBody>
      </p:sp>
      <p:sp>
        <p:nvSpPr>
          <p:cNvPr id="31" name="Rectangle 30">
            <a:extLst>
              <a:ext uri="{FF2B5EF4-FFF2-40B4-BE49-F238E27FC236}">
                <a16:creationId xmlns:a16="http://schemas.microsoft.com/office/drawing/2014/main" id="{1F0DF0F3-0179-4A8A-92E0-932C473DA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89" y="13127"/>
            <a:ext cx="3620804" cy="6387672"/>
          </a:xfrm>
          <a:prstGeom prst="rect">
            <a:avLst/>
          </a:prstGeom>
          <a:gradFill>
            <a:gsLst>
              <a:gs pos="25000">
                <a:schemeClr val="accent1">
                  <a:lumMod val="75000"/>
                  <a:alpha val="0"/>
                </a:schemeClr>
              </a:gs>
              <a:gs pos="100000">
                <a:srgbClr val="000000">
                  <a:alpha val="50000"/>
                </a:srgb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ross on a book&#10;&#10;Description automatically generated">
            <a:extLst>
              <a:ext uri="{FF2B5EF4-FFF2-40B4-BE49-F238E27FC236}">
                <a16:creationId xmlns:a16="http://schemas.microsoft.com/office/drawing/2014/main" id="{9CA59829-406F-A526-DF13-7AA6CEA973EC}"/>
              </a:ext>
            </a:extLst>
          </p:cNvPr>
          <p:cNvPicPr>
            <a:picLocks noChangeAspect="1"/>
          </p:cNvPicPr>
          <p:nvPr/>
        </p:nvPicPr>
        <p:blipFill rotWithShape="1">
          <a:blip r:embed="rId2">
            <a:extLst>
              <a:ext uri="{28A0092B-C50C-407E-A947-70E740481C1C}">
                <a14:useLocalDpi xmlns:a14="http://schemas.microsoft.com/office/drawing/2010/main" val="0"/>
              </a:ext>
            </a:extLst>
          </a:blip>
          <a:srcRect l="21246" r="52176"/>
          <a:stretch/>
        </p:blipFill>
        <p:spPr>
          <a:xfrm>
            <a:off x="1037820" y="896184"/>
            <a:ext cx="2569597" cy="5051526"/>
          </a:xfrm>
          <a:custGeom>
            <a:avLst/>
            <a:gdLst/>
            <a:ahLst/>
            <a:cxnLst/>
            <a:rect l="l" t="t" r="r" b="b"/>
            <a:pathLst>
              <a:path w="2569597" h="5051526">
                <a:moveTo>
                  <a:pt x="2525763" y="0"/>
                </a:moveTo>
                <a:lnTo>
                  <a:pt x="2569597" y="2214"/>
                </a:lnTo>
                <a:lnTo>
                  <a:pt x="2569597" y="5049313"/>
                </a:lnTo>
                <a:lnTo>
                  <a:pt x="2525763" y="5051526"/>
                </a:lnTo>
                <a:cubicBezTo>
                  <a:pt x="1130823" y="5051526"/>
                  <a:pt x="0" y="3920703"/>
                  <a:pt x="0" y="2525763"/>
                </a:cubicBezTo>
                <a:cubicBezTo>
                  <a:pt x="0" y="1130823"/>
                  <a:pt x="1130823" y="0"/>
                  <a:pt x="2525763" y="0"/>
                </a:cubicBezTo>
                <a:close/>
              </a:path>
            </a:pathLst>
          </a:custGeom>
        </p:spPr>
      </p:pic>
    </p:spTree>
    <p:extLst>
      <p:ext uri="{BB962C8B-B14F-4D97-AF65-F5344CB8AC3E}">
        <p14:creationId xmlns:p14="http://schemas.microsoft.com/office/powerpoint/2010/main" val="7126242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EF666E30-6F0A-449A-BEC2-DF5912735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E3C5560-7A9C-489F-9148-18C5E1D0F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00C39DA1-997A-80A2-A6B6-E7AD6ED1C5E9}"/>
              </a:ext>
            </a:extLst>
          </p:cNvPr>
          <p:cNvSpPr>
            <a:spLocks noGrp="1"/>
          </p:cNvSpPr>
          <p:nvPr>
            <p:ph type="ctrTitle"/>
          </p:nvPr>
        </p:nvSpPr>
        <p:spPr>
          <a:xfrm>
            <a:off x="1613329" y="1935363"/>
            <a:ext cx="5309140" cy="2838938"/>
          </a:xfrm>
        </p:spPr>
        <p:txBody>
          <a:bodyPr>
            <a:normAutofit/>
          </a:bodyPr>
          <a:lstStyle/>
          <a:p>
            <a:pPr algn="l"/>
            <a:r>
              <a:rPr lang="en-CA" sz="3900" i="1" dirty="0">
                <a:solidFill>
                  <a:srgbClr val="FFFFFF"/>
                </a:solidFill>
              </a:rPr>
              <a:t>“If God is for us, who can be against us?”</a:t>
            </a:r>
            <a:br>
              <a:rPr lang="en-CA" sz="3900" i="1" dirty="0">
                <a:solidFill>
                  <a:srgbClr val="FFFFFF"/>
                </a:solidFill>
              </a:rPr>
            </a:br>
            <a:br>
              <a:rPr lang="en-CA" sz="3900" i="1" dirty="0">
                <a:solidFill>
                  <a:srgbClr val="FFFFFF"/>
                </a:solidFill>
              </a:rPr>
            </a:br>
            <a:r>
              <a:rPr lang="en-CA" sz="3900" i="1" dirty="0">
                <a:solidFill>
                  <a:srgbClr val="FFFFFF"/>
                </a:solidFill>
              </a:rPr>
              <a:t>		     Romans 8:31</a:t>
            </a:r>
            <a:br>
              <a:rPr lang="en-CA" sz="3900" i="1" dirty="0">
                <a:solidFill>
                  <a:srgbClr val="FFFFFF"/>
                </a:solidFill>
              </a:rPr>
            </a:br>
            <a:r>
              <a:rPr lang="en-CA" sz="3900" i="1" dirty="0">
                <a:solidFill>
                  <a:srgbClr val="FFFFFF"/>
                </a:solidFill>
              </a:rPr>
              <a:t>					</a:t>
            </a:r>
          </a:p>
        </p:txBody>
      </p:sp>
      <p:sp>
        <p:nvSpPr>
          <p:cNvPr id="3" name="Subtitle 2">
            <a:extLst>
              <a:ext uri="{FF2B5EF4-FFF2-40B4-BE49-F238E27FC236}">
                <a16:creationId xmlns:a16="http://schemas.microsoft.com/office/drawing/2014/main" id="{895B696A-B8E8-4C20-847D-0C02BBBC08D2}"/>
              </a:ext>
            </a:extLst>
          </p:cNvPr>
          <p:cNvSpPr>
            <a:spLocks noGrp="1"/>
          </p:cNvSpPr>
          <p:nvPr>
            <p:ph type="subTitle" idx="1"/>
          </p:nvPr>
        </p:nvSpPr>
        <p:spPr>
          <a:xfrm>
            <a:off x="1301261" y="128345"/>
            <a:ext cx="7316263" cy="1198120"/>
          </a:xfrm>
        </p:spPr>
        <p:txBody>
          <a:bodyPr>
            <a:noAutofit/>
          </a:bodyPr>
          <a:lstStyle/>
          <a:p>
            <a:pPr algn="l"/>
            <a:r>
              <a:rPr lang="en-CA" sz="4000" dirty="0">
                <a:solidFill>
                  <a:srgbClr val="FFFFFF"/>
                </a:solidFill>
              </a:rPr>
              <a:t>III. JOB’S DECLARATION OF GOD’S DEFENCE (Job 13:13-19)(Contd.)</a:t>
            </a:r>
          </a:p>
        </p:txBody>
      </p:sp>
      <p:sp>
        <p:nvSpPr>
          <p:cNvPr id="40" name="!!plus graphic">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236" y="1606411"/>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42" name="!!dot graphic">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014" y="1835705"/>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44" name="!!circle graphic">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696" y="2060130"/>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46" name="!!Straight Connector">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505200"/>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5" name="Picture 4" descr="A cross on a book&#10;&#10;Description automatically generated">
            <a:extLst>
              <a:ext uri="{FF2B5EF4-FFF2-40B4-BE49-F238E27FC236}">
                <a16:creationId xmlns:a16="http://schemas.microsoft.com/office/drawing/2014/main" id="{9CA59829-406F-A526-DF13-7AA6CEA973EC}"/>
              </a:ext>
            </a:extLst>
          </p:cNvPr>
          <p:cNvPicPr>
            <a:picLocks noChangeAspect="1"/>
          </p:cNvPicPr>
          <p:nvPr/>
        </p:nvPicPr>
        <p:blipFill rotWithShape="1">
          <a:blip r:embed="rId2">
            <a:extLst>
              <a:ext uri="{28A0092B-C50C-407E-A947-70E740481C1C}">
                <a14:useLocalDpi xmlns:a14="http://schemas.microsoft.com/office/drawing/2010/main" val="0"/>
              </a:ext>
            </a:extLst>
          </a:blip>
          <a:srcRect l="7415" r="38344" b="-1"/>
          <a:stretch/>
        </p:blipFill>
        <p:spPr>
          <a:xfrm>
            <a:off x="6740358" y="1606411"/>
            <a:ext cx="5451642" cy="5251590"/>
          </a:xfrm>
          <a:custGeom>
            <a:avLst/>
            <a:gdLst/>
            <a:ahLst/>
            <a:cxnLst/>
            <a:rect l="l" t="t" r="r" b="b"/>
            <a:pathLst>
              <a:path w="5923214" h="5705857">
                <a:moveTo>
                  <a:pt x="3612238" y="0"/>
                </a:moveTo>
                <a:cubicBezTo>
                  <a:pt x="4485043" y="0"/>
                  <a:pt x="5285549" y="309553"/>
                  <a:pt x="5909957" y="824860"/>
                </a:cubicBezTo>
                <a:lnTo>
                  <a:pt x="5923214" y="836909"/>
                </a:lnTo>
                <a:lnTo>
                  <a:pt x="5923214" y="5705857"/>
                </a:lnTo>
                <a:lnTo>
                  <a:pt x="672237" y="5705857"/>
                </a:lnTo>
                <a:lnTo>
                  <a:pt x="616914" y="5631875"/>
                </a:lnTo>
                <a:cubicBezTo>
                  <a:pt x="227427" y="5055358"/>
                  <a:pt x="0" y="4360357"/>
                  <a:pt x="0" y="3612238"/>
                </a:cubicBezTo>
                <a:cubicBezTo>
                  <a:pt x="0" y="1617255"/>
                  <a:pt x="1617255" y="0"/>
                  <a:pt x="3612238" y="0"/>
                </a:cubicBezTo>
                <a:close/>
              </a:path>
            </a:pathLst>
          </a:custGeom>
        </p:spPr>
      </p:pic>
    </p:spTree>
    <p:extLst>
      <p:ext uri="{BB962C8B-B14F-4D97-AF65-F5344CB8AC3E}">
        <p14:creationId xmlns:p14="http://schemas.microsoft.com/office/powerpoint/2010/main" val="23791564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EF666E30-6F0A-449A-BEC2-DF5912735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E3C5560-7A9C-489F-9148-18C5E1D0F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00C39DA1-997A-80A2-A6B6-E7AD6ED1C5E9}"/>
              </a:ext>
            </a:extLst>
          </p:cNvPr>
          <p:cNvSpPr>
            <a:spLocks noGrp="1"/>
          </p:cNvSpPr>
          <p:nvPr>
            <p:ph type="ctrTitle"/>
          </p:nvPr>
        </p:nvSpPr>
        <p:spPr>
          <a:xfrm>
            <a:off x="1431218" y="4030250"/>
            <a:ext cx="5309140" cy="2838938"/>
          </a:xfrm>
        </p:spPr>
        <p:txBody>
          <a:bodyPr>
            <a:noAutofit/>
          </a:bodyPr>
          <a:lstStyle/>
          <a:p>
            <a:pPr algn="l"/>
            <a:r>
              <a:rPr lang="en-CA" sz="3200" i="1" dirty="0">
                <a:solidFill>
                  <a:srgbClr val="FFFFFF"/>
                </a:solidFill>
              </a:rPr>
              <a:t>“</a:t>
            </a:r>
            <a:r>
              <a:rPr lang="en-CA" sz="3200" b="1" i="1" u="sng" dirty="0">
                <a:solidFill>
                  <a:srgbClr val="FFFFFF"/>
                </a:solidFill>
              </a:rPr>
              <a:t>Though he slay me, yet will I hope in him</a:t>
            </a:r>
            <a:r>
              <a:rPr lang="en-CA" sz="3200" i="1" dirty="0">
                <a:solidFill>
                  <a:srgbClr val="FFFFFF"/>
                </a:solidFill>
              </a:rPr>
              <a:t>; I will surely defend my ways to his face.</a:t>
            </a:r>
            <a:br>
              <a:rPr lang="en-CA" sz="3200" i="1" dirty="0">
                <a:solidFill>
                  <a:srgbClr val="FFFFFF"/>
                </a:solidFill>
              </a:rPr>
            </a:br>
            <a:r>
              <a:rPr lang="en-CA" sz="3200" i="1" dirty="0">
                <a:solidFill>
                  <a:srgbClr val="FFFFFF"/>
                </a:solidFill>
              </a:rPr>
              <a:t>16</a:t>
            </a:r>
            <a:r>
              <a:rPr lang="en-CA" sz="3200" i="1" u="sng" dirty="0">
                <a:solidFill>
                  <a:srgbClr val="FFFFFF"/>
                </a:solidFill>
              </a:rPr>
              <a:t>. Indeed, this will turn out for my deliverance, for no godless person would dare come before him</a:t>
            </a:r>
            <a:r>
              <a:rPr lang="en-CA" sz="3200" i="1" dirty="0">
                <a:solidFill>
                  <a:srgbClr val="FFFFFF"/>
                </a:solidFill>
              </a:rPr>
              <a:t>!</a:t>
            </a:r>
            <a:br>
              <a:rPr lang="en-CA" sz="3200" i="1" dirty="0">
                <a:solidFill>
                  <a:srgbClr val="FFFFFF"/>
                </a:solidFill>
              </a:rPr>
            </a:br>
            <a:r>
              <a:rPr lang="en-CA" sz="3200" i="1" dirty="0">
                <a:solidFill>
                  <a:srgbClr val="FFFFFF"/>
                </a:solidFill>
              </a:rPr>
              <a:t>17. Listen carefully to what I say; let my words ring in your ears.</a:t>
            </a:r>
            <a:br>
              <a:rPr lang="en-CA" sz="3200" i="1" dirty="0">
                <a:solidFill>
                  <a:srgbClr val="FFFFFF"/>
                </a:solidFill>
              </a:rPr>
            </a:br>
            <a:r>
              <a:rPr lang="en-CA" sz="3200" i="1" dirty="0">
                <a:solidFill>
                  <a:srgbClr val="FFFFFF"/>
                </a:solidFill>
              </a:rPr>
              <a:t>			Job 13:15-17</a:t>
            </a:r>
            <a:br>
              <a:rPr lang="en-CA" sz="3200" i="1" dirty="0">
                <a:solidFill>
                  <a:srgbClr val="FFFFFF"/>
                </a:solidFill>
              </a:rPr>
            </a:br>
            <a:r>
              <a:rPr lang="en-CA" sz="3200" i="1" dirty="0">
                <a:solidFill>
                  <a:srgbClr val="FFFFFF"/>
                </a:solidFill>
              </a:rPr>
              <a:t>					</a:t>
            </a:r>
          </a:p>
        </p:txBody>
      </p:sp>
      <p:sp>
        <p:nvSpPr>
          <p:cNvPr id="3" name="Subtitle 2">
            <a:extLst>
              <a:ext uri="{FF2B5EF4-FFF2-40B4-BE49-F238E27FC236}">
                <a16:creationId xmlns:a16="http://schemas.microsoft.com/office/drawing/2014/main" id="{895B696A-B8E8-4C20-847D-0C02BBBC08D2}"/>
              </a:ext>
            </a:extLst>
          </p:cNvPr>
          <p:cNvSpPr>
            <a:spLocks noGrp="1"/>
          </p:cNvSpPr>
          <p:nvPr>
            <p:ph type="subTitle" idx="1"/>
          </p:nvPr>
        </p:nvSpPr>
        <p:spPr>
          <a:xfrm>
            <a:off x="1301261" y="128345"/>
            <a:ext cx="7316263" cy="1198120"/>
          </a:xfrm>
        </p:spPr>
        <p:txBody>
          <a:bodyPr>
            <a:noAutofit/>
          </a:bodyPr>
          <a:lstStyle/>
          <a:p>
            <a:pPr algn="l"/>
            <a:r>
              <a:rPr lang="en-CA" sz="4000" dirty="0">
                <a:solidFill>
                  <a:srgbClr val="FFFFFF"/>
                </a:solidFill>
              </a:rPr>
              <a:t>III. JOB’S DECLARATION OF GOD’S DEFENCE (Job 13:13-19)(Contd.)</a:t>
            </a:r>
          </a:p>
        </p:txBody>
      </p:sp>
      <p:sp>
        <p:nvSpPr>
          <p:cNvPr id="40" name="!!plus graphic">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236" y="1606411"/>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42" name="!!dot graphic">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014" y="1835705"/>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44" name="!!circle graphic">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696" y="2060130"/>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46" name="!!Straight Connector">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505200"/>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5" name="Picture 4" descr="A cross on a book&#10;&#10;Description automatically generated">
            <a:extLst>
              <a:ext uri="{FF2B5EF4-FFF2-40B4-BE49-F238E27FC236}">
                <a16:creationId xmlns:a16="http://schemas.microsoft.com/office/drawing/2014/main" id="{9CA59829-406F-A526-DF13-7AA6CEA973EC}"/>
              </a:ext>
            </a:extLst>
          </p:cNvPr>
          <p:cNvPicPr>
            <a:picLocks noChangeAspect="1"/>
          </p:cNvPicPr>
          <p:nvPr/>
        </p:nvPicPr>
        <p:blipFill rotWithShape="1">
          <a:blip r:embed="rId2">
            <a:extLst>
              <a:ext uri="{28A0092B-C50C-407E-A947-70E740481C1C}">
                <a14:useLocalDpi xmlns:a14="http://schemas.microsoft.com/office/drawing/2010/main" val="0"/>
              </a:ext>
            </a:extLst>
          </a:blip>
          <a:srcRect l="7415" r="38344" b="-1"/>
          <a:stretch/>
        </p:blipFill>
        <p:spPr>
          <a:xfrm>
            <a:off x="6740358" y="1606411"/>
            <a:ext cx="5451642" cy="5251590"/>
          </a:xfrm>
          <a:custGeom>
            <a:avLst/>
            <a:gdLst/>
            <a:ahLst/>
            <a:cxnLst/>
            <a:rect l="l" t="t" r="r" b="b"/>
            <a:pathLst>
              <a:path w="5923214" h="5705857">
                <a:moveTo>
                  <a:pt x="3612238" y="0"/>
                </a:moveTo>
                <a:cubicBezTo>
                  <a:pt x="4485043" y="0"/>
                  <a:pt x="5285549" y="309553"/>
                  <a:pt x="5909957" y="824860"/>
                </a:cubicBezTo>
                <a:lnTo>
                  <a:pt x="5923214" y="836909"/>
                </a:lnTo>
                <a:lnTo>
                  <a:pt x="5923214" y="5705857"/>
                </a:lnTo>
                <a:lnTo>
                  <a:pt x="672237" y="5705857"/>
                </a:lnTo>
                <a:lnTo>
                  <a:pt x="616914" y="5631875"/>
                </a:lnTo>
                <a:cubicBezTo>
                  <a:pt x="227427" y="5055358"/>
                  <a:pt x="0" y="4360357"/>
                  <a:pt x="0" y="3612238"/>
                </a:cubicBezTo>
                <a:cubicBezTo>
                  <a:pt x="0" y="1617255"/>
                  <a:pt x="1617255" y="0"/>
                  <a:pt x="3612238" y="0"/>
                </a:cubicBezTo>
                <a:close/>
              </a:path>
            </a:pathLst>
          </a:custGeom>
        </p:spPr>
      </p:pic>
    </p:spTree>
    <p:extLst>
      <p:ext uri="{BB962C8B-B14F-4D97-AF65-F5344CB8AC3E}">
        <p14:creationId xmlns:p14="http://schemas.microsoft.com/office/powerpoint/2010/main" val="32263757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EF666E30-6F0A-449A-BEC2-DF5912735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E3C5560-7A9C-489F-9148-18C5E1D0F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00C39DA1-997A-80A2-A6B6-E7AD6ED1C5E9}"/>
              </a:ext>
            </a:extLst>
          </p:cNvPr>
          <p:cNvSpPr>
            <a:spLocks noGrp="1"/>
          </p:cNvSpPr>
          <p:nvPr>
            <p:ph type="ctrTitle"/>
          </p:nvPr>
        </p:nvSpPr>
        <p:spPr>
          <a:xfrm>
            <a:off x="1613329" y="3429000"/>
            <a:ext cx="5309140" cy="2838938"/>
          </a:xfrm>
        </p:spPr>
        <p:txBody>
          <a:bodyPr>
            <a:normAutofit fontScale="90000"/>
          </a:bodyPr>
          <a:lstStyle/>
          <a:p>
            <a:pPr algn="l"/>
            <a:br>
              <a:rPr lang="en-CA" sz="3900" i="1" dirty="0">
                <a:solidFill>
                  <a:srgbClr val="FFFFFF"/>
                </a:solidFill>
              </a:rPr>
            </a:br>
            <a:r>
              <a:rPr lang="en-CA" sz="3900" i="1" dirty="0">
                <a:solidFill>
                  <a:srgbClr val="FFFFFF"/>
                </a:solidFill>
              </a:rPr>
              <a:t>18. </a:t>
            </a:r>
            <a:r>
              <a:rPr lang="en-CA" sz="3900" b="1" i="1" u="sng" dirty="0">
                <a:solidFill>
                  <a:srgbClr val="FFFFFF"/>
                </a:solidFill>
              </a:rPr>
              <a:t>Now that I have prepared my case, I know I will be vindicated</a:t>
            </a:r>
            <a:r>
              <a:rPr lang="en-CA" sz="3900" i="1" dirty="0">
                <a:solidFill>
                  <a:srgbClr val="FFFFFF"/>
                </a:solidFill>
              </a:rPr>
              <a:t>.</a:t>
            </a:r>
            <a:br>
              <a:rPr lang="en-CA" sz="3900" i="1" dirty="0">
                <a:solidFill>
                  <a:srgbClr val="FFFFFF"/>
                </a:solidFill>
              </a:rPr>
            </a:br>
            <a:r>
              <a:rPr lang="en-CA" sz="3900" i="1" dirty="0">
                <a:solidFill>
                  <a:srgbClr val="FFFFFF"/>
                </a:solidFill>
              </a:rPr>
              <a:t>19. Can anyone bring charges against me? If so, I will be silent and die.”</a:t>
            </a:r>
            <a:br>
              <a:rPr lang="en-CA" sz="3900" i="1" dirty="0">
                <a:solidFill>
                  <a:srgbClr val="FFFFFF"/>
                </a:solidFill>
              </a:rPr>
            </a:br>
            <a:br>
              <a:rPr lang="en-CA" sz="3900" i="1" dirty="0">
                <a:solidFill>
                  <a:srgbClr val="FFFFFF"/>
                </a:solidFill>
              </a:rPr>
            </a:br>
            <a:r>
              <a:rPr lang="en-CA" sz="3900" i="1" dirty="0">
                <a:solidFill>
                  <a:srgbClr val="FFFFFF"/>
                </a:solidFill>
              </a:rPr>
              <a:t>		      Job 13:18-19</a:t>
            </a:r>
            <a:br>
              <a:rPr lang="en-CA" sz="3900" i="1" dirty="0">
                <a:solidFill>
                  <a:srgbClr val="FFFFFF"/>
                </a:solidFill>
              </a:rPr>
            </a:br>
            <a:r>
              <a:rPr lang="en-CA" sz="3900" i="1" dirty="0">
                <a:solidFill>
                  <a:srgbClr val="FFFFFF"/>
                </a:solidFill>
              </a:rPr>
              <a:t>					</a:t>
            </a:r>
          </a:p>
        </p:txBody>
      </p:sp>
      <p:sp>
        <p:nvSpPr>
          <p:cNvPr id="3" name="Subtitle 2">
            <a:extLst>
              <a:ext uri="{FF2B5EF4-FFF2-40B4-BE49-F238E27FC236}">
                <a16:creationId xmlns:a16="http://schemas.microsoft.com/office/drawing/2014/main" id="{895B696A-B8E8-4C20-847D-0C02BBBC08D2}"/>
              </a:ext>
            </a:extLst>
          </p:cNvPr>
          <p:cNvSpPr>
            <a:spLocks noGrp="1"/>
          </p:cNvSpPr>
          <p:nvPr>
            <p:ph type="subTitle" idx="1"/>
          </p:nvPr>
        </p:nvSpPr>
        <p:spPr>
          <a:xfrm>
            <a:off x="1301261" y="128345"/>
            <a:ext cx="7316263" cy="1198120"/>
          </a:xfrm>
        </p:spPr>
        <p:txBody>
          <a:bodyPr>
            <a:noAutofit/>
          </a:bodyPr>
          <a:lstStyle/>
          <a:p>
            <a:pPr algn="l"/>
            <a:r>
              <a:rPr lang="en-CA" sz="4000" dirty="0">
                <a:solidFill>
                  <a:srgbClr val="FFFFFF"/>
                </a:solidFill>
              </a:rPr>
              <a:t>III. JOB’S DECLARATION OF GOD’S DEFENCE (Job 13:13-19)(Contd.)</a:t>
            </a:r>
          </a:p>
        </p:txBody>
      </p:sp>
      <p:sp>
        <p:nvSpPr>
          <p:cNvPr id="40" name="!!plus graphic">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236" y="1606411"/>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42" name="!!dot graphic">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014" y="1835705"/>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44" name="!!circle graphic">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696" y="2060130"/>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46" name="!!Straight Connector">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505200"/>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5" name="Picture 4" descr="A cross on a book&#10;&#10;Description automatically generated">
            <a:extLst>
              <a:ext uri="{FF2B5EF4-FFF2-40B4-BE49-F238E27FC236}">
                <a16:creationId xmlns:a16="http://schemas.microsoft.com/office/drawing/2014/main" id="{9CA59829-406F-A526-DF13-7AA6CEA973EC}"/>
              </a:ext>
            </a:extLst>
          </p:cNvPr>
          <p:cNvPicPr>
            <a:picLocks noChangeAspect="1"/>
          </p:cNvPicPr>
          <p:nvPr/>
        </p:nvPicPr>
        <p:blipFill rotWithShape="1">
          <a:blip r:embed="rId2">
            <a:extLst>
              <a:ext uri="{28A0092B-C50C-407E-A947-70E740481C1C}">
                <a14:useLocalDpi xmlns:a14="http://schemas.microsoft.com/office/drawing/2010/main" val="0"/>
              </a:ext>
            </a:extLst>
          </a:blip>
          <a:srcRect l="7415" r="38344" b="-1"/>
          <a:stretch/>
        </p:blipFill>
        <p:spPr>
          <a:xfrm>
            <a:off x="6740358" y="1606411"/>
            <a:ext cx="5451642" cy="5251590"/>
          </a:xfrm>
          <a:custGeom>
            <a:avLst/>
            <a:gdLst/>
            <a:ahLst/>
            <a:cxnLst/>
            <a:rect l="l" t="t" r="r" b="b"/>
            <a:pathLst>
              <a:path w="5923214" h="5705857">
                <a:moveTo>
                  <a:pt x="3612238" y="0"/>
                </a:moveTo>
                <a:cubicBezTo>
                  <a:pt x="4485043" y="0"/>
                  <a:pt x="5285549" y="309553"/>
                  <a:pt x="5909957" y="824860"/>
                </a:cubicBezTo>
                <a:lnTo>
                  <a:pt x="5923214" y="836909"/>
                </a:lnTo>
                <a:lnTo>
                  <a:pt x="5923214" y="5705857"/>
                </a:lnTo>
                <a:lnTo>
                  <a:pt x="672237" y="5705857"/>
                </a:lnTo>
                <a:lnTo>
                  <a:pt x="616914" y="5631875"/>
                </a:lnTo>
                <a:cubicBezTo>
                  <a:pt x="227427" y="5055358"/>
                  <a:pt x="0" y="4360357"/>
                  <a:pt x="0" y="3612238"/>
                </a:cubicBezTo>
                <a:cubicBezTo>
                  <a:pt x="0" y="1617255"/>
                  <a:pt x="1617255" y="0"/>
                  <a:pt x="3612238" y="0"/>
                </a:cubicBezTo>
                <a:close/>
              </a:path>
            </a:pathLst>
          </a:custGeom>
        </p:spPr>
      </p:pic>
    </p:spTree>
    <p:extLst>
      <p:ext uri="{BB962C8B-B14F-4D97-AF65-F5344CB8AC3E}">
        <p14:creationId xmlns:p14="http://schemas.microsoft.com/office/powerpoint/2010/main" val="26035725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EF666E30-6F0A-449A-BEC2-DF5912735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E3C5560-7A9C-489F-9148-18C5E1D0F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00C39DA1-997A-80A2-A6B6-E7AD6ED1C5E9}"/>
              </a:ext>
            </a:extLst>
          </p:cNvPr>
          <p:cNvSpPr>
            <a:spLocks noGrp="1"/>
          </p:cNvSpPr>
          <p:nvPr>
            <p:ph type="ctrTitle"/>
          </p:nvPr>
        </p:nvSpPr>
        <p:spPr>
          <a:xfrm>
            <a:off x="1613329" y="3575717"/>
            <a:ext cx="5309140" cy="2838938"/>
          </a:xfrm>
        </p:spPr>
        <p:txBody>
          <a:bodyPr>
            <a:normAutofit fontScale="90000"/>
          </a:bodyPr>
          <a:lstStyle/>
          <a:p>
            <a:pPr algn="l"/>
            <a:r>
              <a:rPr lang="en-CA" sz="3900" i="1" dirty="0">
                <a:solidFill>
                  <a:srgbClr val="FFFFFF"/>
                </a:solidFill>
              </a:rPr>
              <a:t>“for I know that through your prayers and God’s provision of the Spirit of Jesus Christ </a:t>
            </a:r>
            <a:r>
              <a:rPr lang="en-CA" sz="3900" i="1" u="sng" dirty="0">
                <a:solidFill>
                  <a:srgbClr val="FFFFFF"/>
                </a:solidFill>
              </a:rPr>
              <a:t>what has happened to me will turn out for my deliverance</a:t>
            </a:r>
            <a:r>
              <a:rPr lang="en-CA" sz="3900" i="1" dirty="0">
                <a:solidFill>
                  <a:srgbClr val="FFFFFF"/>
                </a:solidFill>
              </a:rPr>
              <a:t>.”</a:t>
            </a:r>
            <a:br>
              <a:rPr lang="en-CA" sz="3900" i="1" dirty="0">
                <a:solidFill>
                  <a:srgbClr val="FFFFFF"/>
                </a:solidFill>
              </a:rPr>
            </a:br>
            <a:br>
              <a:rPr lang="en-CA" sz="3900" i="1" dirty="0">
                <a:solidFill>
                  <a:srgbClr val="FFFFFF"/>
                </a:solidFill>
              </a:rPr>
            </a:br>
            <a:r>
              <a:rPr lang="en-CA" sz="3900" i="1" dirty="0">
                <a:solidFill>
                  <a:srgbClr val="FFFFFF"/>
                </a:solidFill>
              </a:rPr>
              <a:t>	         Philippians 1:19</a:t>
            </a:r>
            <a:br>
              <a:rPr lang="en-CA" sz="3900" i="1" dirty="0">
                <a:solidFill>
                  <a:srgbClr val="FFFFFF"/>
                </a:solidFill>
              </a:rPr>
            </a:br>
            <a:r>
              <a:rPr lang="en-CA" sz="3900" i="1" dirty="0">
                <a:solidFill>
                  <a:srgbClr val="FFFFFF"/>
                </a:solidFill>
              </a:rPr>
              <a:t>					</a:t>
            </a:r>
          </a:p>
        </p:txBody>
      </p:sp>
      <p:sp>
        <p:nvSpPr>
          <p:cNvPr id="3" name="Subtitle 2">
            <a:extLst>
              <a:ext uri="{FF2B5EF4-FFF2-40B4-BE49-F238E27FC236}">
                <a16:creationId xmlns:a16="http://schemas.microsoft.com/office/drawing/2014/main" id="{895B696A-B8E8-4C20-847D-0C02BBBC08D2}"/>
              </a:ext>
            </a:extLst>
          </p:cNvPr>
          <p:cNvSpPr>
            <a:spLocks noGrp="1"/>
          </p:cNvSpPr>
          <p:nvPr>
            <p:ph type="subTitle" idx="1"/>
          </p:nvPr>
        </p:nvSpPr>
        <p:spPr>
          <a:xfrm>
            <a:off x="1301261" y="128345"/>
            <a:ext cx="7316263" cy="1198120"/>
          </a:xfrm>
        </p:spPr>
        <p:txBody>
          <a:bodyPr>
            <a:noAutofit/>
          </a:bodyPr>
          <a:lstStyle/>
          <a:p>
            <a:pPr algn="l"/>
            <a:r>
              <a:rPr lang="en-CA" sz="4000" dirty="0">
                <a:solidFill>
                  <a:srgbClr val="FFFFFF"/>
                </a:solidFill>
              </a:rPr>
              <a:t>III. JOB’S DECLARATION OF GOD’S DEFENCE (Job 13:13-19)(Contd.)</a:t>
            </a:r>
          </a:p>
        </p:txBody>
      </p:sp>
      <p:sp>
        <p:nvSpPr>
          <p:cNvPr id="40" name="!!plus graphic">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236" y="1606411"/>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42" name="!!dot graphic">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014" y="1835705"/>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44" name="!!circle graphic">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696" y="2060130"/>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46" name="!!Straight Connector">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505200"/>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5" name="Picture 4" descr="A cross on a book&#10;&#10;Description automatically generated">
            <a:extLst>
              <a:ext uri="{FF2B5EF4-FFF2-40B4-BE49-F238E27FC236}">
                <a16:creationId xmlns:a16="http://schemas.microsoft.com/office/drawing/2014/main" id="{9CA59829-406F-A526-DF13-7AA6CEA973EC}"/>
              </a:ext>
            </a:extLst>
          </p:cNvPr>
          <p:cNvPicPr>
            <a:picLocks noChangeAspect="1"/>
          </p:cNvPicPr>
          <p:nvPr/>
        </p:nvPicPr>
        <p:blipFill rotWithShape="1">
          <a:blip r:embed="rId2">
            <a:extLst>
              <a:ext uri="{28A0092B-C50C-407E-A947-70E740481C1C}">
                <a14:useLocalDpi xmlns:a14="http://schemas.microsoft.com/office/drawing/2010/main" val="0"/>
              </a:ext>
            </a:extLst>
          </a:blip>
          <a:srcRect l="7415" r="38344" b="-1"/>
          <a:stretch/>
        </p:blipFill>
        <p:spPr>
          <a:xfrm>
            <a:off x="6740358" y="1606411"/>
            <a:ext cx="5451642" cy="5251590"/>
          </a:xfrm>
          <a:custGeom>
            <a:avLst/>
            <a:gdLst/>
            <a:ahLst/>
            <a:cxnLst/>
            <a:rect l="l" t="t" r="r" b="b"/>
            <a:pathLst>
              <a:path w="5923214" h="5705857">
                <a:moveTo>
                  <a:pt x="3612238" y="0"/>
                </a:moveTo>
                <a:cubicBezTo>
                  <a:pt x="4485043" y="0"/>
                  <a:pt x="5285549" y="309553"/>
                  <a:pt x="5909957" y="824860"/>
                </a:cubicBezTo>
                <a:lnTo>
                  <a:pt x="5923214" y="836909"/>
                </a:lnTo>
                <a:lnTo>
                  <a:pt x="5923214" y="5705857"/>
                </a:lnTo>
                <a:lnTo>
                  <a:pt x="672237" y="5705857"/>
                </a:lnTo>
                <a:lnTo>
                  <a:pt x="616914" y="5631875"/>
                </a:lnTo>
                <a:cubicBezTo>
                  <a:pt x="227427" y="5055358"/>
                  <a:pt x="0" y="4360357"/>
                  <a:pt x="0" y="3612238"/>
                </a:cubicBezTo>
                <a:cubicBezTo>
                  <a:pt x="0" y="1617255"/>
                  <a:pt x="1617255" y="0"/>
                  <a:pt x="3612238" y="0"/>
                </a:cubicBezTo>
                <a:close/>
              </a:path>
            </a:pathLst>
          </a:custGeom>
        </p:spPr>
      </p:pic>
    </p:spTree>
    <p:extLst>
      <p:ext uri="{BB962C8B-B14F-4D97-AF65-F5344CB8AC3E}">
        <p14:creationId xmlns:p14="http://schemas.microsoft.com/office/powerpoint/2010/main" val="28754626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a16="http://schemas.microsoft.com/office/drawing/2014/main" id="{840C6A03-A965-473C-ADDE-B0F1C5C5C3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69">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00C39DA1-997A-80A2-A6B6-E7AD6ED1C5E9}"/>
              </a:ext>
            </a:extLst>
          </p:cNvPr>
          <p:cNvSpPr>
            <a:spLocks noGrp="1"/>
          </p:cNvSpPr>
          <p:nvPr>
            <p:ph type="ctrTitle"/>
          </p:nvPr>
        </p:nvSpPr>
        <p:spPr>
          <a:xfrm>
            <a:off x="83130" y="1598246"/>
            <a:ext cx="5268586" cy="3626217"/>
          </a:xfrm>
        </p:spPr>
        <p:txBody>
          <a:bodyPr anchor="t">
            <a:normAutofit/>
          </a:bodyPr>
          <a:lstStyle/>
          <a:p>
            <a:pPr algn="r"/>
            <a:r>
              <a:rPr lang="en-CA" sz="8000" i="1" dirty="0">
                <a:solidFill>
                  <a:srgbClr val="FFFFFF"/>
                </a:solidFill>
              </a:rPr>
              <a:t>					</a:t>
            </a:r>
          </a:p>
        </p:txBody>
      </p:sp>
      <p:sp>
        <p:nvSpPr>
          <p:cNvPr id="3" name="Subtitle 2">
            <a:extLst>
              <a:ext uri="{FF2B5EF4-FFF2-40B4-BE49-F238E27FC236}">
                <a16:creationId xmlns:a16="http://schemas.microsoft.com/office/drawing/2014/main" id="{895B696A-B8E8-4C20-847D-0C02BBBC08D2}"/>
              </a:ext>
            </a:extLst>
          </p:cNvPr>
          <p:cNvSpPr>
            <a:spLocks noGrp="1"/>
          </p:cNvSpPr>
          <p:nvPr>
            <p:ph type="subTitle" idx="1"/>
          </p:nvPr>
        </p:nvSpPr>
        <p:spPr>
          <a:xfrm>
            <a:off x="540929" y="374565"/>
            <a:ext cx="4412417" cy="1031537"/>
          </a:xfrm>
        </p:spPr>
        <p:txBody>
          <a:bodyPr>
            <a:noAutofit/>
          </a:bodyPr>
          <a:lstStyle/>
          <a:p>
            <a:pPr algn="l"/>
            <a:r>
              <a:rPr lang="en-CA" sz="4000" dirty="0">
                <a:solidFill>
                  <a:srgbClr val="FFFFFF"/>
                </a:solidFill>
              </a:rPr>
              <a:t>III. JOB’S DECLARATION OF GOD’S DEFENCE (Job 13:13-19)</a:t>
            </a:r>
          </a:p>
          <a:p>
            <a:pPr algn="l"/>
            <a:r>
              <a:rPr lang="en-CA" sz="4000" dirty="0">
                <a:solidFill>
                  <a:srgbClr val="FFFFFF"/>
                </a:solidFill>
              </a:rPr>
              <a:t>(Contd.)</a:t>
            </a:r>
          </a:p>
        </p:txBody>
      </p:sp>
      <p:sp>
        <p:nvSpPr>
          <p:cNvPr id="86" name="!!plus graphic">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12034" y="1267063"/>
            <a:ext cx="139037" cy="139039"/>
          </a:xfrm>
          <a:custGeom>
            <a:avLst/>
            <a:gdLst>
              <a:gd name="connsiteX0" fmla="*/ 129600 w 139037"/>
              <a:gd name="connsiteY0" fmla="*/ 60082 h 139039"/>
              <a:gd name="connsiteX1" fmla="*/ 78955 w 139037"/>
              <a:gd name="connsiteY1" fmla="*/ 60082 h 139039"/>
              <a:gd name="connsiteX2" fmla="*/ 78955 w 139037"/>
              <a:gd name="connsiteY2" fmla="*/ 9437 h 139039"/>
              <a:gd name="connsiteX3" fmla="*/ 69519 w 139037"/>
              <a:gd name="connsiteY3" fmla="*/ 0 h 139039"/>
              <a:gd name="connsiteX4" fmla="*/ 60082 w 139037"/>
              <a:gd name="connsiteY4" fmla="*/ 9437 h 139039"/>
              <a:gd name="connsiteX5" fmla="*/ 60082 w 139037"/>
              <a:gd name="connsiteY5" fmla="*/ 60082 h 139039"/>
              <a:gd name="connsiteX6" fmla="*/ 9437 w 139037"/>
              <a:gd name="connsiteY6" fmla="*/ 60082 h 139039"/>
              <a:gd name="connsiteX7" fmla="*/ 0 w 139037"/>
              <a:gd name="connsiteY7" fmla="*/ 69520 h 139039"/>
              <a:gd name="connsiteX8" fmla="*/ 9437 w 139037"/>
              <a:gd name="connsiteY8" fmla="*/ 78957 h 139039"/>
              <a:gd name="connsiteX9" fmla="*/ 60082 w 139037"/>
              <a:gd name="connsiteY9" fmla="*/ 78957 h 139039"/>
              <a:gd name="connsiteX10" fmla="*/ 60082 w 139037"/>
              <a:gd name="connsiteY10" fmla="*/ 129602 h 139039"/>
              <a:gd name="connsiteX11" fmla="*/ 69519 w 139037"/>
              <a:gd name="connsiteY11" fmla="*/ 139039 h 139039"/>
              <a:gd name="connsiteX12" fmla="*/ 78955 w 139037"/>
              <a:gd name="connsiteY12" fmla="*/ 129602 h 139039"/>
              <a:gd name="connsiteX13" fmla="*/ 78955 w 139037"/>
              <a:gd name="connsiteY13" fmla="*/ 78957 h 139039"/>
              <a:gd name="connsiteX14" fmla="*/ 129600 w 139037"/>
              <a:gd name="connsiteY14" fmla="*/ 78957 h 139039"/>
              <a:gd name="connsiteX15" fmla="*/ 139037 w 139037"/>
              <a:gd name="connsiteY15" fmla="*/ 69520 h 139039"/>
              <a:gd name="connsiteX16" fmla="*/ 129600 w 139037"/>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7" h="139039">
                <a:moveTo>
                  <a:pt x="129600" y="60082"/>
                </a:moveTo>
                <a:lnTo>
                  <a:pt x="78955" y="60082"/>
                </a:lnTo>
                <a:lnTo>
                  <a:pt x="78955" y="9437"/>
                </a:lnTo>
                <a:cubicBezTo>
                  <a:pt x="78955" y="4225"/>
                  <a:pt x="74730" y="0"/>
                  <a:pt x="69519" y="0"/>
                </a:cubicBezTo>
                <a:cubicBezTo>
                  <a:pt x="64307"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7" y="139039"/>
                  <a:pt x="69519" y="139039"/>
                </a:cubicBezTo>
                <a:cubicBezTo>
                  <a:pt x="74730" y="139039"/>
                  <a:pt x="78955" y="134814"/>
                  <a:pt x="78955" y="129602"/>
                </a:cubicBezTo>
                <a:lnTo>
                  <a:pt x="78955" y="78957"/>
                </a:lnTo>
                <a:lnTo>
                  <a:pt x="129600" y="78957"/>
                </a:lnTo>
                <a:cubicBezTo>
                  <a:pt x="134812" y="78957"/>
                  <a:pt x="139037" y="74731"/>
                  <a:pt x="139037" y="69520"/>
                </a:cubicBezTo>
                <a:cubicBezTo>
                  <a:pt x="139037" y="64308"/>
                  <a:pt x="134812" y="60082"/>
                  <a:pt x="129600"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cxnSp>
        <p:nvCxnSpPr>
          <p:cNvPr id="74" name="!!Straight Connector">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98246"/>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6" name="Picture 5" descr="A drawing of an elephant tied to a rope&#10;&#10;Description automatically generated">
            <a:extLst>
              <a:ext uri="{FF2B5EF4-FFF2-40B4-BE49-F238E27FC236}">
                <a16:creationId xmlns:a16="http://schemas.microsoft.com/office/drawing/2014/main" id="{0CC36272-E0B6-423B-B7D4-CE33ABA88276}"/>
              </a:ext>
            </a:extLst>
          </p:cNvPr>
          <p:cNvPicPr>
            <a:picLocks noChangeAspect="1"/>
          </p:cNvPicPr>
          <p:nvPr/>
        </p:nvPicPr>
        <p:blipFill rotWithShape="1">
          <a:blip r:embed="rId2">
            <a:extLst>
              <a:ext uri="{28A0092B-C50C-407E-A947-70E740481C1C}">
                <a14:useLocalDpi xmlns:a14="http://schemas.microsoft.com/office/drawing/2010/main" val="0"/>
              </a:ext>
            </a:extLst>
          </a:blip>
          <a:srcRect l="7758" r="13353" b="-2"/>
          <a:stretch/>
        </p:blipFill>
        <p:spPr>
          <a:xfrm>
            <a:off x="5822321" y="234551"/>
            <a:ext cx="5569864" cy="4783504"/>
          </a:xfrm>
          <a:prstGeom prst="rect">
            <a:avLst/>
          </a:prstGeom>
        </p:spPr>
      </p:pic>
      <p:sp>
        <p:nvSpPr>
          <p:cNvPr id="76" name="!!circle graphic">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52801" y="1659316"/>
            <a:ext cx="127713" cy="127714"/>
          </a:xfrm>
          <a:custGeom>
            <a:avLst/>
            <a:gdLst>
              <a:gd name="connsiteX0" fmla="*/ 63857 w 127713"/>
              <a:gd name="connsiteY0" fmla="*/ 18874 h 127714"/>
              <a:gd name="connsiteX1" fmla="*/ 108839 w 127713"/>
              <a:gd name="connsiteY1" fmla="*/ 63857 h 127714"/>
              <a:gd name="connsiteX2" fmla="*/ 63857 w 127713"/>
              <a:gd name="connsiteY2" fmla="*/ 108840 h 127714"/>
              <a:gd name="connsiteX3" fmla="*/ 18874 w 127713"/>
              <a:gd name="connsiteY3" fmla="*/ 63857 h 127714"/>
              <a:gd name="connsiteX4" fmla="*/ 63857 w 127713"/>
              <a:gd name="connsiteY4" fmla="*/ 18874 h 127714"/>
              <a:gd name="connsiteX5" fmla="*/ 63857 w 127713"/>
              <a:gd name="connsiteY5" fmla="*/ 0 h 127714"/>
              <a:gd name="connsiteX6" fmla="*/ 0 w 127713"/>
              <a:gd name="connsiteY6" fmla="*/ 63857 h 127714"/>
              <a:gd name="connsiteX7" fmla="*/ 63857 w 127713"/>
              <a:gd name="connsiteY7" fmla="*/ 127714 h 127714"/>
              <a:gd name="connsiteX8" fmla="*/ 127713 w 127713"/>
              <a:gd name="connsiteY8" fmla="*/ 63857 h 127714"/>
              <a:gd name="connsiteX9" fmla="*/ 63857 w 127713"/>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4">
                <a:moveTo>
                  <a:pt x="63857" y="18874"/>
                </a:moveTo>
                <a:cubicBezTo>
                  <a:pt x="88700" y="18874"/>
                  <a:pt x="108839" y="39014"/>
                  <a:pt x="108839" y="63857"/>
                </a:cubicBezTo>
                <a:cubicBezTo>
                  <a:pt x="108839" y="88700"/>
                  <a:pt x="88700" y="108840"/>
                  <a:pt x="63857" y="108840"/>
                </a:cubicBezTo>
                <a:cubicBezTo>
                  <a:pt x="39013" y="108840"/>
                  <a:pt x="18874" y="88700"/>
                  <a:pt x="18874" y="63857"/>
                </a:cubicBezTo>
                <a:cubicBezTo>
                  <a:pt x="18898" y="39024"/>
                  <a:pt x="39023" y="18898"/>
                  <a:pt x="63857" y="18874"/>
                </a:cubicBezTo>
                <a:moveTo>
                  <a:pt x="63857" y="0"/>
                </a:moveTo>
                <a:cubicBezTo>
                  <a:pt x="28590" y="0"/>
                  <a:pt x="0" y="28590"/>
                  <a:pt x="0" y="63857"/>
                </a:cubicBezTo>
                <a:cubicBezTo>
                  <a:pt x="0" y="99124"/>
                  <a:pt x="28590" y="127714"/>
                  <a:pt x="63857" y="127714"/>
                </a:cubicBezTo>
                <a:cubicBezTo>
                  <a:pt x="99124" y="127714"/>
                  <a:pt x="127713" y="99124"/>
                  <a:pt x="127713" y="63857"/>
                </a:cubicBezTo>
                <a:cubicBezTo>
                  <a:pt x="127713"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
        <p:nvSpPr>
          <p:cNvPr id="7" name="TextBox 6">
            <a:extLst>
              <a:ext uri="{FF2B5EF4-FFF2-40B4-BE49-F238E27FC236}">
                <a16:creationId xmlns:a16="http://schemas.microsoft.com/office/drawing/2014/main" id="{70D4394F-1124-E3B8-0655-AC3B11204307}"/>
              </a:ext>
            </a:extLst>
          </p:cNvPr>
          <p:cNvSpPr txBox="1"/>
          <p:nvPr/>
        </p:nvSpPr>
        <p:spPr>
          <a:xfrm>
            <a:off x="5846128" y="5300010"/>
            <a:ext cx="5804943" cy="1323439"/>
          </a:xfrm>
          <a:prstGeom prst="rect">
            <a:avLst/>
          </a:prstGeom>
          <a:noFill/>
        </p:spPr>
        <p:txBody>
          <a:bodyPr wrap="square" rtlCol="0">
            <a:spAutoFit/>
          </a:bodyPr>
          <a:lstStyle/>
          <a:p>
            <a:pPr algn="ctr"/>
            <a:r>
              <a:rPr lang="en-CA" sz="4000" dirty="0">
                <a:solidFill>
                  <a:schemeClr val="bg1"/>
                </a:solidFill>
              </a:rPr>
              <a:t>Past pain can become</a:t>
            </a:r>
          </a:p>
          <a:p>
            <a:pPr algn="ctr"/>
            <a:r>
              <a:rPr lang="en-CA" sz="4000" dirty="0">
                <a:solidFill>
                  <a:schemeClr val="bg1"/>
                </a:solidFill>
              </a:rPr>
              <a:t>a rope of bondage</a:t>
            </a:r>
          </a:p>
        </p:txBody>
      </p:sp>
    </p:spTree>
    <p:extLst>
      <p:ext uri="{BB962C8B-B14F-4D97-AF65-F5344CB8AC3E}">
        <p14:creationId xmlns:p14="http://schemas.microsoft.com/office/powerpoint/2010/main" val="5300249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10"/>
            <a:ext cx="12192000" cy="686221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00C39DA1-997A-80A2-A6B6-E7AD6ED1C5E9}"/>
              </a:ext>
            </a:extLst>
          </p:cNvPr>
          <p:cNvSpPr>
            <a:spLocks noGrp="1"/>
          </p:cNvSpPr>
          <p:nvPr>
            <p:ph type="ctrTitle"/>
          </p:nvPr>
        </p:nvSpPr>
        <p:spPr>
          <a:xfrm>
            <a:off x="0" y="277091"/>
            <a:ext cx="4439503" cy="6373091"/>
          </a:xfrm>
        </p:spPr>
        <p:txBody>
          <a:bodyPr>
            <a:normAutofit/>
          </a:bodyPr>
          <a:lstStyle/>
          <a:p>
            <a:r>
              <a:rPr lang="en-CA" sz="4000" dirty="0">
                <a:solidFill>
                  <a:schemeClr val="bg1"/>
                </a:solidFill>
              </a:rPr>
              <a:t>This Evil World Is Escalating Its False Accusations</a:t>
            </a:r>
            <a:br>
              <a:rPr lang="en-CA" sz="4000" dirty="0">
                <a:solidFill>
                  <a:schemeClr val="bg1"/>
                </a:solidFill>
              </a:rPr>
            </a:br>
            <a:r>
              <a:rPr lang="en-CA" sz="4000" dirty="0">
                <a:solidFill>
                  <a:schemeClr val="bg1"/>
                </a:solidFill>
              </a:rPr>
              <a:t>Against Those </a:t>
            </a:r>
            <a:br>
              <a:rPr lang="en-CA" sz="4000" dirty="0">
                <a:solidFill>
                  <a:schemeClr val="bg1"/>
                </a:solidFill>
              </a:rPr>
            </a:br>
            <a:r>
              <a:rPr lang="en-CA" sz="4000" dirty="0">
                <a:solidFill>
                  <a:schemeClr val="bg1"/>
                </a:solidFill>
              </a:rPr>
              <a:t>Who Choose to Follow the Scriptures AND </a:t>
            </a:r>
            <a:br>
              <a:rPr lang="en-CA" sz="4000" dirty="0">
                <a:solidFill>
                  <a:schemeClr val="bg1"/>
                </a:solidFill>
              </a:rPr>
            </a:br>
            <a:r>
              <a:rPr lang="en-CA" sz="4000" dirty="0">
                <a:solidFill>
                  <a:schemeClr val="bg1"/>
                </a:solidFill>
              </a:rPr>
              <a:t>Set Their Actions </a:t>
            </a:r>
            <a:br>
              <a:rPr lang="en-CA" sz="4000" dirty="0">
                <a:solidFill>
                  <a:schemeClr val="bg1"/>
                </a:solidFill>
              </a:rPr>
            </a:br>
            <a:r>
              <a:rPr lang="en-CA" sz="4000" dirty="0">
                <a:solidFill>
                  <a:schemeClr val="bg1"/>
                </a:solidFill>
              </a:rPr>
              <a:t>As a Proper Example Against Satan’s Deception.</a:t>
            </a:r>
          </a:p>
        </p:txBody>
      </p:sp>
      <p:pic>
        <p:nvPicPr>
          <p:cNvPr id="5" name="Picture 4" descr="A cross on a book&#10;&#10;Description automatically generated">
            <a:extLst>
              <a:ext uri="{FF2B5EF4-FFF2-40B4-BE49-F238E27FC236}">
                <a16:creationId xmlns:a16="http://schemas.microsoft.com/office/drawing/2014/main" id="{9CA59829-406F-A526-DF13-7AA6CEA973EC}"/>
              </a:ext>
            </a:extLst>
          </p:cNvPr>
          <p:cNvPicPr>
            <a:picLocks noChangeAspect="1"/>
          </p:cNvPicPr>
          <p:nvPr/>
        </p:nvPicPr>
        <p:blipFill rotWithShape="1">
          <a:blip r:embed="rId2">
            <a:extLst>
              <a:ext uri="{28A0092B-C50C-407E-A947-70E740481C1C}">
                <a14:useLocalDpi xmlns:a14="http://schemas.microsoft.com/office/drawing/2010/main" val="0"/>
              </a:ext>
            </a:extLst>
          </a:blip>
          <a:srcRect l="8410" r="39340" b="1"/>
          <a:stretch/>
        </p:blipFill>
        <p:spPr>
          <a:xfrm>
            <a:off x="5467894" y="590861"/>
            <a:ext cx="5290998" cy="5290998"/>
          </a:xfrm>
          <a:custGeom>
            <a:avLst/>
            <a:gdLst/>
            <a:ahLst/>
            <a:cxnLst/>
            <a:rect l="l" t="t" r="r" b="b"/>
            <a:pathLst>
              <a:path w="5290998" h="5290998">
                <a:moveTo>
                  <a:pt x="2645499" y="0"/>
                </a:moveTo>
                <a:cubicBezTo>
                  <a:pt x="4106568" y="0"/>
                  <a:pt x="5290998" y="1184430"/>
                  <a:pt x="5290998" y="2645499"/>
                </a:cubicBezTo>
                <a:cubicBezTo>
                  <a:pt x="5290998" y="4106568"/>
                  <a:pt x="4106568" y="5290998"/>
                  <a:pt x="2645499" y="5290998"/>
                </a:cubicBezTo>
                <a:cubicBezTo>
                  <a:pt x="1184430" y="5290998"/>
                  <a:pt x="0" y="4106568"/>
                  <a:pt x="0" y="2645499"/>
                </a:cubicBezTo>
                <a:cubicBezTo>
                  <a:pt x="0" y="1184430"/>
                  <a:pt x="1184430" y="0"/>
                  <a:pt x="2645499" y="0"/>
                </a:cubicBezTo>
                <a:close/>
              </a:path>
            </a:pathLst>
          </a:custGeom>
          <a:ln w="25400">
            <a:noFill/>
          </a:ln>
        </p:spPr>
      </p:pic>
      <p:sp>
        <p:nvSpPr>
          <p:cNvPr id="21" name="Graphic 212">
            <a:extLst>
              <a:ext uri="{FF2B5EF4-FFF2-40B4-BE49-F238E27FC236}">
                <a16:creationId xmlns:a16="http://schemas.microsoft.com/office/drawing/2014/main" id="{4D4C00DC-4DC6-4CD2-9E31-F17E6CEBC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58925" y="823301"/>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3" name="Graphic 212">
            <a:extLst>
              <a:ext uri="{FF2B5EF4-FFF2-40B4-BE49-F238E27FC236}">
                <a16:creationId xmlns:a16="http://schemas.microsoft.com/office/drawing/2014/main" id="{A499C65A-9B02-4D7F-BD68-CD38D88055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58925" y="823301"/>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25" name="Graphic 190">
            <a:extLst>
              <a:ext uri="{FF2B5EF4-FFF2-40B4-BE49-F238E27FC236}">
                <a16:creationId xmlns:a16="http://schemas.microsoft.com/office/drawing/2014/main" id="{66FB5A75-BDE2-4F12-A95B-C48788A7685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70622" y="1755501"/>
            <a:ext cx="1598829" cy="531293"/>
            <a:chOff x="2504802" y="1755501"/>
            <a:chExt cx="1598829" cy="531293"/>
          </a:xfrm>
          <a:solidFill>
            <a:schemeClr val="bg1"/>
          </a:solidFill>
        </p:grpSpPr>
        <p:sp>
          <p:nvSpPr>
            <p:cNvPr id="26" name="Freeform: Shape 25">
              <a:extLst>
                <a:ext uri="{FF2B5EF4-FFF2-40B4-BE49-F238E27FC236}">
                  <a16:creationId xmlns:a16="http://schemas.microsoft.com/office/drawing/2014/main" id="{DC86CBC8-A814-4C0C-A287-7C549693D2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6AA52F4F-14E6-402F-A196-668B9CA9BC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a:p>
          </p:txBody>
        </p:sp>
      </p:grpSp>
      <p:grpSp>
        <p:nvGrpSpPr>
          <p:cNvPr id="29" name="Graphic 4">
            <a:extLst>
              <a:ext uri="{FF2B5EF4-FFF2-40B4-BE49-F238E27FC236}">
                <a16:creationId xmlns:a16="http://schemas.microsoft.com/office/drawing/2014/main" id="{1F4896D7-5AD0-4505-BCCD-82262CFEE2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035286" y="3429061"/>
            <a:ext cx="1861484" cy="1861513"/>
            <a:chOff x="5734037" y="3067039"/>
            <a:chExt cx="724483" cy="724489"/>
          </a:xfrm>
          <a:solidFill>
            <a:schemeClr val="bg1"/>
          </a:solidFill>
        </p:grpSpPr>
        <p:sp>
          <p:nvSpPr>
            <p:cNvPr id="30" name="Freeform: Shape 29">
              <a:extLst>
                <a:ext uri="{FF2B5EF4-FFF2-40B4-BE49-F238E27FC236}">
                  <a16:creationId xmlns:a16="http://schemas.microsoft.com/office/drawing/2014/main" id="{83C04C31-4BBB-4AC5-A222-4E79BDDF6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090890F0-A440-4A5F-89E2-860A604251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F9BA7632-2294-4740-BB61-DFA5017B7B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D025C556-497E-4B62-9131-98448B5A7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C467884A-CD29-4BCE-A1A4-1E629953FC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73A1BC11-A782-4A26-87D0-76C92BAB70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8787142E-1022-4109-9141-85FF9C22EC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763BCB7E-36CC-4105-9CDA-BFB80F3FFC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A6EF2588-350F-4CCE-9BF8-799EC71961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0A696712-7E60-48CD-A6F8-91754B090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0244E95B-2BBF-4335-BEFC-BA135EF949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0D692242-534C-4A58-90D7-43A781D23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BC72B2EF-E5D1-46BF-B7FE-A9D174508B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48805B31-6BA4-45FA-8180-436B2EC419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51B376A0-4543-4AE3-8071-5C746BADEC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0824AEB4-F797-4131-AD1A-BCB807B086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7399A867-568D-43D3-8F17-6644C8D096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9953DBA6-7A8F-4369-8F18-DC19A21B43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D9167760-8210-45B7-96C9-462EB82D8E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3B578C99-7B91-480A-B8CA-B9FB3AF176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CDF91670-E084-4B4B-9F86-75DD43CBE8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8FC99F2F-C73F-444D-B4BB-C02E463AB2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7F3FF604-A6A9-4EDC-868C-696B92122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38D6C5BB-BF17-4FE8-B611-578E8EBE9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A80A8D66-3FA7-4C04-AEDC-D8F94AA43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3DE9B826-6E87-4EF5-AA9D-F55BB3A21D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BBAEEC53-BED0-4ACB-94B4-818158D7EF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30709FE3-3633-4C01-AAD6-75ADD93953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C0D68B00-260E-4EFC-A1FE-8B04EB5A72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360AF8DD-D1D2-43F3-83E5-ECF20A091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87B3F103-7F53-4D5E-B9A2-DE4F0B78D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2BBECD20-3735-4F14-8816-26D648091F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500687DC-38D4-44B7-BA7D-D8A0BA155F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23AFC6B0-2B60-47B1-B854-A02279C706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39963332-7F58-48B9-9BAB-87C986F39E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342BD313-0F6E-4DC3-B8A8-861289801F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2253CE00-9D58-4821-B362-2552C433B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7E89086E-98CE-4697-8CE7-B2E7DB2E8C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2CE9357F-710D-4D3B-90C1-CF19E73F2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170ED7F2-AD38-47BC-B6A1-FF7E20AFD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02600E9C-0B0F-45ED-A2CF-DE0240B2B9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B07D2066-6599-4BD0-9CD5-7289EB1B8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7BF96C0D-1DEE-47F2-A950-16BC0896F5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FD254ABE-505D-4C6A-9267-BFB78FBBA0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822BBE38-BC6F-4DDE-BD6D-2B496CE420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1046D1FA-C431-4F16-8BDD-71C614D798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CF387987-DEF1-447C-BC86-281AC0B3D6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9808DF01-2715-4215-81F1-B8C178304A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AED7F897-8A4F-4F3D-BFB1-738BCDCA97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9B51B8B7-D508-44C3-AFC5-820557A94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7FBC6B94-2A13-4303-AE51-334E386DA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27897959-2F8E-4A05-9EA8-5B0329B574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0522AB50-D351-40F4-8A88-E856C1F27F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221AFD52-C13F-4A20-B1DB-13C1A9A3D8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8E789B3B-F514-4E02-8C1A-2F85817AA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9E473BAC-3DA1-4D63-9D6C-2B993665F6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F385DCF4-8F59-4838-B86C-2B3EF0BCE7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3EC5A02E-609A-4C39-A35D-E8D038F7C9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7AB67B18-1821-4367-A7B6-CC2FFF66DF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DFCAC56E-4767-4984-9FE7-2C3CA57D01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0A1929ED-CEB2-4C49-B2ED-A206D37935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01D632F9-2F59-4C8D-B1BC-1CB0D15C36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03B9F80B-CAEF-442C-A218-E2B069545B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526A626E-CC14-4106-8AD4-DB3D81CD6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7CD710B8-B5DF-495F-ACEA-CFB9308CB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E550C81D-B0B8-4DB8-A12C-B62944D07F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4EB82E53-B337-43EB-BFF8-1466F10E8B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D1DCEF3A-2B54-4AA2-9BFD-57EA4A2468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9F122967-34EF-4575-8E59-75D77FCD07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D87EBF9D-3949-4CCE-BB87-978466834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58A1183F-B28F-4BAD-A14B-3940A6E92F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A81851B7-6D8F-454C-BBAA-498426069D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99759A7A-483F-4DB0-8677-C6AB61E197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BDD1E55B-DE82-4811-BB33-1468396D2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F4B0251C-DACC-4A24-83BA-3D95F8D19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3647EF9B-D99D-48C1-B61E-19B85F4714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EB55DF3C-DDF0-4B01-849E-46A6634655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09149238-5A44-4264-84E6-DD25E7C0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4E6925C1-B440-4C1C-8829-2E6D9EE142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937B5BDB-32A7-4C47-A984-AF2316600E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9B5A7D9C-91C9-49A3-8AD5-DB49632FD4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C64B015D-AFCF-4AB2-AE58-A069B06DB8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A4407931-9375-400F-88AC-C63D4E9E9C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554278B7-45C8-46E4-885A-69208D598B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3A806AB0-FBD6-41CD-997C-A76266D375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719E2D6D-6D96-4348-954B-3657A0B06D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9794AABE-9C3E-4A8C-820F-0FDF65213E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1DBEC39D-5464-46CA-B62B-24826F1F4D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41807973-667B-4780-B3AA-4ADC32DB3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970D793C-C9EE-467B-8385-42B6905A00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94695A53-78EB-4811-8BBC-4707F30169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0576416F-0C2E-4D01-9357-5C73ADF856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A091FE22-8667-4F89-A333-BA9A0917E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CB779008-969D-4FA8-BB6C-3BBBCF919E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CDAF3B96-0DFB-44BA-959D-BF9643FFE2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5F66F5FF-98B2-4453-8175-EB602A6A03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751D9683-9D41-4058-B90B-99146FC2F3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0907098D-1005-4522-BA21-F1534CBACF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5BFEF082-7E02-4ED8-B9D1-F0FC47FEC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4429C269-222E-4EFB-97B9-08FA243CEB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FC460F7F-5702-4281-850B-59E4182A71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A329057C-293F-4933-9DEA-2463E66D4B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7274CBA8-6253-4229-AC37-1D7126639E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B7ABAAD2-23FD-4AF4-8506-3CDDC5607B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27A85620-3B33-477A-949C-3F221DCC21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6247316E-E815-4CE3-9EC0-8DC8391EB4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3D047E26-5A98-4B49-A453-C71D894500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940C95BF-A85B-4251-A817-35A7B4F713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EA4FDA2F-E340-40E6-8678-8F4F9EB3D4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D94A3796-87FD-436D-8309-857F9B4898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2B20BE68-41F5-4E59-87CD-A8654B1238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7FD87938-B42E-45E5-ABB8-936E00A244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EA46A837-6AA3-4099-8055-251ED6D7D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B9D871B1-B4D0-4667-B5FA-21AE12E501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477E102A-1E9D-44C8-9DA0-1B4B61444C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42DB4921-ECFC-42CD-B91B-56AB1FE263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3156177C-2880-4AAF-BFC7-C3EA4AD09A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B7C807E0-34AB-4AC3-A674-D7E438C603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93AD80AB-575A-4D50-A561-CE310E06BF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E4C11A99-7E93-4B54-B1CE-D90D45325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25A3E814-2D04-4881-B9E9-81ADDC0C97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073D9FB4-F4AF-4974-A734-C9300D2107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081A1414-A8F5-43F1-BA51-B058EF2C05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E41588DC-3C7F-4695-A42A-B5ABEA8B51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3884DF6D-4C87-4B4A-A918-B3F3C8BE35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id="{CF26F2A0-B8D0-48D4-A9A9-BEB75CFF1F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7A9177E1-A6DC-4200-9D85-31A348E027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7DA218E3-83A8-45E8-B2E3-4B693606C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31E51433-E260-493C-8A94-FCE7FD9BA2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3A74FFD3-BE5F-435D-AC22-825B6E049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B3420F88-93EB-4790-A2BD-EFF61E77B0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3875302B-159F-4E81-AD49-154BAA8FD7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BE9966CE-BC06-4CEB-877D-34D9D1C2EE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889924EA-8A9B-4ED5-8CF2-E184EE89D2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300C1FB1-E227-40EE-A773-071D080B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14F26B5D-6E35-40E8-90DF-FD65CB33F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059D8F05-F701-45A6-9377-454642C212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5F57ACF8-D510-4715-B964-20D980558C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id="{51053CDD-687F-481B-86FB-56DA74C55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76B24CA5-1578-43AE-8ED8-CB9F7EA620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A3208550-AB5B-4E2B-914A-270D30163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D4120D7E-20EE-4413-A541-781EA43508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9C0CC66E-BFF1-47FD-8C37-092016FBE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09D9AD44-3983-44A2-9DBA-6C5FF3C47A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71915592-B946-43D1-AE24-B72B17FC58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3AC48622-C7DC-416F-B14F-AB0C6A3EF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C122E9A7-0590-453C-AC3A-88265131C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78246847-0B72-46B3-9243-7A7B92E212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207FF669-6E9C-47DF-A1A0-667669279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06905CAD-DCDC-4965-969E-3BA793FCA8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7E82B7F4-81C1-4A48-A3C9-B9DE741C9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53D306B7-0050-4206-8020-D3F81BC46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BE50823B-85BA-4734-A0E5-99F2D027CC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1F26CEA8-889B-4F33-AE59-91F66E1602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E64E5726-D6A2-4541-9EB4-0D455BFB19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B5A9478C-31E8-4C23-856A-5B4D6936B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D4D55AFD-7163-47DF-8918-6BCF397B55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id="{20C5BF88-D776-4C9B-89BD-85EE0DCE81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id="{0A0347C6-25EE-4289-B805-750B30ABB9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4C83C9E0-7820-4EA4-B9AA-AD6E0719F3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90" name="Freeform: Shape 189">
              <a:extLst>
                <a:ext uri="{FF2B5EF4-FFF2-40B4-BE49-F238E27FC236}">
                  <a16:creationId xmlns:a16="http://schemas.microsoft.com/office/drawing/2014/main" id="{7E1B6DEA-553D-4733-9A45-3A28D118B6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1" name="Freeform: Shape 190">
              <a:extLst>
                <a:ext uri="{FF2B5EF4-FFF2-40B4-BE49-F238E27FC236}">
                  <a16:creationId xmlns:a16="http://schemas.microsoft.com/office/drawing/2014/main" id="{BE647149-B885-4A7D-B57E-A9762FF95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92" name="Freeform: Shape 191">
              <a:extLst>
                <a:ext uri="{FF2B5EF4-FFF2-40B4-BE49-F238E27FC236}">
                  <a16:creationId xmlns:a16="http://schemas.microsoft.com/office/drawing/2014/main" id="{3FFCDDD6-EA47-4BA4-914F-B4AD52A7DA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id="{18C5FC42-4A56-48D7-9C6F-EE6973256C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94" name="Freeform: Shape 193">
              <a:extLst>
                <a:ext uri="{FF2B5EF4-FFF2-40B4-BE49-F238E27FC236}">
                  <a16:creationId xmlns:a16="http://schemas.microsoft.com/office/drawing/2014/main" id="{E58746BA-672F-48B8-BA1D-E317498C1F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95" name="Freeform: Shape 194">
              <a:extLst>
                <a:ext uri="{FF2B5EF4-FFF2-40B4-BE49-F238E27FC236}">
                  <a16:creationId xmlns:a16="http://schemas.microsoft.com/office/drawing/2014/main" id="{75C60814-753C-4243-BD88-443E240D6B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96" name="Freeform: Shape 195">
              <a:extLst>
                <a:ext uri="{FF2B5EF4-FFF2-40B4-BE49-F238E27FC236}">
                  <a16:creationId xmlns:a16="http://schemas.microsoft.com/office/drawing/2014/main" id="{174EB8C9-709B-42D9-9948-434CAA5E0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786AB5B1-D0D7-4FE2-9A7D-BF9C01F7D7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id="{718E7606-3FC9-4354-BCF8-A980AE6DFA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33074912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C39DA1-997A-80A2-A6B6-E7AD6ED1C5E9}"/>
              </a:ext>
            </a:extLst>
          </p:cNvPr>
          <p:cNvSpPr>
            <a:spLocks noGrp="1"/>
          </p:cNvSpPr>
          <p:nvPr>
            <p:ph type="ctrTitle"/>
          </p:nvPr>
        </p:nvSpPr>
        <p:spPr>
          <a:xfrm>
            <a:off x="129309" y="1126699"/>
            <a:ext cx="6383126" cy="2635993"/>
          </a:xfrm>
        </p:spPr>
        <p:txBody>
          <a:bodyPr anchor="b">
            <a:noAutofit/>
          </a:bodyPr>
          <a:lstStyle/>
          <a:p>
            <a:pPr algn="l"/>
            <a:r>
              <a:rPr lang="en-CA" sz="3200" i="1" dirty="0"/>
              <a:t>“My eyes have seen all this, my ears have heard and understood it.</a:t>
            </a:r>
            <a:br>
              <a:rPr lang="en-CA" sz="3200" i="1" dirty="0"/>
            </a:br>
            <a:r>
              <a:rPr lang="en-CA" sz="3200" i="1" dirty="0"/>
              <a:t>2. What you know, I also know; I am not inferior to you.</a:t>
            </a:r>
            <a:br>
              <a:rPr lang="en-CA" sz="3200" i="1" dirty="0"/>
            </a:br>
            <a:r>
              <a:rPr lang="en-CA" sz="3200" b="1" i="1" dirty="0"/>
              <a:t>3. </a:t>
            </a:r>
            <a:r>
              <a:rPr lang="en-CA" sz="3200" b="1" i="1" u="sng" dirty="0">
                <a:effectLst>
                  <a:outerShdw blurRad="38100" dist="38100" dir="2700000" algn="tl">
                    <a:srgbClr val="000000">
                      <a:alpha val="43137"/>
                    </a:srgbClr>
                  </a:outerShdw>
                </a:effectLst>
              </a:rPr>
              <a:t>But I desire to speak to the Almighty and to argue my case with God</a:t>
            </a:r>
            <a:r>
              <a:rPr lang="en-CA" sz="3200" b="1" i="1" dirty="0">
                <a:effectLst>
                  <a:outerShdw blurRad="38100" dist="38100" dir="2700000" algn="tl">
                    <a:srgbClr val="000000">
                      <a:alpha val="43137"/>
                    </a:srgbClr>
                  </a:outerShdw>
                </a:effectLst>
              </a:rPr>
              <a:t>.”</a:t>
            </a:r>
            <a:br>
              <a:rPr lang="en-CA" sz="3200" b="1" i="1" dirty="0">
                <a:effectLst>
                  <a:outerShdw blurRad="38100" dist="38100" dir="2700000" algn="tl">
                    <a:srgbClr val="000000">
                      <a:alpha val="43137"/>
                    </a:srgbClr>
                  </a:outerShdw>
                </a:effectLst>
              </a:rPr>
            </a:br>
            <a:br>
              <a:rPr lang="en-CA" sz="3200" b="1" i="1" dirty="0">
                <a:effectLst>
                  <a:outerShdw blurRad="38100" dist="38100" dir="2700000" algn="tl">
                    <a:srgbClr val="000000">
                      <a:alpha val="43137"/>
                    </a:srgbClr>
                  </a:outerShdw>
                </a:effectLst>
              </a:rPr>
            </a:br>
            <a:r>
              <a:rPr lang="en-CA" sz="3200" b="1" i="1" dirty="0">
                <a:effectLst>
                  <a:outerShdw blurRad="38100" dist="38100" dir="2700000" algn="tl">
                    <a:srgbClr val="000000">
                      <a:alpha val="43137"/>
                    </a:srgbClr>
                  </a:outerShdw>
                </a:effectLst>
              </a:rPr>
              <a:t>				     </a:t>
            </a:r>
            <a:r>
              <a:rPr lang="en-CA" sz="3200" i="1" dirty="0"/>
              <a:t>Job 13:1-3</a:t>
            </a:r>
          </a:p>
        </p:txBody>
      </p:sp>
      <p:sp>
        <p:nvSpPr>
          <p:cNvPr id="12" name="Rectangle 11">
            <a:extLst>
              <a:ext uri="{FF2B5EF4-FFF2-40B4-BE49-F238E27FC236}">
                <a16:creationId xmlns:a16="http://schemas.microsoft.com/office/drawing/2014/main" id="{BC05CA36-AD6A-4ABF-9A05-52E5A143D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022214"/>
            <a:ext cx="12192000" cy="2835786"/>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4331EE8-85A4-4588-8D9E-70E534D47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4022220"/>
            <a:ext cx="8153398" cy="2835780"/>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9D6C862-61CC-4B46-8080-96583D653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022219"/>
            <a:ext cx="12253472" cy="2835781"/>
          </a:xfrm>
          <a:prstGeom prst="rect">
            <a:avLst/>
          </a:prstGeom>
          <a:gradFill>
            <a:gsLst>
              <a:gs pos="39000">
                <a:schemeClr val="accent1">
                  <a:lumMod val="50000"/>
                  <a:alpha val="0"/>
                </a:schemeClr>
              </a:gs>
              <a:gs pos="100000">
                <a:srgbClr val="000000">
                  <a:alpha val="72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895B696A-B8E8-4C20-847D-0C02BBBC08D2}"/>
              </a:ext>
            </a:extLst>
          </p:cNvPr>
          <p:cNvSpPr>
            <a:spLocks noGrp="1"/>
          </p:cNvSpPr>
          <p:nvPr>
            <p:ph type="subTitle" idx="1"/>
          </p:nvPr>
        </p:nvSpPr>
        <p:spPr>
          <a:xfrm>
            <a:off x="823442" y="4541263"/>
            <a:ext cx="4662957" cy="1395022"/>
          </a:xfrm>
        </p:spPr>
        <p:txBody>
          <a:bodyPr anchor="t">
            <a:noAutofit/>
          </a:bodyPr>
          <a:lstStyle/>
          <a:p>
            <a:pPr algn="l"/>
            <a:r>
              <a:rPr lang="en-CA" sz="4000" dirty="0">
                <a:solidFill>
                  <a:srgbClr val="FFFFFF"/>
                </a:solidFill>
              </a:rPr>
              <a:t>I. JOB’S DECLARATION OF HIS DESIRE (Job 13:1-5)</a:t>
            </a:r>
          </a:p>
        </p:txBody>
      </p:sp>
      <p:pic>
        <p:nvPicPr>
          <p:cNvPr id="5" name="Picture 4" descr="A cross on a book&#10;&#10;Description automatically generated">
            <a:extLst>
              <a:ext uri="{FF2B5EF4-FFF2-40B4-BE49-F238E27FC236}">
                <a16:creationId xmlns:a16="http://schemas.microsoft.com/office/drawing/2014/main" id="{9CA59829-406F-A526-DF13-7AA6CEA973EC}"/>
              </a:ext>
            </a:extLst>
          </p:cNvPr>
          <p:cNvPicPr>
            <a:picLocks noChangeAspect="1"/>
          </p:cNvPicPr>
          <p:nvPr/>
        </p:nvPicPr>
        <p:blipFill rotWithShape="1">
          <a:blip r:embed="rId2">
            <a:extLst>
              <a:ext uri="{28A0092B-C50C-407E-A947-70E740481C1C}">
                <a14:useLocalDpi xmlns:a14="http://schemas.microsoft.com/office/drawing/2010/main" val="0"/>
              </a:ext>
            </a:extLst>
          </a:blip>
          <a:srcRect l="8410" r="39340" b="1"/>
          <a:stretch/>
        </p:blipFill>
        <p:spPr>
          <a:xfrm>
            <a:off x="6573907" y="658515"/>
            <a:ext cx="5163022" cy="5162970"/>
          </a:xfrm>
          <a:prstGeom prst="rect">
            <a:avLst/>
          </a:prstGeom>
        </p:spPr>
      </p:pic>
      <p:sp>
        <p:nvSpPr>
          <p:cNvPr id="18" name="Rectangle 17">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0797"/>
            <a:ext cx="12191998" cy="457203"/>
          </a:xfrm>
          <a:prstGeom prst="rect">
            <a:avLst/>
          </a:prstGeom>
          <a:gradFill>
            <a:gsLst>
              <a:gs pos="0">
                <a:srgbClr val="000000">
                  <a:alpha val="43000"/>
                </a:srgbClr>
              </a:gs>
              <a:gs pos="79000">
                <a:schemeClr val="accent1">
                  <a:lumMod val="75000"/>
                  <a:alpha val="22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18724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C39DA1-997A-80A2-A6B6-E7AD6ED1C5E9}"/>
              </a:ext>
            </a:extLst>
          </p:cNvPr>
          <p:cNvSpPr>
            <a:spLocks noGrp="1"/>
          </p:cNvSpPr>
          <p:nvPr>
            <p:ph type="ctrTitle"/>
          </p:nvPr>
        </p:nvSpPr>
        <p:spPr>
          <a:xfrm>
            <a:off x="190781" y="1126699"/>
            <a:ext cx="6383126" cy="2635993"/>
          </a:xfrm>
        </p:spPr>
        <p:txBody>
          <a:bodyPr anchor="b">
            <a:noAutofit/>
          </a:bodyPr>
          <a:lstStyle/>
          <a:p>
            <a:pPr algn="l"/>
            <a:br>
              <a:rPr lang="en-CA" sz="3600" i="1" dirty="0"/>
            </a:br>
            <a:r>
              <a:rPr lang="en-CA" sz="3600" i="1" dirty="0"/>
              <a:t>“4. You, however, smear me with lies; </a:t>
            </a:r>
            <a:r>
              <a:rPr lang="en-CA" sz="3600" i="1" u="sng" dirty="0"/>
              <a:t>you are worthless physicians, all of you</a:t>
            </a:r>
            <a:r>
              <a:rPr lang="en-CA" sz="3600" i="1" dirty="0"/>
              <a:t>!</a:t>
            </a:r>
            <a:br>
              <a:rPr lang="en-CA" sz="3600" i="1" dirty="0"/>
            </a:br>
            <a:r>
              <a:rPr lang="en-CA" sz="3600" i="1" dirty="0"/>
              <a:t>5. If only you would be altogether silent! For you, that would be wisdom.”</a:t>
            </a:r>
            <a:br>
              <a:rPr lang="en-CA" sz="3600" i="1" dirty="0"/>
            </a:br>
            <a:r>
              <a:rPr lang="en-CA" sz="3600" i="1" dirty="0"/>
              <a:t>				Job 13:4-5</a:t>
            </a:r>
          </a:p>
        </p:txBody>
      </p:sp>
      <p:sp>
        <p:nvSpPr>
          <p:cNvPr id="12" name="Rectangle 11">
            <a:extLst>
              <a:ext uri="{FF2B5EF4-FFF2-40B4-BE49-F238E27FC236}">
                <a16:creationId xmlns:a16="http://schemas.microsoft.com/office/drawing/2014/main" id="{BC05CA36-AD6A-4ABF-9A05-52E5A143D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022214"/>
            <a:ext cx="12192000" cy="2835786"/>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4331EE8-85A4-4588-8D9E-70E534D47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4022220"/>
            <a:ext cx="8153398" cy="2835780"/>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9D6C862-61CC-4B46-8080-96583D653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022219"/>
            <a:ext cx="12253472" cy="2835781"/>
          </a:xfrm>
          <a:prstGeom prst="rect">
            <a:avLst/>
          </a:prstGeom>
          <a:gradFill>
            <a:gsLst>
              <a:gs pos="39000">
                <a:schemeClr val="accent1">
                  <a:lumMod val="50000"/>
                  <a:alpha val="0"/>
                </a:schemeClr>
              </a:gs>
              <a:gs pos="100000">
                <a:srgbClr val="000000">
                  <a:alpha val="72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895B696A-B8E8-4C20-847D-0C02BBBC08D2}"/>
              </a:ext>
            </a:extLst>
          </p:cNvPr>
          <p:cNvSpPr>
            <a:spLocks noGrp="1"/>
          </p:cNvSpPr>
          <p:nvPr>
            <p:ph type="subTitle" idx="1"/>
          </p:nvPr>
        </p:nvSpPr>
        <p:spPr>
          <a:xfrm>
            <a:off x="823442" y="4541263"/>
            <a:ext cx="4662957" cy="1395022"/>
          </a:xfrm>
        </p:spPr>
        <p:txBody>
          <a:bodyPr anchor="t">
            <a:noAutofit/>
          </a:bodyPr>
          <a:lstStyle/>
          <a:p>
            <a:pPr algn="l"/>
            <a:r>
              <a:rPr lang="en-CA" sz="4000" dirty="0">
                <a:solidFill>
                  <a:srgbClr val="FFFFFF"/>
                </a:solidFill>
              </a:rPr>
              <a:t>I. JOB’S DECLARATION OF HIS DESIRE (Job 13:1-5)</a:t>
            </a:r>
          </a:p>
        </p:txBody>
      </p:sp>
      <p:pic>
        <p:nvPicPr>
          <p:cNvPr id="5" name="Picture 4" descr="A cross on a book&#10;&#10;Description automatically generated">
            <a:extLst>
              <a:ext uri="{FF2B5EF4-FFF2-40B4-BE49-F238E27FC236}">
                <a16:creationId xmlns:a16="http://schemas.microsoft.com/office/drawing/2014/main" id="{9CA59829-406F-A526-DF13-7AA6CEA973EC}"/>
              </a:ext>
            </a:extLst>
          </p:cNvPr>
          <p:cNvPicPr>
            <a:picLocks noChangeAspect="1"/>
          </p:cNvPicPr>
          <p:nvPr/>
        </p:nvPicPr>
        <p:blipFill rotWithShape="1">
          <a:blip r:embed="rId2">
            <a:extLst>
              <a:ext uri="{28A0092B-C50C-407E-A947-70E740481C1C}">
                <a14:useLocalDpi xmlns:a14="http://schemas.microsoft.com/office/drawing/2010/main" val="0"/>
              </a:ext>
            </a:extLst>
          </a:blip>
          <a:srcRect l="8410" r="39340" b="1"/>
          <a:stretch/>
        </p:blipFill>
        <p:spPr>
          <a:xfrm>
            <a:off x="6573907" y="658515"/>
            <a:ext cx="5163022" cy="5162970"/>
          </a:xfrm>
          <a:prstGeom prst="rect">
            <a:avLst/>
          </a:prstGeom>
        </p:spPr>
      </p:pic>
      <p:sp>
        <p:nvSpPr>
          <p:cNvPr id="18" name="Rectangle 17">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0797"/>
            <a:ext cx="12191998" cy="457203"/>
          </a:xfrm>
          <a:prstGeom prst="rect">
            <a:avLst/>
          </a:prstGeom>
          <a:gradFill>
            <a:gsLst>
              <a:gs pos="0">
                <a:srgbClr val="000000">
                  <a:alpha val="43000"/>
                </a:srgbClr>
              </a:gs>
              <a:gs pos="79000">
                <a:schemeClr val="accent1">
                  <a:lumMod val="75000"/>
                  <a:alpha val="22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40451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2">
            <a:extLst>
              <a:ext uri="{FF2B5EF4-FFF2-40B4-BE49-F238E27FC236}">
                <a16:creationId xmlns:a16="http://schemas.microsoft.com/office/drawing/2014/main" id="{4D4677D2-D5AC-4CF9-9EED-2B89D0A1C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F695F69-7001-421E-98A8-E74156934A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group of foxes sitting on the ground&#10;&#10;Description automatically generated">
            <a:extLst>
              <a:ext uri="{FF2B5EF4-FFF2-40B4-BE49-F238E27FC236}">
                <a16:creationId xmlns:a16="http://schemas.microsoft.com/office/drawing/2014/main" id="{3B6817E5-E55F-0172-8D46-1F77184B55BD}"/>
              </a:ext>
            </a:extLst>
          </p:cNvPr>
          <p:cNvPicPr>
            <a:picLocks noChangeAspect="1"/>
          </p:cNvPicPr>
          <p:nvPr/>
        </p:nvPicPr>
        <p:blipFill rotWithShape="1">
          <a:blip r:embed="rId2">
            <a:extLst>
              <a:ext uri="{28A0092B-C50C-407E-A947-70E740481C1C}">
                <a14:useLocalDpi xmlns:a14="http://schemas.microsoft.com/office/drawing/2010/main" val="0"/>
              </a:ext>
            </a:extLst>
          </a:blip>
          <a:srcRect t="10927" b="9760"/>
          <a:stretch/>
        </p:blipFill>
        <p:spPr>
          <a:xfrm>
            <a:off x="6096010" y="10"/>
            <a:ext cx="6095999" cy="6857990"/>
          </a:xfrm>
          <a:custGeom>
            <a:avLst/>
            <a:gdLst/>
            <a:ahLst/>
            <a:cxnLst/>
            <a:rect l="l" t="t" r="r" b="b"/>
            <a:pathLst>
              <a:path w="6095999" h="6858000">
                <a:moveTo>
                  <a:pt x="0" y="0"/>
                </a:moveTo>
                <a:lnTo>
                  <a:pt x="6095999" y="0"/>
                </a:lnTo>
                <a:lnTo>
                  <a:pt x="6095999" y="6858000"/>
                </a:lnTo>
                <a:lnTo>
                  <a:pt x="0" y="6858000"/>
                </a:lnTo>
                <a:lnTo>
                  <a:pt x="0" y="6857999"/>
                </a:lnTo>
                <a:lnTo>
                  <a:pt x="4220980" y="6857999"/>
                </a:lnTo>
                <a:lnTo>
                  <a:pt x="4213164" y="6851010"/>
                </a:lnTo>
                <a:cubicBezTo>
                  <a:pt x="4181666" y="6825777"/>
                  <a:pt x="4066661" y="6744343"/>
                  <a:pt x="4062999" y="6737842"/>
                </a:cubicBezTo>
                <a:cubicBezTo>
                  <a:pt x="4024279" y="6693220"/>
                  <a:pt x="4060463" y="6731339"/>
                  <a:pt x="3994350" y="6686435"/>
                </a:cubicBezTo>
                <a:cubicBezTo>
                  <a:pt x="3947033" y="6670674"/>
                  <a:pt x="3899856" y="6566625"/>
                  <a:pt x="3859426" y="6512643"/>
                </a:cubicBezTo>
                <a:cubicBezTo>
                  <a:pt x="3843619" y="6494605"/>
                  <a:pt x="3819111" y="6476220"/>
                  <a:pt x="3795266" y="6469055"/>
                </a:cubicBezTo>
                <a:cubicBezTo>
                  <a:pt x="3772240" y="6479507"/>
                  <a:pt x="3769424" y="6446115"/>
                  <a:pt x="3752228" y="6440526"/>
                </a:cubicBezTo>
                <a:cubicBezTo>
                  <a:pt x="3742060" y="6447641"/>
                  <a:pt x="3719048" y="6424775"/>
                  <a:pt x="3716355" y="6414007"/>
                </a:cubicBezTo>
                <a:cubicBezTo>
                  <a:pt x="3729286" y="6392352"/>
                  <a:pt x="3629924" y="6387100"/>
                  <a:pt x="3629916" y="6370687"/>
                </a:cubicBezTo>
                <a:cubicBezTo>
                  <a:pt x="3600280" y="6362353"/>
                  <a:pt x="3495200" y="6368444"/>
                  <a:pt x="3479034" y="6339494"/>
                </a:cubicBezTo>
                <a:cubicBezTo>
                  <a:pt x="3420435" y="6317314"/>
                  <a:pt x="3345614" y="6290932"/>
                  <a:pt x="3319627" y="6285893"/>
                </a:cubicBezTo>
                <a:cubicBezTo>
                  <a:pt x="3282294" y="6327705"/>
                  <a:pt x="3185936" y="6185255"/>
                  <a:pt x="3075494" y="6164273"/>
                </a:cubicBezTo>
                <a:cubicBezTo>
                  <a:pt x="3059427" y="6166243"/>
                  <a:pt x="3051440" y="6164859"/>
                  <a:pt x="3050019" y="6153683"/>
                </a:cubicBezTo>
                <a:cubicBezTo>
                  <a:pt x="3016030" y="6146243"/>
                  <a:pt x="2991340" y="6114870"/>
                  <a:pt x="2963636" y="6123708"/>
                </a:cubicBezTo>
                <a:cubicBezTo>
                  <a:pt x="2928425" y="6105855"/>
                  <a:pt x="2947049" y="6092097"/>
                  <a:pt x="2914912" y="6078439"/>
                </a:cubicBezTo>
                <a:lnTo>
                  <a:pt x="2770812" y="6041758"/>
                </a:lnTo>
                <a:cubicBezTo>
                  <a:pt x="2750466" y="6034724"/>
                  <a:pt x="2729222" y="6014032"/>
                  <a:pt x="2708585" y="6007728"/>
                </a:cubicBezTo>
                <a:lnTo>
                  <a:pt x="2687072" y="6003931"/>
                </a:lnTo>
                <a:lnTo>
                  <a:pt x="2674457" y="5991515"/>
                </a:lnTo>
                <a:cubicBezTo>
                  <a:pt x="2668773" y="5988707"/>
                  <a:pt x="2661696" y="5988167"/>
                  <a:pt x="2652298" y="5991525"/>
                </a:cubicBezTo>
                <a:cubicBezTo>
                  <a:pt x="2634345" y="5986939"/>
                  <a:pt x="2583809" y="5969299"/>
                  <a:pt x="2566743" y="5963996"/>
                </a:cubicBezTo>
                <a:lnTo>
                  <a:pt x="2549903" y="5959709"/>
                </a:lnTo>
                <a:lnTo>
                  <a:pt x="2542177" y="5951723"/>
                </a:lnTo>
                <a:cubicBezTo>
                  <a:pt x="2529898" y="5945994"/>
                  <a:pt x="2498812" y="5935402"/>
                  <a:pt x="2476225" y="5925338"/>
                </a:cubicBezTo>
                <a:cubicBezTo>
                  <a:pt x="2457810" y="5911056"/>
                  <a:pt x="2433846" y="5899348"/>
                  <a:pt x="2406656" y="5891344"/>
                </a:cubicBezTo>
                <a:cubicBezTo>
                  <a:pt x="2400991" y="5896275"/>
                  <a:pt x="2393612" y="5885783"/>
                  <a:pt x="2389160" y="5883030"/>
                </a:cubicBezTo>
                <a:cubicBezTo>
                  <a:pt x="2387458" y="5886701"/>
                  <a:pt x="2375233" y="5885881"/>
                  <a:pt x="2372540" y="5881920"/>
                </a:cubicBezTo>
                <a:cubicBezTo>
                  <a:pt x="2293168" y="5849488"/>
                  <a:pt x="2325743" y="5894734"/>
                  <a:pt x="2283811" y="5862541"/>
                </a:cubicBezTo>
                <a:cubicBezTo>
                  <a:pt x="2275730" y="5859531"/>
                  <a:pt x="2268484" y="5859925"/>
                  <a:pt x="2261759" y="5861764"/>
                </a:cubicBezTo>
                <a:lnTo>
                  <a:pt x="2219265" y="5849327"/>
                </a:lnTo>
                <a:cubicBezTo>
                  <a:pt x="2203078" y="5842651"/>
                  <a:pt x="2185672" y="5837119"/>
                  <a:pt x="2167456" y="5832891"/>
                </a:cubicBezTo>
                <a:cubicBezTo>
                  <a:pt x="2161387" y="5839963"/>
                  <a:pt x="2149583" y="5826532"/>
                  <a:pt x="2143288" y="5823218"/>
                </a:cubicBezTo>
                <a:cubicBezTo>
                  <a:pt x="2141966" y="5828274"/>
                  <a:pt x="2126227" y="5828196"/>
                  <a:pt x="2121889" y="5823116"/>
                </a:cubicBezTo>
                <a:cubicBezTo>
                  <a:pt x="2013448" y="5786297"/>
                  <a:pt x="2065303" y="5844161"/>
                  <a:pt x="2004548" y="5804552"/>
                </a:cubicBezTo>
                <a:cubicBezTo>
                  <a:pt x="1993575" y="5801194"/>
                  <a:pt x="1984449" y="5802325"/>
                  <a:pt x="1976317" y="5805346"/>
                </a:cubicBezTo>
                <a:lnTo>
                  <a:pt x="1960968" y="5813703"/>
                </a:lnTo>
                <a:lnTo>
                  <a:pt x="1951886" y="5808313"/>
                </a:lnTo>
                <a:cubicBezTo>
                  <a:pt x="1914205" y="5801767"/>
                  <a:pt x="1900427" y="5810657"/>
                  <a:pt x="1881129" y="5796205"/>
                </a:cubicBezTo>
                <a:cubicBezTo>
                  <a:pt x="1847467" y="5788576"/>
                  <a:pt x="1808824" y="5783942"/>
                  <a:pt x="1778393" y="5776687"/>
                </a:cubicBezTo>
                <a:cubicBezTo>
                  <a:pt x="1764338" y="5756704"/>
                  <a:pt x="1721542" y="5761928"/>
                  <a:pt x="1698544" y="5752677"/>
                </a:cubicBezTo>
                <a:cubicBezTo>
                  <a:pt x="1688689" y="5744367"/>
                  <a:pt x="1680710" y="5741898"/>
                  <a:pt x="1667763" y="5746936"/>
                </a:cubicBezTo>
                <a:cubicBezTo>
                  <a:pt x="1622782" y="5706970"/>
                  <a:pt x="1636232" y="5740258"/>
                  <a:pt x="1589890" y="5720079"/>
                </a:cubicBezTo>
                <a:cubicBezTo>
                  <a:pt x="1550522" y="5700408"/>
                  <a:pt x="1504390" y="5684235"/>
                  <a:pt x="1470745" y="5647268"/>
                </a:cubicBezTo>
                <a:cubicBezTo>
                  <a:pt x="1465307" y="5637473"/>
                  <a:pt x="1447590" y="5631171"/>
                  <a:pt x="1431171" y="5633192"/>
                </a:cubicBezTo>
                <a:cubicBezTo>
                  <a:pt x="1428344" y="5633540"/>
                  <a:pt x="1425665" y="5634127"/>
                  <a:pt x="1423215" y="5634934"/>
                </a:cubicBezTo>
                <a:cubicBezTo>
                  <a:pt x="1404063" y="5609561"/>
                  <a:pt x="1384477" y="5616951"/>
                  <a:pt x="1377158" y="5600720"/>
                </a:cubicBezTo>
                <a:cubicBezTo>
                  <a:pt x="1337416" y="5587406"/>
                  <a:pt x="1299119" y="5594952"/>
                  <a:pt x="1292001" y="5580595"/>
                </a:cubicBezTo>
                <a:cubicBezTo>
                  <a:pt x="1270404" y="5577445"/>
                  <a:pt x="1236263" y="5586393"/>
                  <a:pt x="1224877" y="5570207"/>
                </a:cubicBezTo>
                <a:cubicBezTo>
                  <a:pt x="1218892" y="5580643"/>
                  <a:pt x="1203320" y="5557444"/>
                  <a:pt x="1188481" y="5562311"/>
                </a:cubicBezTo>
                <a:cubicBezTo>
                  <a:pt x="1177571" y="5566931"/>
                  <a:pt x="1170302" y="5560971"/>
                  <a:pt x="1160620" y="5558862"/>
                </a:cubicBezTo>
                <a:cubicBezTo>
                  <a:pt x="1146504" y="5561577"/>
                  <a:pt x="1106544" y="5545833"/>
                  <a:pt x="1097113" y="5537725"/>
                </a:cubicBezTo>
                <a:cubicBezTo>
                  <a:pt x="1076260" y="5511528"/>
                  <a:pt x="1012618" y="5517876"/>
                  <a:pt x="994944" y="5497522"/>
                </a:cubicBezTo>
                <a:cubicBezTo>
                  <a:pt x="987638" y="5493756"/>
                  <a:pt x="980141" y="5491480"/>
                  <a:pt x="972567" y="5490138"/>
                </a:cubicBezTo>
                <a:lnTo>
                  <a:pt x="927036" y="5488921"/>
                </a:lnTo>
                <a:lnTo>
                  <a:pt x="905198" y="5488488"/>
                </a:lnTo>
                <a:cubicBezTo>
                  <a:pt x="920127" y="5466532"/>
                  <a:pt x="847550" y="5479119"/>
                  <a:pt x="871473" y="5463326"/>
                </a:cubicBezTo>
                <a:cubicBezTo>
                  <a:pt x="835241" y="5455796"/>
                  <a:pt x="824844" y="5441869"/>
                  <a:pt x="787335" y="5431076"/>
                </a:cubicBezTo>
                <a:lnTo>
                  <a:pt x="646418" y="5398569"/>
                </a:lnTo>
                <a:cubicBezTo>
                  <a:pt x="594533" y="5378172"/>
                  <a:pt x="569175" y="5376706"/>
                  <a:pt x="522316" y="5365133"/>
                </a:cubicBezTo>
                <a:cubicBezTo>
                  <a:pt x="485699" y="5316148"/>
                  <a:pt x="451396" y="5327743"/>
                  <a:pt x="425051" y="5295085"/>
                </a:cubicBezTo>
                <a:cubicBezTo>
                  <a:pt x="373115" y="5280721"/>
                  <a:pt x="376598" y="5265782"/>
                  <a:pt x="318461" y="5265657"/>
                </a:cubicBezTo>
                <a:lnTo>
                  <a:pt x="266536" y="5232252"/>
                </a:lnTo>
                <a:cubicBezTo>
                  <a:pt x="254867" y="5225616"/>
                  <a:pt x="251642" y="5227516"/>
                  <a:pt x="248444" y="5225838"/>
                </a:cubicBezTo>
                <a:lnTo>
                  <a:pt x="247345" y="5222181"/>
                </a:lnTo>
                <a:lnTo>
                  <a:pt x="237345" y="5217023"/>
                </a:lnTo>
                <a:lnTo>
                  <a:pt x="219603" y="5204977"/>
                </a:lnTo>
                <a:lnTo>
                  <a:pt x="214443" y="5204489"/>
                </a:lnTo>
                <a:lnTo>
                  <a:pt x="184816" y="5189073"/>
                </a:lnTo>
                <a:lnTo>
                  <a:pt x="183534" y="5189699"/>
                </a:lnTo>
                <a:cubicBezTo>
                  <a:pt x="179981" y="5190754"/>
                  <a:pt x="176085" y="5190869"/>
                  <a:pt x="171363" y="5189023"/>
                </a:cubicBezTo>
                <a:cubicBezTo>
                  <a:pt x="165797" y="5204157"/>
                  <a:pt x="163531" y="5192594"/>
                  <a:pt x="150096" y="5185813"/>
                </a:cubicBezTo>
                <a:lnTo>
                  <a:pt x="59253" y="5172817"/>
                </a:lnTo>
                <a:lnTo>
                  <a:pt x="52526" y="5170052"/>
                </a:lnTo>
                <a:lnTo>
                  <a:pt x="52188" y="5170183"/>
                </a:lnTo>
                <a:cubicBezTo>
                  <a:pt x="50293" y="5169980"/>
                  <a:pt x="47917" y="5169219"/>
                  <a:pt x="44687" y="5167637"/>
                </a:cubicBezTo>
                <a:lnTo>
                  <a:pt x="40261" y="5165012"/>
                </a:lnTo>
                <a:lnTo>
                  <a:pt x="27209" y="5159648"/>
                </a:lnTo>
                <a:lnTo>
                  <a:pt x="21368" y="5159036"/>
                </a:lnTo>
                <a:lnTo>
                  <a:pt x="0" y="5158850"/>
                </a:lnTo>
                <a:close/>
              </a:path>
            </a:pathLst>
          </a:custGeom>
        </p:spPr>
      </p:pic>
      <p:sp>
        <p:nvSpPr>
          <p:cNvPr id="3" name="Subtitle 2">
            <a:extLst>
              <a:ext uri="{FF2B5EF4-FFF2-40B4-BE49-F238E27FC236}">
                <a16:creationId xmlns:a16="http://schemas.microsoft.com/office/drawing/2014/main" id="{895B696A-B8E8-4C20-847D-0C02BBBC08D2}"/>
              </a:ext>
            </a:extLst>
          </p:cNvPr>
          <p:cNvSpPr>
            <a:spLocks noGrp="1"/>
          </p:cNvSpPr>
          <p:nvPr>
            <p:ph type="subTitle" idx="1"/>
          </p:nvPr>
        </p:nvSpPr>
        <p:spPr>
          <a:xfrm>
            <a:off x="193419" y="5347886"/>
            <a:ext cx="6931319" cy="1154514"/>
          </a:xfrm>
        </p:spPr>
        <p:txBody>
          <a:bodyPr anchor="t">
            <a:noAutofit/>
          </a:bodyPr>
          <a:lstStyle/>
          <a:p>
            <a:pPr algn="l"/>
            <a:r>
              <a:rPr lang="en-CA" sz="4000" dirty="0">
                <a:solidFill>
                  <a:schemeClr val="tx1">
                    <a:lumMod val="85000"/>
                    <a:lumOff val="15000"/>
                  </a:schemeClr>
                </a:solidFill>
              </a:rPr>
              <a:t>I. JOB’S DECLARATION OF HIS DESIRE (Job 13:1-5)</a:t>
            </a:r>
          </a:p>
        </p:txBody>
      </p:sp>
      <p:pic>
        <p:nvPicPr>
          <p:cNvPr id="5" name="Picture 4" descr="A cross on a book&#10;&#10;Description automatically generated">
            <a:extLst>
              <a:ext uri="{FF2B5EF4-FFF2-40B4-BE49-F238E27FC236}">
                <a16:creationId xmlns:a16="http://schemas.microsoft.com/office/drawing/2014/main" id="{9CA59829-406F-A526-DF13-7AA6CEA973EC}"/>
              </a:ext>
            </a:extLst>
          </p:cNvPr>
          <p:cNvPicPr>
            <a:picLocks noChangeAspect="1"/>
          </p:cNvPicPr>
          <p:nvPr/>
        </p:nvPicPr>
        <p:blipFill rotWithShape="1">
          <a:blip r:embed="rId3">
            <a:extLst>
              <a:ext uri="{28A0092B-C50C-407E-A947-70E740481C1C}">
                <a14:useLocalDpi xmlns:a14="http://schemas.microsoft.com/office/drawing/2010/main" val="0"/>
              </a:ext>
            </a:extLst>
          </a:blip>
          <a:srcRect l="3292" r="34220" b="-2"/>
          <a:stretch/>
        </p:blipFill>
        <p:spPr>
          <a:xfrm>
            <a:off x="-5388" y="10"/>
            <a:ext cx="6169518" cy="5158840"/>
          </a:xfrm>
          <a:custGeom>
            <a:avLst/>
            <a:gdLst/>
            <a:ahLst/>
            <a:cxnLst/>
            <a:rect l="l" t="t" r="r" b="b"/>
            <a:pathLst>
              <a:path w="6096000" h="5158850">
                <a:moveTo>
                  <a:pt x="0" y="0"/>
                </a:moveTo>
                <a:lnTo>
                  <a:pt x="6096000" y="0"/>
                </a:lnTo>
                <a:lnTo>
                  <a:pt x="6096000" y="5158850"/>
                </a:lnTo>
                <a:lnTo>
                  <a:pt x="5957305" y="5157644"/>
                </a:lnTo>
                <a:cubicBezTo>
                  <a:pt x="5920540" y="5151975"/>
                  <a:pt x="5887096" y="5153588"/>
                  <a:pt x="5857259" y="5143603"/>
                </a:cubicBezTo>
                <a:cubicBezTo>
                  <a:pt x="5843335" y="5146861"/>
                  <a:pt x="5830921" y="5147051"/>
                  <a:pt x="5821375" y="5137142"/>
                </a:cubicBezTo>
                <a:cubicBezTo>
                  <a:pt x="5786501" y="5134144"/>
                  <a:pt x="5775399" y="5144200"/>
                  <a:pt x="5755916" y="5131695"/>
                </a:cubicBezTo>
                <a:cubicBezTo>
                  <a:pt x="5732132" y="5146996"/>
                  <a:pt x="5732735" y="5139753"/>
                  <a:pt x="5725007" y="5132964"/>
                </a:cubicBezTo>
                <a:lnTo>
                  <a:pt x="5723810" y="5132374"/>
                </a:lnTo>
                <a:lnTo>
                  <a:pt x="5720531" y="5134578"/>
                </a:lnTo>
                <a:lnTo>
                  <a:pt x="5714795" y="5134902"/>
                </a:lnTo>
                <a:lnTo>
                  <a:pt x="5700142" y="5131655"/>
                </a:lnTo>
                <a:lnTo>
                  <a:pt x="5694799" y="5129754"/>
                </a:lnTo>
                <a:cubicBezTo>
                  <a:pt x="5691058" y="5128696"/>
                  <a:pt x="5688491" y="5128320"/>
                  <a:pt x="5686627" y="5128420"/>
                </a:cubicBezTo>
                <a:lnTo>
                  <a:pt x="5686371" y="5128603"/>
                </a:lnTo>
                <a:lnTo>
                  <a:pt x="5678819" y="5126929"/>
                </a:lnTo>
                <a:cubicBezTo>
                  <a:pt x="5666199" y="5123608"/>
                  <a:pt x="5654035" y="5119908"/>
                  <a:pt x="5642547" y="5116000"/>
                </a:cubicBezTo>
                <a:cubicBezTo>
                  <a:pt x="5629445" y="5126457"/>
                  <a:pt x="5588783" y="5104807"/>
                  <a:pt x="5587979" y="5128480"/>
                </a:cubicBezTo>
                <a:cubicBezTo>
                  <a:pt x="5572317" y="5123886"/>
                  <a:pt x="5564904" y="5112774"/>
                  <a:pt x="5566635" y="5128675"/>
                </a:cubicBezTo>
                <a:cubicBezTo>
                  <a:pt x="5561375" y="5127594"/>
                  <a:pt x="5557787" y="5128327"/>
                  <a:pt x="5554953" y="5129937"/>
                </a:cubicBezTo>
                <a:lnTo>
                  <a:pt x="5554039" y="5130763"/>
                </a:lnTo>
                <a:lnTo>
                  <a:pt x="5514254" y="5120517"/>
                </a:lnTo>
                <a:lnTo>
                  <a:pt x="5492156" y="5111382"/>
                </a:lnTo>
                <a:lnTo>
                  <a:pt x="5480446" y="5107855"/>
                </a:lnTo>
                <a:lnTo>
                  <a:pt x="5477744" y="5104402"/>
                </a:lnTo>
                <a:cubicBezTo>
                  <a:pt x="5474490" y="5102038"/>
                  <a:pt x="5469391" y="5100405"/>
                  <a:pt x="5460150" y="5100442"/>
                </a:cubicBezTo>
                <a:lnTo>
                  <a:pt x="5457901" y="5100914"/>
                </a:lnTo>
                <a:lnTo>
                  <a:pt x="5444243" y="5094201"/>
                </a:lnTo>
                <a:cubicBezTo>
                  <a:pt x="5439994" y="5091441"/>
                  <a:pt x="5436419" y="5088231"/>
                  <a:pt x="5433825" y="5084410"/>
                </a:cubicBezTo>
                <a:cubicBezTo>
                  <a:pt x="5379443" y="5093528"/>
                  <a:pt x="5336110" y="5069767"/>
                  <a:pt x="5280996" y="5063773"/>
                </a:cubicBezTo>
                <a:cubicBezTo>
                  <a:pt x="5250806" y="5055129"/>
                  <a:pt x="5168599" y="5059471"/>
                  <a:pt x="5161582" y="5030966"/>
                </a:cubicBezTo>
                <a:cubicBezTo>
                  <a:pt x="5121870" y="5022662"/>
                  <a:pt x="5095637" y="5020496"/>
                  <a:pt x="5042717" y="5013952"/>
                </a:cubicBezTo>
                <a:cubicBezTo>
                  <a:pt x="4991136" y="4983679"/>
                  <a:pt x="4902283" y="4990567"/>
                  <a:pt x="4840514" y="4970468"/>
                </a:cubicBezTo>
                <a:cubicBezTo>
                  <a:pt x="4799904" y="4987615"/>
                  <a:pt x="4824087" y="4969531"/>
                  <a:pt x="4786778" y="4967817"/>
                </a:cubicBezTo>
                <a:cubicBezTo>
                  <a:pt x="4801901" y="4948343"/>
                  <a:pt x="4739845" y="4972374"/>
                  <a:pt x="4743741" y="4948216"/>
                </a:cubicBezTo>
                <a:cubicBezTo>
                  <a:pt x="4736829" y="4948670"/>
                  <a:pt x="4730010" y="4949869"/>
                  <a:pt x="4723136" y="4951257"/>
                </a:cubicBezTo>
                <a:lnTo>
                  <a:pt x="4719535" y="4951970"/>
                </a:lnTo>
                <a:lnTo>
                  <a:pt x="4706143" y="4950704"/>
                </a:lnTo>
                <a:lnTo>
                  <a:pt x="4701098" y="4955500"/>
                </a:lnTo>
                <a:lnTo>
                  <a:pt x="4680034" y="4957289"/>
                </a:lnTo>
                <a:cubicBezTo>
                  <a:pt x="4672339" y="4957161"/>
                  <a:pt x="4664292" y="4956094"/>
                  <a:pt x="4655741" y="4953520"/>
                </a:cubicBezTo>
                <a:cubicBezTo>
                  <a:pt x="4636359" y="4940479"/>
                  <a:pt x="4599701" y="4946454"/>
                  <a:pt x="4569298" y="4940691"/>
                </a:cubicBezTo>
                <a:lnTo>
                  <a:pt x="4555978" y="4935439"/>
                </a:lnTo>
                <a:lnTo>
                  <a:pt x="4508950" y="4932725"/>
                </a:lnTo>
                <a:cubicBezTo>
                  <a:pt x="4495669" y="4931511"/>
                  <a:pt x="4482007" y="4929765"/>
                  <a:pt x="4467838" y="4927057"/>
                </a:cubicBezTo>
                <a:lnTo>
                  <a:pt x="4441949" y="4920349"/>
                </a:lnTo>
                <a:lnTo>
                  <a:pt x="4394719" y="4912853"/>
                </a:lnTo>
                <a:lnTo>
                  <a:pt x="4356810" y="4916186"/>
                </a:lnTo>
                <a:lnTo>
                  <a:pt x="4222145" y="4920166"/>
                </a:lnTo>
                <a:cubicBezTo>
                  <a:pt x="4202488" y="4924963"/>
                  <a:pt x="4184742" y="4944595"/>
                  <a:pt x="4160481" y="4934555"/>
                </a:cubicBezTo>
                <a:cubicBezTo>
                  <a:pt x="4165854" y="4945670"/>
                  <a:pt x="4131661" y="4931019"/>
                  <a:pt x="4124879" y="4940397"/>
                </a:cubicBezTo>
                <a:cubicBezTo>
                  <a:pt x="4120895" y="4948198"/>
                  <a:pt x="4109593" y="4945570"/>
                  <a:pt x="4100114" y="4947117"/>
                </a:cubicBezTo>
                <a:cubicBezTo>
                  <a:pt x="4091835" y="4954382"/>
                  <a:pt x="4045978" y="4954676"/>
                  <a:pt x="4030957" y="4950944"/>
                </a:cubicBezTo>
                <a:cubicBezTo>
                  <a:pt x="3989825" y="4935537"/>
                  <a:pt x="3946860" y="4963196"/>
                  <a:pt x="3913764" y="4951738"/>
                </a:cubicBezTo>
                <a:cubicBezTo>
                  <a:pt x="3904534" y="4951024"/>
                  <a:pt x="3896577" y="4951663"/>
                  <a:pt x="3889457" y="4953140"/>
                </a:cubicBezTo>
                <a:lnTo>
                  <a:pt x="3871115" y="4959252"/>
                </a:lnTo>
                <a:lnTo>
                  <a:pt x="3869086" y="4964946"/>
                </a:lnTo>
                <a:lnTo>
                  <a:pt x="3856124" y="4966504"/>
                </a:lnTo>
                <a:lnTo>
                  <a:pt x="3835967" y="4975175"/>
                </a:lnTo>
                <a:cubicBezTo>
                  <a:pt x="3826465" y="4950975"/>
                  <a:pt x="3782586" y="4987146"/>
                  <a:pt x="3785910" y="4965148"/>
                </a:cubicBezTo>
                <a:cubicBezTo>
                  <a:pt x="3750785" y="4971249"/>
                  <a:pt x="3699033" y="4952693"/>
                  <a:pt x="3671085" y="4977741"/>
                </a:cubicBezTo>
                <a:cubicBezTo>
                  <a:pt x="3621255" y="4982620"/>
                  <a:pt x="3562637" y="4994206"/>
                  <a:pt x="3486928" y="4994420"/>
                </a:cubicBezTo>
                <a:cubicBezTo>
                  <a:pt x="3446030" y="4994640"/>
                  <a:pt x="3343460" y="4976299"/>
                  <a:pt x="3280956" y="4975036"/>
                </a:cubicBezTo>
                <a:cubicBezTo>
                  <a:pt x="3227193" y="4980695"/>
                  <a:pt x="3256481" y="4973778"/>
                  <a:pt x="3211563" y="4993919"/>
                </a:cubicBezTo>
                <a:cubicBezTo>
                  <a:pt x="3207119" y="4990757"/>
                  <a:pt x="3170070" y="4988394"/>
                  <a:pt x="3164681" y="4986606"/>
                </a:cubicBezTo>
                <a:lnTo>
                  <a:pt x="3127171" y="4979411"/>
                </a:lnTo>
                <a:lnTo>
                  <a:pt x="3096889" y="4976795"/>
                </a:lnTo>
                <a:cubicBezTo>
                  <a:pt x="3088441" y="4978753"/>
                  <a:pt x="3082883" y="4978233"/>
                  <a:pt x="3078620" y="4976620"/>
                </a:cubicBezTo>
                <a:lnTo>
                  <a:pt x="3074275" y="4973840"/>
                </a:lnTo>
                <a:lnTo>
                  <a:pt x="3036436" y="4968613"/>
                </a:lnTo>
                <a:lnTo>
                  <a:pt x="3031995" y="4969990"/>
                </a:lnTo>
                <a:lnTo>
                  <a:pt x="2994028" y="4967956"/>
                </a:lnTo>
                <a:cubicBezTo>
                  <a:pt x="2992299" y="4970105"/>
                  <a:pt x="2989407" y="4971561"/>
                  <a:pt x="2984001" y="4971609"/>
                </a:cubicBezTo>
                <a:cubicBezTo>
                  <a:pt x="2994191" y="4986644"/>
                  <a:pt x="2981386" y="4977427"/>
                  <a:pt x="2964542" y="4976237"/>
                </a:cubicBezTo>
                <a:cubicBezTo>
                  <a:pt x="2976613" y="4999323"/>
                  <a:pt x="2927627" y="4986817"/>
                  <a:pt x="2921274" y="4999668"/>
                </a:cubicBezTo>
                <a:cubicBezTo>
                  <a:pt x="2908629" y="4998274"/>
                  <a:pt x="2895476" y="4997220"/>
                  <a:pt x="2882111" y="4996632"/>
                </a:cubicBezTo>
                <a:lnTo>
                  <a:pt x="2874282" y="4996582"/>
                </a:lnTo>
                <a:cubicBezTo>
                  <a:pt x="2874237" y="4996658"/>
                  <a:pt x="2874193" y="4996735"/>
                  <a:pt x="2874147" y="4996812"/>
                </a:cubicBezTo>
                <a:cubicBezTo>
                  <a:pt x="2872492" y="4997296"/>
                  <a:pt x="2869935" y="4997466"/>
                  <a:pt x="2865932" y="4997221"/>
                </a:cubicBezTo>
                <a:lnTo>
                  <a:pt x="2860008" y="4996489"/>
                </a:lnTo>
                <a:lnTo>
                  <a:pt x="2844819" y="4996392"/>
                </a:lnTo>
                <a:lnTo>
                  <a:pt x="2839735" y="4997900"/>
                </a:lnTo>
                <a:lnTo>
                  <a:pt x="2837922" y="5000718"/>
                </a:lnTo>
                <a:lnTo>
                  <a:pt x="2836507" y="5000394"/>
                </a:lnTo>
                <a:cubicBezTo>
                  <a:pt x="2825749" y="4995427"/>
                  <a:pt x="2822382" y="4988291"/>
                  <a:pt x="2808859" y="5008050"/>
                </a:cubicBezTo>
                <a:cubicBezTo>
                  <a:pt x="2784233" y="4999995"/>
                  <a:pt x="2779499" y="5012041"/>
                  <a:pt x="2745907" y="5016391"/>
                </a:cubicBezTo>
                <a:cubicBezTo>
                  <a:pt x="2731796" y="5008784"/>
                  <a:pt x="2720518" y="5011549"/>
                  <a:pt x="2709519" y="5017601"/>
                </a:cubicBezTo>
                <a:cubicBezTo>
                  <a:pt x="2676766" y="5014138"/>
                  <a:pt x="2646981" y="5022656"/>
                  <a:pt x="2610212" y="5024813"/>
                </a:cubicBezTo>
                <a:cubicBezTo>
                  <a:pt x="2570359" y="5014992"/>
                  <a:pt x="2550109" y="5032793"/>
                  <a:pt x="2510814" y="5035020"/>
                </a:cubicBezTo>
                <a:cubicBezTo>
                  <a:pt x="2476639" y="5017991"/>
                  <a:pt x="2482834" y="5049980"/>
                  <a:pt x="2462736" y="5056754"/>
                </a:cubicBezTo>
                <a:lnTo>
                  <a:pt x="2457050" y="5057379"/>
                </a:lnTo>
                <a:lnTo>
                  <a:pt x="2442184" y="5054901"/>
                </a:lnTo>
                <a:lnTo>
                  <a:pt x="2436703" y="5053277"/>
                </a:lnTo>
                <a:cubicBezTo>
                  <a:pt x="2432888" y="5052418"/>
                  <a:pt x="2430299" y="5052175"/>
                  <a:pt x="2428451" y="5052373"/>
                </a:cubicBezTo>
                <a:lnTo>
                  <a:pt x="2420551" y="5051292"/>
                </a:lnTo>
                <a:cubicBezTo>
                  <a:pt x="2407700" y="5048633"/>
                  <a:pt x="2395274" y="5045570"/>
                  <a:pt x="2383501" y="5042264"/>
                </a:cubicBezTo>
                <a:cubicBezTo>
                  <a:pt x="2362992" y="5043848"/>
                  <a:pt x="2317884" y="5059023"/>
                  <a:pt x="2297493" y="5060796"/>
                </a:cubicBezTo>
                <a:lnTo>
                  <a:pt x="2261156" y="5052905"/>
                </a:lnTo>
                <a:lnTo>
                  <a:pt x="2200581" y="5036274"/>
                </a:lnTo>
                <a:lnTo>
                  <a:pt x="2198380" y="5036861"/>
                </a:lnTo>
                <a:lnTo>
                  <a:pt x="2116066" y="5030866"/>
                </a:lnTo>
                <a:cubicBezTo>
                  <a:pt x="2111600" y="5028328"/>
                  <a:pt x="2059664" y="5017338"/>
                  <a:pt x="2056754" y="5013653"/>
                </a:cubicBezTo>
                <a:cubicBezTo>
                  <a:pt x="2003393" y="5025622"/>
                  <a:pt x="1998298" y="5020073"/>
                  <a:pt x="1942916" y="5016969"/>
                </a:cubicBezTo>
                <a:cubicBezTo>
                  <a:pt x="1882138" y="5005950"/>
                  <a:pt x="1836966" y="4987831"/>
                  <a:pt x="1796717" y="4981610"/>
                </a:cubicBezTo>
                <a:cubicBezTo>
                  <a:pt x="1724075" y="4970499"/>
                  <a:pt x="1636218" y="4947449"/>
                  <a:pt x="1583222" y="4942334"/>
                </a:cubicBezTo>
                <a:cubicBezTo>
                  <a:pt x="1544265" y="4961611"/>
                  <a:pt x="1556109" y="4938719"/>
                  <a:pt x="1518821" y="4938963"/>
                </a:cubicBezTo>
                <a:cubicBezTo>
                  <a:pt x="1497291" y="4936197"/>
                  <a:pt x="1483221" y="4927794"/>
                  <a:pt x="1471837" y="4925740"/>
                </a:cubicBezTo>
                <a:lnTo>
                  <a:pt x="1450515" y="4926642"/>
                </a:lnTo>
                <a:lnTo>
                  <a:pt x="1437078" y="4926078"/>
                </a:lnTo>
                <a:lnTo>
                  <a:pt x="1432462" y="4931139"/>
                </a:lnTo>
                <a:lnTo>
                  <a:pt x="1411645" y="4934032"/>
                </a:lnTo>
                <a:cubicBezTo>
                  <a:pt x="1384856" y="4931153"/>
                  <a:pt x="1306656" y="4918434"/>
                  <a:pt x="1271729" y="4913863"/>
                </a:cubicBezTo>
                <a:cubicBezTo>
                  <a:pt x="1258697" y="4907976"/>
                  <a:pt x="1213546" y="4901042"/>
                  <a:pt x="1202076" y="4906608"/>
                </a:cubicBezTo>
                <a:cubicBezTo>
                  <a:pt x="1192059" y="4906580"/>
                  <a:pt x="1182171" y="4902320"/>
                  <a:pt x="1174670" y="4909064"/>
                </a:cubicBezTo>
                <a:cubicBezTo>
                  <a:pt x="1163701" y="4916862"/>
                  <a:pt x="1136874" y="4897641"/>
                  <a:pt x="1137035" y="4908989"/>
                </a:cubicBezTo>
                <a:cubicBezTo>
                  <a:pt x="1117838" y="4895687"/>
                  <a:pt x="1091386" y="4911450"/>
                  <a:pt x="1069882" y="4912892"/>
                </a:cubicBezTo>
                <a:cubicBezTo>
                  <a:pt x="1055589" y="4900472"/>
                  <a:pt x="1024570" y="4915744"/>
                  <a:pt x="980935" y="4911119"/>
                </a:cubicBezTo>
                <a:cubicBezTo>
                  <a:pt x="947614" y="4906556"/>
                  <a:pt x="913224" y="4897403"/>
                  <a:pt x="869960" y="4885518"/>
                </a:cubicBezTo>
                <a:cubicBezTo>
                  <a:pt x="819114" y="4856727"/>
                  <a:pt x="768074" y="4850663"/>
                  <a:pt x="721345" y="4839806"/>
                </a:cubicBezTo>
                <a:cubicBezTo>
                  <a:pt x="667944" y="4829906"/>
                  <a:pt x="698286" y="4859338"/>
                  <a:pt x="635428" y="4830000"/>
                </a:cubicBezTo>
                <a:cubicBezTo>
                  <a:pt x="626286" y="4837571"/>
                  <a:pt x="617638" y="4836842"/>
                  <a:pt x="604106" y="4830842"/>
                </a:cubicBezTo>
                <a:cubicBezTo>
                  <a:pt x="583276" y="4833091"/>
                  <a:pt x="539859" y="4845979"/>
                  <a:pt x="510451" y="4843485"/>
                </a:cubicBezTo>
                <a:cubicBezTo>
                  <a:pt x="489781" y="4840800"/>
                  <a:pt x="443867" y="4818678"/>
                  <a:pt x="427656" y="4815877"/>
                </a:cubicBezTo>
                <a:cubicBezTo>
                  <a:pt x="424088" y="4817297"/>
                  <a:pt x="419580" y="4820561"/>
                  <a:pt x="413184" y="4826676"/>
                </a:cubicBezTo>
                <a:cubicBezTo>
                  <a:pt x="387673" y="4816699"/>
                  <a:pt x="379855" y="4828170"/>
                  <a:pt x="341772" y="4829671"/>
                </a:cubicBezTo>
                <a:cubicBezTo>
                  <a:pt x="327795" y="4821005"/>
                  <a:pt x="314729" y="4822794"/>
                  <a:pt x="301266" y="4827842"/>
                </a:cubicBezTo>
                <a:cubicBezTo>
                  <a:pt x="265781" y="4821714"/>
                  <a:pt x="231017" y="4827635"/>
                  <a:pt x="189886" y="4826710"/>
                </a:cubicBezTo>
                <a:cubicBezTo>
                  <a:pt x="147910" y="4813727"/>
                  <a:pt x="121702" y="4829584"/>
                  <a:pt x="77762" y="4828518"/>
                </a:cubicBezTo>
                <a:cubicBezTo>
                  <a:pt x="38733" y="4806108"/>
                  <a:pt x="44308" y="4851138"/>
                  <a:pt x="8164" y="4846203"/>
                </a:cubicBezTo>
                <a:lnTo>
                  <a:pt x="0" y="4843648"/>
                </a:lnTo>
                <a:lnTo>
                  <a:pt x="0" y="4080681"/>
                </a:lnTo>
                <a:close/>
              </a:path>
            </a:pathLst>
          </a:custGeom>
        </p:spPr>
      </p:pic>
    </p:spTree>
    <p:extLst>
      <p:ext uri="{BB962C8B-B14F-4D97-AF65-F5344CB8AC3E}">
        <p14:creationId xmlns:p14="http://schemas.microsoft.com/office/powerpoint/2010/main" val="37366513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C39DA1-997A-80A2-A6B6-E7AD6ED1C5E9}"/>
              </a:ext>
            </a:extLst>
          </p:cNvPr>
          <p:cNvSpPr>
            <a:spLocks noGrp="1"/>
          </p:cNvSpPr>
          <p:nvPr>
            <p:ph type="ctrTitle"/>
          </p:nvPr>
        </p:nvSpPr>
        <p:spPr>
          <a:xfrm>
            <a:off x="129309" y="1126699"/>
            <a:ext cx="6383126" cy="2635993"/>
          </a:xfrm>
        </p:spPr>
        <p:txBody>
          <a:bodyPr anchor="b">
            <a:noAutofit/>
          </a:bodyPr>
          <a:lstStyle/>
          <a:p>
            <a:pPr algn="l"/>
            <a:br>
              <a:rPr lang="en-CA" sz="3600" i="1" dirty="0"/>
            </a:br>
            <a:r>
              <a:rPr lang="en-CA" sz="3600" i="1" dirty="0"/>
              <a:t>“Far be it from you to do such a thing—to kill the righteous with the wicked, treating the righteous and the wicked alike. Far be it from you! </a:t>
            </a:r>
            <a:r>
              <a:rPr lang="en-CA" sz="3600" i="1" u="sng" dirty="0"/>
              <a:t>Will not the Judge of all the earth do (what is) right</a:t>
            </a:r>
            <a:r>
              <a:rPr lang="en-CA" sz="3600" i="1" dirty="0"/>
              <a:t>?”</a:t>
            </a:r>
            <a:br>
              <a:rPr lang="en-CA" sz="3600" i="1" dirty="0"/>
            </a:br>
            <a:r>
              <a:rPr lang="en-CA" sz="3600" i="1" dirty="0"/>
              <a:t>			     Genesis 18:25</a:t>
            </a:r>
          </a:p>
        </p:txBody>
      </p:sp>
      <p:sp>
        <p:nvSpPr>
          <p:cNvPr id="12" name="Rectangle 11">
            <a:extLst>
              <a:ext uri="{FF2B5EF4-FFF2-40B4-BE49-F238E27FC236}">
                <a16:creationId xmlns:a16="http://schemas.microsoft.com/office/drawing/2014/main" id="{BC05CA36-AD6A-4ABF-9A05-52E5A143D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022214"/>
            <a:ext cx="12192000" cy="2835786"/>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4331EE8-85A4-4588-8D9E-70E534D47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4022220"/>
            <a:ext cx="8153398" cy="2835780"/>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9D6C862-61CC-4B46-8080-96583D653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022219"/>
            <a:ext cx="12253472" cy="2835781"/>
          </a:xfrm>
          <a:prstGeom prst="rect">
            <a:avLst/>
          </a:prstGeom>
          <a:gradFill>
            <a:gsLst>
              <a:gs pos="39000">
                <a:schemeClr val="accent1">
                  <a:lumMod val="50000"/>
                  <a:alpha val="0"/>
                </a:schemeClr>
              </a:gs>
              <a:gs pos="100000">
                <a:srgbClr val="000000">
                  <a:alpha val="72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895B696A-B8E8-4C20-847D-0C02BBBC08D2}"/>
              </a:ext>
            </a:extLst>
          </p:cNvPr>
          <p:cNvSpPr>
            <a:spLocks noGrp="1"/>
          </p:cNvSpPr>
          <p:nvPr>
            <p:ph type="subTitle" idx="1"/>
          </p:nvPr>
        </p:nvSpPr>
        <p:spPr>
          <a:xfrm>
            <a:off x="823442" y="4541263"/>
            <a:ext cx="4662957" cy="1395022"/>
          </a:xfrm>
        </p:spPr>
        <p:txBody>
          <a:bodyPr anchor="t">
            <a:noAutofit/>
          </a:bodyPr>
          <a:lstStyle/>
          <a:p>
            <a:pPr algn="l"/>
            <a:r>
              <a:rPr lang="en-CA" sz="4000" dirty="0">
                <a:solidFill>
                  <a:srgbClr val="FFFFFF"/>
                </a:solidFill>
              </a:rPr>
              <a:t>I. JOB’S DECLARATION OF HIS DESIRE (Job 13:1-5)</a:t>
            </a:r>
          </a:p>
        </p:txBody>
      </p:sp>
      <p:pic>
        <p:nvPicPr>
          <p:cNvPr id="5" name="Picture 4" descr="A cross on a book&#10;&#10;Description automatically generated">
            <a:extLst>
              <a:ext uri="{FF2B5EF4-FFF2-40B4-BE49-F238E27FC236}">
                <a16:creationId xmlns:a16="http://schemas.microsoft.com/office/drawing/2014/main" id="{9CA59829-406F-A526-DF13-7AA6CEA973EC}"/>
              </a:ext>
            </a:extLst>
          </p:cNvPr>
          <p:cNvPicPr>
            <a:picLocks noChangeAspect="1"/>
          </p:cNvPicPr>
          <p:nvPr/>
        </p:nvPicPr>
        <p:blipFill rotWithShape="1">
          <a:blip r:embed="rId2">
            <a:extLst>
              <a:ext uri="{28A0092B-C50C-407E-A947-70E740481C1C}">
                <a14:useLocalDpi xmlns:a14="http://schemas.microsoft.com/office/drawing/2010/main" val="0"/>
              </a:ext>
            </a:extLst>
          </a:blip>
          <a:srcRect l="8410" r="39340" b="1"/>
          <a:stretch/>
        </p:blipFill>
        <p:spPr>
          <a:xfrm>
            <a:off x="6573907" y="658515"/>
            <a:ext cx="5163022" cy="5162970"/>
          </a:xfrm>
          <a:prstGeom prst="rect">
            <a:avLst/>
          </a:prstGeom>
        </p:spPr>
      </p:pic>
      <p:sp>
        <p:nvSpPr>
          <p:cNvPr id="18" name="Rectangle 17">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0797"/>
            <a:ext cx="12191998" cy="457203"/>
          </a:xfrm>
          <a:prstGeom prst="rect">
            <a:avLst/>
          </a:prstGeom>
          <a:gradFill>
            <a:gsLst>
              <a:gs pos="0">
                <a:srgbClr val="000000">
                  <a:alpha val="43000"/>
                </a:srgbClr>
              </a:gs>
              <a:gs pos="79000">
                <a:schemeClr val="accent1">
                  <a:lumMod val="75000"/>
                  <a:alpha val="22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4110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C39DA1-997A-80A2-A6B6-E7AD6ED1C5E9}"/>
              </a:ext>
            </a:extLst>
          </p:cNvPr>
          <p:cNvSpPr>
            <a:spLocks noGrp="1"/>
          </p:cNvSpPr>
          <p:nvPr>
            <p:ph type="ctrTitle"/>
          </p:nvPr>
        </p:nvSpPr>
        <p:spPr>
          <a:xfrm>
            <a:off x="190781" y="470917"/>
            <a:ext cx="6383126" cy="2635993"/>
          </a:xfrm>
        </p:spPr>
        <p:txBody>
          <a:bodyPr anchor="b">
            <a:noAutofit/>
          </a:bodyPr>
          <a:lstStyle/>
          <a:p>
            <a:pPr algn="l"/>
            <a:br>
              <a:rPr lang="en-CA" sz="3600" i="1" dirty="0"/>
            </a:br>
            <a:r>
              <a:rPr lang="en-CA" sz="3600" b="1" i="1" dirty="0"/>
              <a:t>“If only you would be altogether silent! For you, that would be wisdom.”</a:t>
            </a:r>
            <a:br>
              <a:rPr lang="en-CA" sz="3600" b="1" i="1" dirty="0"/>
            </a:br>
            <a:r>
              <a:rPr lang="en-CA" sz="3600" b="1" i="1" dirty="0"/>
              <a:t>				Job 13:5</a:t>
            </a:r>
          </a:p>
        </p:txBody>
      </p:sp>
      <p:sp>
        <p:nvSpPr>
          <p:cNvPr id="12" name="Rectangle 11">
            <a:extLst>
              <a:ext uri="{FF2B5EF4-FFF2-40B4-BE49-F238E27FC236}">
                <a16:creationId xmlns:a16="http://schemas.microsoft.com/office/drawing/2014/main" id="{BC05CA36-AD6A-4ABF-9A05-52E5A143D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022214"/>
            <a:ext cx="12192000" cy="2835786"/>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4331EE8-85A4-4588-8D9E-70E534D47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4022220"/>
            <a:ext cx="8153398" cy="2835780"/>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9D6C862-61CC-4B46-8080-96583D653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022219"/>
            <a:ext cx="12253472" cy="2835781"/>
          </a:xfrm>
          <a:prstGeom prst="rect">
            <a:avLst/>
          </a:prstGeom>
          <a:gradFill>
            <a:gsLst>
              <a:gs pos="39000">
                <a:schemeClr val="accent1">
                  <a:lumMod val="50000"/>
                  <a:alpha val="0"/>
                </a:schemeClr>
              </a:gs>
              <a:gs pos="100000">
                <a:srgbClr val="000000">
                  <a:alpha val="72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895B696A-B8E8-4C20-847D-0C02BBBC08D2}"/>
              </a:ext>
            </a:extLst>
          </p:cNvPr>
          <p:cNvSpPr>
            <a:spLocks noGrp="1"/>
          </p:cNvSpPr>
          <p:nvPr>
            <p:ph type="subTitle" idx="1"/>
          </p:nvPr>
        </p:nvSpPr>
        <p:spPr>
          <a:xfrm>
            <a:off x="823442" y="4541263"/>
            <a:ext cx="4662957" cy="1395022"/>
          </a:xfrm>
        </p:spPr>
        <p:txBody>
          <a:bodyPr anchor="t">
            <a:noAutofit/>
          </a:bodyPr>
          <a:lstStyle/>
          <a:p>
            <a:pPr algn="l"/>
            <a:r>
              <a:rPr lang="en-CA" sz="4000" dirty="0">
                <a:solidFill>
                  <a:srgbClr val="FFFFFF"/>
                </a:solidFill>
              </a:rPr>
              <a:t>I. JOB’S DECLARATION OF HIS DESIRE (Job 13:1-5)</a:t>
            </a:r>
          </a:p>
        </p:txBody>
      </p:sp>
      <p:pic>
        <p:nvPicPr>
          <p:cNvPr id="5" name="Picture 4" descr="A cross on a book&#10;&#10;Description automatically generated">
            <a:extLst>
              <a:ext uri="{FF2B5EF4-FFF2-40B4-BE49-F238E27FC236}">
                <a16:creationId xmlns:a16="http://schemas.microsoft.com/office/drawing/2014/main" id="{9CA59829-406F-A526-DF13-7AA6CEA973EC}"/>
              </a:ext>
            </a:extLst>
          </p:cNvPr>
          <p:cNvPicPr>
            <a:picLocks noChangeAspect="1"/>
          </p:cNvPicPr>
          <p:nvPr/>
        </p:nvPicPr>
        <p:blipFill rotWithShape="1">
          <a:blip r:embed="rId2">
            <a:extLst>
              <a:ext uri="{28A0092B-C50C-407E-A947-70E740481C1C}">
                <a14:useLocalDpi xmlns:a14="http://schemas.microsoft.com/office/drawing/2010/main" val="0"/>
              </a:ext>
            </a:extLst>
          </a:blip>
          <a:srcRect l="8410" r="39340" b="1"/>
          <a:stretch/>
        </p:blipFill>
        <p:spPr>
          <a:xfrm>
            <a:off x="6573907" y="658515"/>
            <a:ext cx="5163022" cy="5162970"/>
          </a:xfrm>
          <a:prstGeom prst="rect">
            <a:avLst/>
          </a:prstGeom>
        </p:spPr>
      </p:pic>
      <p:sp>
        <p:nvSpPr>
          <p:cNvPr id="18" name="Rectangle 17">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0797"/>
            <a:ext cx="12191998" cy="457203"/>
          </a:xfrm>
          <a:prstGeom prst="rect">
            <a:avLst/>
          </a:prstGeom>
          <a:gradFill>
            <a:gsLst>
              <a:gs pos="0">
                <a:srgbClr val="000000">
                  <a:alpha val="43000"/>
                </a:srgbClr>
              </a:gs>
              <a:gs pos="79000">
                <a:schemeClr val="accent1">
                  <a:lumMod val="75000"/>
                  <a:alpha val="22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44996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A2875D7-3769-4291-959E-9FAD764A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3385" y="13128"/>
            <a:ext cx="3620802" cy="6844872"/>
          </a:xfrm>
          <a:prstGeom prst="rect">
            <a:avLst/>
          </a:prstGeom>
          <a:gradFill>
            <a:gsLst>
              <a:gs pos="0">
                <a:srgbClr val="000000">
                  <a:alpha val="72000"/>
                </a:srgbClr>
              </a:gs>
              <a:gs pos="98000">
                <a:schemeClr val="accent1">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AAF055B3-1F95-4ABA-BFE4-A58320A8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7414" y="0"/>
            <a:ext cx="8584585" cy="6400798"/>
          </a:xfrm>
          <a:prstGeom prst="rect">
            <a:avLst/>
          </a:prstGeom>
          <a:gradFill>
            <a:gsLst>
              <a:gs pos="0">
                <a:schemeClr val="accent1">
                  <a:lumMod val="75000"/>
                  <a:alpha val="50000"/>
                </a:schemeClr>
              </a:gs>
              <a:gs pos="99000">
                <a:srgbClr val="000000">
                  <a:alpha val="6500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835682F0-7BC6-4526-8BFA-58EA002C80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1348001" y="892771"/>
            <a:ext cx="4675167" cy="5009112"/>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43000">
                <a:schemeClr val="accent1">
                  <a:lumMod val="60000"/>
                  <a:lumOff val="40000"/>
                  <a:alpha val="0"/>
                </a:schemeClr>
              </a:gs>
              <a:gs pos="100000">
                <a:schemeClr val="accent1">
                  <a:alpha val="2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0C39DA1-997A-80A2-A6B6-E7AD6ED1C5E9}"/>
              </a:ext>
            </a:extLst>
          </p:cNvPr>
          <p:cNvSpPr>
            <a:spLocks noGrp="1"/>
          </p:cNvSpPr>
          <p:nvPr>
            <p:ph type="ctrTitle"/>
          </p:nvPr>
        </p:nvSpPr>
        <p:spPr>
          <a:xfrm>
            <a:off x="4071871" y="3768896"/>
            <a:ext cx="7916929" cy="2336483"/>
          </a:xfrm>
        </p:spPr>
        <p:txBody>
          <a:bodyPr>
            <a:normAutofit fontScale="90000"/>
          </a:bodyPr>
          <a:lstStyle/>
          <a:p>
            <a:pPr algn="l"/>
            <a:br>
              <a:rPr lang="en-CA" sz="2600" i="1" dirty="0">
                <a:solidFill>
                  <a:srgbClr val="FFFFFF"/>
                </a:solidFill>
              </a:rPr>
            </a:br>
            <a:r>
              <a:rPr lang="en-CA" sz="3600" i="1" dirty="0">
                <a:solidFill>
                  <a:srgbClr val="FFFFFF"/>
                </a:solidFill>
              </a:rPr>
              <a:t>“Hear now my argument; listen to the pleas of my lips.</a:t>
            </a:r>
            <a:br>
              <a:rPr lang="en-CA" sz="3600" i="1" dirty="0">
                <a:solidFill>
                  <a:srgbClr val="FFFFFF"/>
                </a:solidFill>
              </a:rPr>
            </a:br>
            <a:r>
              <a:rPr lang="en-CA" sz="3600" i="1" dirty="0">
                <a:solidFill>
                  <a:srgbClr val="FFFFFF"/>
                </a:solidFill>
              </a:rPr>
              <a:t>7. Will you speak wickedly on God’s behalf? Will you speak deceitfully for him?</a:t>
            </a:r>
            <a:br>
              <a:rPr lang="en-CA" sz="3600" i="1" dirty="0">
                <a:solidFill>
                  <a:srgbClr val="FFFFFF"/>
                </a:solidFill>
              </a:rPr>
            </a:br>
            <a:r>
              <a:rPr lang="en-CA" sz="3600" i="1" dirty="0">
                <a:solidFill>
                  <a:srgbClr val="FFFFFF"/>
                </a:solidFill>
              </a:rPr>
              <a:t>8. Will you show him partiality? Will you argue the case for God?</a:t>
            </a:r>
            <a:br>
              <a:rPr lang="en-CA" sz="3600" i="1" dirty="0">
                <a:solidFill>
                  <a:srgbClr val="FFFFFF"/>
                </a:solidFill>
              </a:rPr>
            </a:br>
            <a:r>
              <a:rPr lang="en-CA" sz="3600" i="1" dirty="0">
                <a:solidFill>
                  <a:srgbClr val="FFFFFF"/>
                </a:solidFill>
              </a:rPr>
              <a:t>9. </a:t>
            </a:r>
            <a:r>
              <a:rPr lang="en-CA" sz="3600" i="1" u="sng" dirty="0">
                <a:solidFill>
                  <a:srgbClr val="FFFFFF"/>
                </a:solidFill>
              </a:rPr>
              <a:t>Would it turn out well if he examined you? Could you deceive him as you might deceive a mortal</a:t>
            </a:r>
            <a:r>
              <a:rPr lang="en-CA" sz="3600" i="1" dirty="0">
                <a:solidFill>
                  <a:srgbClr val="FFFFFF"/>
                </a:solidFill>
              </a:rPr>
              <a:t>?</a:t>
            </a:r>
            <a:br>
              <a:rPr lang="en-CA" sz="3600" i="1" dirty="0">
                <a:solidFill>
                  <a:srgbClr val="FFFFFF"/>
                </a:solidFill>
              </a:rPr>
            </a:br>
            <a:r>
              <a:rPr lang="en-CA" sz="3600" i="1" dirty="0">
                <a:solidFill>
                  <a:srgbClr val="FFFFFF"/>
                </a:solidFill>
              </a:rPr>
              <a:t>						Job 13:6-9</a:t>
            </a:r>
            <a:br>
              <a:rPr lang="en-CA" sz="2600" i="1" dirty="0">
                <a:solidFill>
                  <a:srgbClr val="FFFFFF"/>
                </a:solidFill>
              </a:rPr>
            </a:br>
            <a:endParaRPr lang="en-CA" sz="2600" i="1" dirty="0">
              <a:solidFill>
                <a:srgbClr val="FFFFFF"/>
              </a:solidFill>
            </a:endParaRPr>
          </a:p>
        </p:txBody>
      </p:sp>
      <p:sp>
        <p:nvSpPr>
          <p:cNvPr id="3" name="Subtitle 2">
            <a:extLst>
              <a:ext uri="{FF2B5EF4-FFF2-40B4-BE49-F238E27FC236}">
                <a16:creationId xmlns:a16="http://schemas.microsoft.com/office/drawing/2014/main" id="{895B696A-B8E8-4C20-847D-0C02BBBC08D2}"/>
              </a:ext>
            </a:extLst>
          </p:cNvPr>
          <p:cNvSpPr>
            <a:spLocks noGrp="1"/>
          </p:cNvSpPr>
          <p:nvPr>
            <p:ph type="subTitle" idx="1"/>
          </p:nvPr>
        </p:nvSpPr>
        <p:spPr>
          <a:xfrm>
            <a:off x="4071871" y="131009"/>
            <a:ext cx="7374274" cy="765176"/>
          </a:xfrm>
        </p:spPr>
        <p:txBody>
          <a:bodyPr>
            <a:noAutofit/>
          </a:bodyPr>
          <a:lstStyle/>
          <a:p>
            <a:pPr algn="l"/>
            <a:r>
              <a:rPr lang="en-CA" sz="3600" dirty="0">
                <a:solidFill>
                  <a:srgbClr val="FFFFFF"/>
                </a:solidFill>
              </a:rPr>
              <a:t>II. JOB’S DECLARATION OF THEIR DECEPTION (Job 13:6-12)</a:t>
            </a:r>
          </a:p>
        </p:txBody>
      </p:sp>
      <p:sp>
        <p:nvSpPr>
          <p:cNvPr id="31" name="Rectangle 30">
            <a:extLst>
              <a:ext uri="{FF2B5EF4-FFF2-40B4-BE49-F238E27FC236}">
                <a16:creationId xmlns:a16="http://schemas.microsoft.com/office/drawing/2014/main" id="{1F0DF0F3-0179-4A8A-92E0-932C473DA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89" y="13127"/>
            <a:ext cx="3620804" cy="6387672"/>
          </a:xfrm>
          <a:prstGeom prst="rect">
            <a:avLst/>
          </a:prstGeom>
          <a:gradFill>
            <a:gsLst>
              <a:gs pos="25000">
                <a:schemeClr val="accent1">
                  <a:lumMod val="75000"/>
                  <a:alpha val="0"/>
                </a:schemeClr>
              </a:gs>
              <a:gs pos="100000">
                <a:srgbClr val="000000">
                  <a:alpha val="50000"/>
                </a:srgb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ross on a book&#10;&#10;Description automatically generated">
            <a:extLst>
              <a:ext uri="{FF2B5EF4-FFF2-40B4-BE49-F238E27FC236}">
                <a16:creationId xmlns:a16="http://schemas.microsoft.com/office/drawing/2014/main" id="{9CA59829-406F-A526-DF13-7AA6CEA973EC}"/>
              </a:ext>
            </a:extLst>
          </p:cNvPr>
          <p:cNvPicPr>
            <a:picLocks noChangeAspect="1"/>
          </p:cNvPicPr>
          <p:nvPr/>
        </p:nvPicPr>
        <p:blipFill rotWithShape="1">
          <a:blip r:embed="rId2">
            <a:extLst>
              <a:ext uri="{28A0092B-C50C-407E-A947-70E740481C1C}">
                <a14:useLocalDpi xmlns:a14="http://schemas.microsoft.com/office/drawing/2010/main" val="0"/>
              </a:ext>
            </a:extLst>
          </a:blip>
          <a:srcRect l="21246" r="52176"/>
          <a:stretch/>
        </p:blipFill>
        <p:spPr>
          <a:xfrm>
            <a:off x="1037820" y="896184"/>
            <a:ext cx="2569597" cy="5051526"/>
          </a:xfrm>
          <a:custGeom>
            <a:avLst/>
            <a:gdLst/>
            <a:ahLst/>
            <a:cxnLst/>
            <a:rect l="l" t="t" r="r" b="b"/>
            <a:pathLst>
              <a:path w="2569597" h="5051526">
                <a:moveTo>
                  <a:pt x="2525763" y="0"/>
                </a:moveTo>
                <a:lnTo>
                  <a:pt x="2569597" y="2214"/>
                </a:lnTo>
                <a:lnTo>
                  <a:pt x="2569597" y="5049313"/>
                </a:lnTo>
                <a:lnTo>
                  <a:pt x="2525763" y="5051526"/>
                </a:lnTo>
                <a:cubicBezTo>
                  <a:pt x="1130823" y="5051526"/>
                  <a:pt x="0" y="3920703"/>
                  <a:pt x="0" y="2525763"/>
                </a:cubicBezTo>
                <a:cubicBezTo>
                  <a:pt x="0" y="1130823"/>
                  <a:pt x="1130823" y="0"/>
                  <a:pt x="2525763" y="0"/>
                </a:cubicBezTo>
                <a:close/>
              </a:path>
            </a:pathLst>
          </a:custGeom>
        </p:spPr>
      </p:pic>
    </p:spTree>
    <p:extLst>
      <p:ext uri="{BB962C8B-B14F-4D97-AF65-F5344CB8AC3E}">
        <p14:creationId xmlns:p14="http://schemas.microsoft.com/office/powerpoint/2010/main" val="8964811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A2875D7-3769-4291-959E-9FAD764A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3385" y="13128"/>
            <a:ext cx="3620802" cy="6844872"/>
          </a:xfrm>
          <a:prstGeom prst="rect">
            <a:avLst/>
          </a:prstGeom>
          <a:gradFill>
            <a:gsLst>
              <a:gs pos="0">
                <a:srgbClr val="000000">
                  <a:alpha val="72000"/>
                </a:srgbClr>
              </a:gs>
              <a:gs pos="98000">
                <a:schemeClr val="accent1">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AAF055B3-1F95-4ABA-BFE4-A58320A8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7414" y="0"/>
            <a:ext cx="8584585" cy="6400798"/>
          </a:xfrm>
          <a:prstGeom prst="rect">
            <a:avLst/>
          </a:prstGeom>
          <a:gradFill>
            <a:gsLst>
              <a:gs pos="0">
                <a:schemeClr val="accent1">
                  <a:lumMod val="75000"/>
                  <a:alpha val="50000"/>
                </a:schemeClr>
              </a:gs>
              <a:gs pos="99000">
                <a:srgbClr val="000000">
                  <a:alpha val="6500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835682F0-7BC6-4526-8BFA-58EA002C80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1348001" y="892771"/>
            <a:ext cx="4675167" cy="5009112"/>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43000">
                <a:schemeClr val="accent1">
                  <a:lumMod val="60000"/>
                  <a:lumOff val="40000"/>
                  <a:alpha val="0"/>
                </a:schemeClr>
              </a:gs>
              <a:gs pos="100000">
                <a:schemeClr val="accent1">
                  <a:alpha val="2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0C39DA1-997A-80A2-A6B6-E7AD6ED1C5E9}"/>
              </a:ext>
            </a:extLst>
          </p:cNvPr>
          <p:cNvSpPr>
            <a:spLocks noGrp="1"/>
          </p:cNvSpPr>
          <p:nvPr>
            <p:ph type="ctrTitle"/>
          </p:nvPr>
        </p:nvSpPr>
        <p:spPr>
          <a:xfrm>
            <a:off x="3899381" y="3768896"/>
            <a:ext cx="8089419" cy="2336483"/>
          </a:xfrm>
        </p:spPr>
        <p:txBody>
          <a:bodyPr>
            <a:normAutofit fontScale="90000"/>
          </a:bodyPr>
          <a:lstStyle/>
          <a:p>
            <a:pPr algn="l"/>
            <a:br>
              <a:rPr lang="en-CA" sz="2600" i="1" dirty="0">
                <a:solidFill>
                  <a:srgbClr val="FFFFFF"/>
                </a:solidFill>
              </a:rPr>
            </a:br>
            <a:r>
              <a:rPr lang="en-CA" sz="3600" i="1" dirty="0">
                <a:solidFill>
                  <a:srgbClr val="FFFFFF"/>
                </a:solidFill>
              </a:rPr>
              <a:t>10. He would surely call you to account if you secretly showed partiality.</a:t>
            </a:r>
            <a:br>
              <a:rPr lang="en-CA" sz="3600" i="1" dirty="0">
                <a:solidFill>
                  <a:srgbClr val="FFFFFF"/>
                </a:solidFill>
              </a:rPr>
            </a:br>
            <a:r>
              <a:rPr lang="en-CA" sz="3600" i="1" dirty="0">
                <a:solidFill>
                  <a:srgbClr val="FFFFFF"/>
                </a:solidFill>
              </a:rPr>
              <a:t>11. Would not his splendor terrify you? Would not the dread of him fall on you?</a:t>
            </a:r>
            <a:br>
              <a:rPr lang="en-CA" sz="3600" i="1" dirty="0">
                <a:solidFill>
                  <a:srgbClr val="FFFFFF"/>
                </a:solidFill>
              </a:rPr>
            </a:br>
            <a:r>
              <a:rPr lang="en-CA" sz="3600" i="1" dirty="0">
                <a:solidFill>
                  <a:srgbClr val="FFFFFF"/>
                </a:solidFill>
              </a:rPr>
              <a:t>12. </a:t>
            </a:r>
            <a:r>
              <a:rPr lang="en-CA" sz="3600" b="1" i="1" dirty="0">
                <a:solidFill>
                  <a:srgbClr val="FFFFFF"/>
                </a:solidFill>
                <a:effectLst>
                  <a:outerShdw blurRad="38100" dist="38100" dir="2700000" algn="tl">
                    <a:srgbClr val="000000">
                      <a:alpha val="43137"/>
                    </a:srgbClr>
                  </a:outerShdw>
                </a:effectLst>
              </a:rPr>
              <a:t>Your maxims (a short statement expressing a general truth or rule of conduct) are </a:t>
            </a:r>
            <a:r>
              <a:rPr lang="en-CA" sz="3600" b="1" i="1" u="sng" dirty="0">
                <a:solidFill>
                  <a:srgbClr val="FFFFFF"/>
                </a:solidFill>
                <a:effectLst>
                  <a:outerShdw blurRad="38100" dist="38100" dir="2700000" algn="tl">
                    <a:srgbClr val="000000">
                      <a:alpha val="43137"/>
                    </a:srgbClr>
                  </a:outerShdw>
                </a:effectLst>
              </a:rPr>
              <a:t>proverbs of ashes</a:t>
            </a:r>
            <a:r>
              <a:rPr lang="en-CA" sz="3600" b="1" i="1" dirty="0">
                <a:solidFill>
                  <a:srgbClr val="FFFFFF"/>
                </a:solidFill>
                <a:effectLst>
                  <a:outerShdw blurRad="38100" dist="38100" dir="2700000" algn="tl">
                    <a:srgbClr val="000000">
                      <a:alpha val="43137"/>
                    </a:srgbClr>
                  </a:outerShdw>
                </a:effectLst>
              </a:rPr>
              <a:t>; your defenses are </a:t>
            </a:r>
            <a:r>
              <a:rPr lang="en-CA" sz="3600" b="1" i="1" u="sng" dirty="0">
                <a:solidFill>
                  <a:srgbClr val="FFFFFF"/>
                </a:solidFill>
                <a:effectLst>
                  <a:outerShdw blurRad="38100" dist="38100" dir="2700000" algn="tl">
                    <a:srgbClr val="000000">
                      <a:alpha val="43137"/>
                    </a:srgbClr>
                  </a:outerShdw>
                </a:effectLst>
              </a:rPr>
              <a:t>defenses of clay</a:t>
            </a:r>
            <a:r>
              <a:rPr lang="en-CA" sz="3600" b="1" i="1" dirty="0">
                <a:solidFill>
                  <a:srgbClr val="FFFFFF"/>
                </a:solidFill>
                <a:effectLst>
                  <a:outerShdw blurRad="38100" dist="38100" dir="2700000" algn="tl">
                    <a:srgbClr val="000000">
                      <a:alpha val="43137"/>
                    </a:srgbClr>
                  </a:outerShdw>
                </a:effectLst>
              </a:rPr>
              <a:t>.</a:t>
            </a:r>
            <a:br>
              <a:rPr lang="en-CA" sz="3600" b="1" i="1" dirty="0">
                <a:solidFill>
                  <a:srgbClr val="FFFFFF"/>
                </a:solidFill>
                <a:effectLst>
                  <a:outerShdw blurRad="38100" dist="38100" dir="2700000" algn="tl">
                    <a:srgbClr val="000000">
                      <a:alpha val="43137"/>
                    </a:srgbClr>
                  </a:outerShdw>
                </a:effectLst>
              </a:rPr>
            </a:br>
            <a:br>
              <a:rPr lang="en-CA" sz="3600" i="1" dirty="0">
                <a:solidFill>
                  <a:srgbClr val="FFFFFF"/>
                </a:solidFill>
              </a:rPr>
            </a:br>
            <a:r>
              <a:rPr lang="en-CA" sz="3600" i="1" dirty="0">
                <a:solidFill>
                  <a:srgbClr val="FFFFFF"/>
                </a:solidFill>
              </a:rPr>
              <a:t>						Job 13:10-12</a:t>
            </a:r>
            <a:br>
              <a:rPr lang="en-CA" sz="2600" i="1" dirty="0">
                <a:solidFill>
                  <a:srgbClr val="FFFFFF"/>
                </a:solidFill>
              </a:rPr>
            </a:br>
            <a:endParaRPr lang="en-CA" sz="2600" i="1" dirty="0">
              <a:solidFill>
                <a:srgbClr val="FFFFFF"/>
              </a:solidFill>
            </a:endParaRPr>
          </a:p>
        </p:txBody>
      </p:sp>
      <p:sp>
        <p:nvSpPr>
          <p:cNvPr id="3" name="Subtitle 2">
            <a:extLst>
              <a:ext uri="{FF2B5EF4-FFF2-40B4-BE49-F238E27FC236}">
                <a16:creationId xmlns:a16="http://schemas.microsoft.com/office/drawing/2014/main" id="{895B696A-B8E8-4C20-847D-0C02BBBC08D2}"/>
              </a:ext>
            </a:extLst>
          </p:cNvPr>
          <p:cNvSpPr>
            <a:spLocks noGrp="1"/>
          </p:cNvSpPr>
          <p:nvPr>
            <p:ph type="subTitle" idx="1"/>
          </p:nvPr>
        </p:nvSpPr>
        <p:spPr>
          <a:xfrm>
            <a:off x="4071871" y="131009"/>
            <a:ext cx="7374274" cy="765176"/>
          </a:xfrm>
        </p:spPr>
        <p:txBody>
          <a:bodyPr>
            <a:noAutofit/>
          </a:bodyPr>
          <a:lstStyle/>
          <a:p>
            <a:pPr algn="l"/>
            <a:r>
              <a:rPr lang="en-CA" sz="3600" dirty="0">
                <a:solidFill>
                  <a:srgbClr val="FFFFFF"/>
                </a:solidFill>
              </a:rPr>
              <a:t>II. JOB’S DECLARATION OF THEIR DECEPTION (Job 13:6-12)</a:t>
            </a:r>
          </a:p>
        </p:txBody>
      </p:sp>
      <p:sp>
        <p:nvSpPr>
          <p:cNvPr id="31" name="Rectangle 30">
            <a:extLst>
              <a:ext uri="{FF2B5EF4-FFF2-40B4-BE49-F238E27FC236}">
                <a16:creationId xmlns:a16="http://schemas.microsoft.com/office/drawing/2014/main" id="{1F0DF0F3-0179-4A8A-92E0-932C473DA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89" y="13127"/>
            <a:ext cx="3620804" cy="6387672"/>
          </a:xfrm>
          <a:prstGeom prst="rect">
            <a:avLst/>
          </a:prstGeom>
          <a:gradFill>
            <a:gsLst>
              <a:gs pos="25000">
                <a:schemeClr val="accent1">
                  <a:lumMod val="75000"/>
                  <a:alpha val="0"/>
                </a:schemeClr>
              </a:gs>
              <a:gs pos="100000">
                <a:srgbClr val="000000">
                  <a:alpha val="50000"/>
                </a:srgb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ross on a book&#10;&#10;Description automatically generated">
            <a:extLst>
              <a:ext uri="{FF2B5EF4-FFF2-40B4-BE49-F238E27FC236}">
                <a16:creationId xmlns:a16="http://schemas.microsoft.com/office/drawing/2014/main" id="{9CA59829-406F-A526-DF13-7AA6CEA973EC}"/>
              </a:ext>
            </a:extLst>
          </p:cNvPr>
          <p:cNvPicPr>
            <a:picLocks noChangeAspect="1"/>
          </p:cNvPicPr>
          <p:nvPr/>
        </p:nvPicPr>
        <p:blipFill rotWithShape="1">
          <a:blip r:embed="rId2">
            <a:extLst>
              <a:ext uri="{28A0092B-C50C-407E-A947-70E740481C1C}">
                <a14:useLocalDpi xmlns:a14="http://schemas.microsoft.com/office/drawing/2010/main" val="0"/>
              </a:ext>
            </a:extLst>
          </a:blip>
          <a:srcRect l="21246" r="52176"/>
          <a:stretch/>
        </p:blipFill>
        <p:spPr>
          <a:xfrm>
            <a:off x="1037820" y="896184"/>
            <a:ext cx="2569597" cy="5051526"/>
          </a:xfrm>
          <a:custGeom>
            <a:avLst/>
            <a:gdLst/>
            <a:ahLst/>
            <a:cxnLst/>
            <a:rect l="l" t="t" r="r" b="b"/>
            <a:pathLst>
              <a:path w="2569597" h="5051526">
                <a:moveTo>
                  <a:pt x="2525763" y="0"/>
                </a:moveTo>
                <a:lnTo>
                  <a:pt x="2569597" y="2214"/>
                </a:lnTo>
                <a:lnTo>
                  <a:pt x="2569597" y="5049313"/>
                </a:lnTo>
                <a:lnTo>
                  <a:pt x="2525763" y="5051526"/>
                </a:lnTo>
                <a:cubicBezTo>
                  <a:pt x="1130823" y="5051526"/>
                  <a:pt x="0" y="3920703"/>
                  <a:pt x="0" y="2525763"/>
                </a:cubicBezTo>
                <a:cubicBezTo>
                  <a:pt x="0" y="1130823"/>
                  <a:pt x="1130823" y="0"/>
                  <a:pt x="2525763" y="0"/>
                </a:cubicBezTo>
                <a:close/>
              </a:path>
            </a:pathLst>
          </a:custGeom>
        </p:spPr>
      </p:pic>
    </p:spTree>
    <p:extLst>
      <p:ext uri="{BB962C8B-B14F-4D97-AF65-F5344CB8AC3E}">
        <p14:creationId xmlns:p14="http://schemas.microsoft.com/office/powerpoint/2010/main" val="1589393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973</Words>
  <Application>Microsoft Office PowerPoint</Application>
  <PresentationFormat>Widescreen</PresentationFormat>
  <Paragraphs>39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PROVERBS OF ASHES - DEFENCES OF CLAY</vt:lpstr>
      <vt:lpstr>This Evil World Is Escalating Its False Accusations Against Those  Who Choose to Follow the Scriptures AND  Set Their Actions  As a Proper Example Against Satan’s Deception.</vt:lpstr>
      <vt:lpstr>“My eyes have seen all this, my ears have heard and understood it. 2. What you know, I also know; I am not inferior to you. 3. But I desire to speak to the Almighty and to argue my case with God.”           Job 13:1-3</vt:lpstr>
      <vt:lpstr> “4. You, however, smear me with lies; you are worthless physicians, all of you! 5. If only you would be altogether silent! For you, that would be wisdom.”     Job 13:4-5</vt:lpstr>
      <vt:lpstr>PowerPoint Presentation</vt:lpstr>
      <vt:lpstr> “Far be it from you to do such a thing—to kill the righteous with the wicked, treating the righteous and the wicked alike. Far be it from you! Will not the Judge of all the earth do (what is) right?”         Genesis 18:25</vt:lpstr>
      <vt:lpstr> “If only you would be altogether silent! For you, that would be wisdom.”     Job 13:5</vt:lpstr>
      <vt:lpstr> “Hear now my argument; listen to the pleas of my lips. 7. Will you speak wickedly on God’s behalf? Will you speak deceitfully for him? 8. Will you show him partiality? Will you argue the case for God? 9. Would it turn out well if he examined you? Could you deceive him as you might deceive a mortal?       Job 13:6-9 </vt:lpstr>
      <vt:lpstr> 10. He would surely call you to account if you secretly showed partiality. 11. Would not his splendor terrify you? Would not the dread of him fall on you? 12. Your maxims (a short statement expressing a general truth or rule of conduct) are proverbs of ashes; your defenses are defenses of clay.        Job 13:10-12 </vt:lpstr>
      <vt:lpstr>“Do not be deceived: God cannot be mocked. A man reaps what he sows.”             Galatians 6:7</vt:lpstr>
      <vt:lpstr>“The Lord is not slow in keeping his promise, as some understand slowness. Instead, he is patient with you, not wanting anyone to perish, but everyone to come to repentance.”            II Peter 3:9</vt:lpstr>
      <vt:lpstr>“Outside are the dogs, those who practice magic arts, the sexually immoral, the murderers, the idolaters and everyone who loves and practices falsehood.”         Revelation 22:15</vt:lpstr>
      <vt:lpstr>“I tell you that everyone will have to give account on the day of judgment for every empty word they have spoken”       Matthew 12:36</vt:lpstr>
      <vt:lpstr>“The mouth speaks what the heart is full of.”           Matthew 12:34      </vt:lpstr>
      <vt:lpstr>“If God is for us, who can be against us?”         Romans 8:31      </vt:lpstr>
      <vt:lpstr>“Though he slay me, yet will I hope in him; I will surely defend my ways to his face. 16. Indeed, this will turn out for my deliverance, for no godless person would dare come before him! 17. Listen carefully to what I say; let my words ring in your ears.    Job 13:15-17      </vt:lpstr>
      <vt:lpstr> 18. Now that I have prepared my case, I know I will be vindicated. 19. Can anyone bring charges against me? If so, I will be silent and die.”          Job 13:18-19      </vt:lpstr>
      <vt:lpstr>“for I know that through your prayers and God’s provision of the Spirit of Jesus Christ what has happened to me will turn out for my deliverance.”            Philippians 1:19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PROVERBS OF ASHES - DEFENCES OF CLAY</dc:title>
  <dc:creator>Fountaingate Christian</dc:creator>
  <cp:lastModifiedBy>Fountaingate Christian</cp:lastModifiedBy>
  <cp:revision>13</cp:revision>
  <dcterms:created xsi:type="dcterms:W3CDTF">2023-07-21T20:01:09Z</dcterms:created>
  <dcterms:modified xsi:type="dcterms:W3CDTF">2023-07-22T23:11:11Z</dcterms:modified>
</cp:coreProperties>
</file>