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7AF1C-61D7-4293-B395-DF8C15956695}" type="datetimeFigureOut">
              <a:rPr lang="en-CA" smtClean="0"/>
              <a:pPr/>
              <a:t>2022-06-25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09B0-2BFD-4CB7-BA8E-45B0030294D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50+ Holy Spirit Pictures | Download Free Images on Unspla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74118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443" y="1563638"/>
            <a:ext cx="9144000" cy="2880320"/>
          </a:xfrm>
          <a:prstGeom prst="rect">
            <a:avLst/>
          </a:prstGeom>
        </p:spPr>
        <p:txBody>
          <a:bodyPr anchor="ctr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4100" b="1" spc="50" dirty="0">
                <a:ln w="11430">
                  <a:solidFill>
                    <a:schemeClr val="accent3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CA" sz="6000" b="1" spc="50" dirty="0">
                <a:ln w="11430">
                  <a:solidFill>
                    <a:schemeClr val="accent3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Possessing the Promises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000" b="1" spc="50" dirty="0">
                <a:ln w="11430">
                  <a:solidFill>
                    <a:schemeClr val="accent3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6000" b="1" spc="50" dirty="0">
              <a:ln w="11430">
                <a:solidFill>
                  <a:schemeClr val="accent3"/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000" b="1" dirty="0"/>
              <a:t>Joshua 14:6-15</a:t>
            </a:r>
            <a:endParaRPr lang="en-CA" sz="6000" b="1" spc="50" dirty="0">
              <a:ln w="11430">
                <a:solidFill>
                  <a:schemeClr val="accent3"/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000" b="1" spc="50" dirty="0">
                <a:ln w="11430">
                  <a:solidFill>
                    <a:schemeClr val="accent3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mil Bible" pitchFamily="2" charset="0"/>
                <a:ea typeface="+mj-ea"/>
                <a:cs typeface="+mj-cs"/>
              </a:rPr>
              <a:t> </a:t>
            </a:r>
            <a:endParaRPr kumimoji="0" lang="en-CA" sz="6000" b="1" i="0" u="none" strike="noStrike" kern="1200" cap="none" spc="50" normalizeH="0" baseline="0" noProof="0" dirty="0">
              <a:ln w="11430">
                <a:solidFill>
                  <a:schemeClr val="accent3"/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mil Bible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50+ Holy Spirit Pictures | Download Free Images on Unspla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7411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1550"/>
            <a:ext cx="9144000" cy="4371950"/>
          </a:xfrm>
        </p:spPr>
        <p:txBody>
          <a:bodyPr>
            <a:normAutofit fontScale="32500" lnSpcReduction="20000"/>
          </a:bodyPr>
          <a:lstStyle/>
          <a:p>
            <a:pPr marL="596646" indent="-514350">
              <a:buFont typeface="+mj-lt"/>
              <a:buNone/>
            </a:pPr>
            <a:r>
              <a:rPr lang="en-CA" sz="11100" dirty="0"/>
              <a:t>1. Caleb didn't allow the past to determine his future</a:t>
            </a:r>
          </a:p>
          <a:p>
            <a:pPr marL="596646" indent="-514350">
              <a:buFont typeface="+mj-lt"/>
              <a:buNone/>
            </a:pPr>
            <a:r>
              <a:rPr lang="en-CA" sz="11100" dirty="0"/>
              <a:t>2. How we start does not matter – How we end is what matters</a:t>
            </a:r>
          </a:p>
          <a:p>
            <a:pPr marL="596646" indent="-514350">
              <a:buFont typeface="+mj-lt"/>
              <a:buNone/>
            </a:pPr>
            <a:r>
              <a:rPr lang="en-CA" sz="11100" dirty="0"/>
              <a:t>3. He trusted in the promises of God</a:t>
            </a:r>
          </a:p>
          <a:p>
            <a:pPr marL="596646" indent="-514350">
              <a:buFont typeface="+mj-lt"/>
              <a:buNone/>
            </a:pPr>
            <a:r>
              <a:rPr lang="en-CA" sz="11100" dirty="0"/>
              <a:t>4. He refused to be influenced by the majority</a:t>
            </a:r>
          </a:p>
          <a:p>
            <a:pPr marL="596646" indent="-514350">
              <a:buFont typeface="+mj-lt"/>
              <a:buNone/>
            </a:pPr>
            <a:r>
              <a:rPr lang="en-CA" sz="11100" dirty="0"/>
              <a:t>5. He didn’t allow the obstacles to stop him</a:t>
            </a:r>
            <a:endParaRPr lang="en-CA" dirty="0">
              <a:latin typeface="Tamil Bible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99542"/>
          </a:xfrm>
          <a:prstGeom prst="rect">
            <a:avLst/>
          </a:prstGeom>
        </p:spPr>
        <p:txBody>
          <a:bodyPr anchor="ctr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4100" b="1" spc="50" dirty="0">
                <a:ln w="11430">
                  <a:solidFill>
                    <a:schemeClr val="accent3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Possessing the Promises of God</a:t>
            </a:r>
            <a:r>
              <a:rPr lang="en-CA" sz="4100" b="1" spc="50" dirty="0">
                <a:ln w="11430">
                  <a:solidFill>
                    <a:schemeClr val="accent3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mil Bible" pitchFamily="2" charset="0"/>
                <a:ea typeface="+mj-ea"/>
                <a:cs typeface="+mj-cs"/>
              </a:rPr>
              <a:t> </a:t>
            </a:r>
            <a:endParaRPr kumimoji="0" lang="en-CA" sz="4100" b="1" i="0" u="none" strike="noStrike" kern="1200" cap="none" spc="50" normalizeH="0" baseline="0" noProof="0" dirty="0">
              <a:ln w="11430">
                <a:solidFill>
                  <a:schemeClr val="accent3"/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amil Bible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70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Tamil Bible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Possessing the Promised  Joshua</dc:title>
  <dc:creator>Pastor Arul</dc:creator>
  <cp:lastModifiedBy>Fountaingate Christian</cp:lastModifiedBy>
  <cp:revision>12</cp:revision>
  <dcterms:created xsi:type="dcterms:W3CDTF">2022-06-25T17:31:40Z</dcterms:created>
  <dcterms:modified xsi:type="dcterms:W3CDTF">2022-06-26T01:52:19Z</dcterms:modified>
</cp:coreProperties>
</file>