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9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097C57-2BBE-4C7F-BB19-295A813E982A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0D5E88-DB07-4E3E-A3A0-BB90621B5E48}">
      <dgm:prSet custT="1"/>
      <dgm:spPr/>
      <dgm:t>
        <a:bodyPr/>
        <a:lstStyle/>
        <a:p>
          <a:pPr algn="ctr"/>
          <a:r>
            <a:rPr lang="en-US" sz="3600" b="1" i="1" dirty="0"/>
            <a:t>SIN…</a:t>
          </a:r>
          <a:endParaRPr lang="en-US" sz="3600" dirty="0"/>
        </a:p>
      </dgm:t>
    </dgm:pt>
    <dgm:pt modelId="{EBF7B75B-80AD-48E5-B581-FC03FCA7A596}" type="parTrans" cxnId="{1EA3DB41-DF38-4BBF-8175-5768EF476E7F}">
      <dgm:prSet/>
      <dgm:spPr/>
      <dgm:t>
        <a:bodyPr/>
        <a:lstStyle/>
        <a:p>
          <a:endParaRPr lang="en-US"/>
        </a:p>
      </dgm:t>
    </dgm:pt>
    <dgm:pt modelId="{B3C49D13-8C9E-492D-93C7-235B65528033}" type="sibTrans" cxnId="{1EA3DB41-DF38-4BBF-8175-5768EF476E7F}">
      <dgm:prSet/>
      <dgm:spPr/>
      <dgm:t>
        <a:bodyPr/>
        <a:lstStyle/>
        <a:p>
          <a:endParaRPr lang="en-US"/>
        </a:p>
      </dgm:t>
    </dgm:pt>
    <dgm:pt modelId="{001F4E5B-B056-4237-A99B-C58D37D3B881}">
      <dgm:prSet custT="1"/>
      <dgm:spPr/>
      <dgm:t>
        <a:bodyPr/>
        <a:lstStyle/>
        <a:p>
          <a:pPr algn="ctr"/>
          <a:r>
            <a:rPr lang="en-US" sz="2000" b="1" dirty="0"/>
            <a:t>DEBTS</a:t>
          </a:r>
          <a:endParaRPr lang="en-US" sz="2000" dirty="0"/>
        </a:p>
      </dgm:t>
    </dgm:pt>
    <dgm:pt modelId="{BB876C3F-DA09-47BD-B20D-EB8C79B4FB9D}" type="parTrans" cxnId="{AFEC1F63-2A35-4D45-88D7-23CFC8BA5311}">
      <dgm:prSet/>
      <dgm:spPr/>
      <dgm:t>
        <a:bodyPr/>
        <a:lstStyle/>
        <a:p>
          <a:endParaRPr lang="en-US"/>
        </a:p>
      </dgm:t>
    </dgm:pt>
    <dgm:pt modelId="{BF38C145-6EFA-4FF5-8909-2418B9BC07B6}" type="sibTrans" cxnId="{AFEC1F63-2A35-4D45-88D7-23CFC8BA5311}">
      <dgm:prSet/>
      <dgm:spPr/>
      <dgm:t>
        <a:bodyPr/>
        <a:lstStyle/>
        <a:p>
          <a:endParaRPr lang="en-US"/>
        </a:p>
      </dgm:t>
    </dgm:pt>
    <dgm:pt modelId="{4204ED78-1D9A-4F75-9DAE-A3D24BCAD19B}">
      <dgm:prSet custT="1"/>
      <dgm:spPr/>
      <dgm:t>
        <a:bodyPr/>
        <a:lstStyle/>
        <a:p>
          <a:pPr algn="ctr"/>
          <a:r>
            <a:rPr lang="en-US" sz="2000" b="1" dirty="0"/>
            <a:t>FALL SHORT</a:t>
          </a:r>
          <a:endParaRPr lang="en-US" sz="2000" dirty="0"/>
        </a:p>
      </dgm:t>
    </dgm:pt>
    <dgm:pt modelId="{0276C4EE-D48B-4BF1-92A9-6C5C2CB10F64}" type="parTrans" cxnId="{DA1143C2-875F-4FF6-8577-13BD00491D41}">
      <dgm:prSet/>
      <dgm:spPr/>
      <dgm:t>
        <a:bodyPr/>
        <a:lstStyle/>
        <a:p>
          <a:endParaRPr lang="en-US"/>
        </a:p>
      </dgm:t>
    </dgm:pt>
    <dgm:pt modelId="{B5A76CC9-B2C3-45B2-8CF0-52BA516A481E}" type="sibTrans" cxnId="{DA1143C2-875F-4FF6-8577-13BD00491D41}">
      <dgm:prSet/>
      <dgm:spPr/>
      <dgm:t>
        <a:bodyPr/>
        <a:lstStyle/>
        <a:p>
          <a:endParaRPr lang="en-US"/>
        </a:p>
      </dgm:t>
    </dgm:pt>
    <dgm:pt modelId="{B3CDA722-4409-4BEC-9AD6-DF07F556987C}">
      <dgm:prSet custT="1"/>
      <dgm:spPr/>
      <dgm:t>
        <a:bodyPr/>
        <a:lstStyle/>
        <a:p>
          <a:pPr algn="ctr"/>
          <a:r>
            <a:rPr lang="en-US" sz="2000" b="1" dirty="0"/>
            <a:t>OFFENSES OR TRESPASSES</a:t>
          </a:r>
          <a:endParaRPr lang="en-US" sz="2000" dirty="0"/>
        </a:p>
      </dgm:t>
    </dgm:pt>
    <dgm:pt modelId="{EE2257A0-811B-4596-A56D-DB10FCD4BAAA}" type="parTrans" cxnId="{B3366BD6-F724-4B64-8B1B-FD5BD316DC7F}">
      <dgm:prSet/>
      <dgm:spPr/>
      <dgm:t>
        <a:bodyPr/>
        <a:lstStyle/>
        <a:p>
          <a:endParaRPr lang="en-US"/>
        </a:p>
      </dgm:t>
    </dgm:pt>
    <dgm:pt modelId="{22A7C474-781F-4EEC-8A1F-7E6924B0E00E}" type="sibTrans" cxnId="{B3366BD6-F724-4B64-8B1B-FD5BD316DC7F}">
      <dgm:prSet/>
      <dgm:spPr/>
      <dgm:t>
        <a:bodyPr/>
        <a:lstStyle/>
        <a:p>
          <a:endParaRPr lang="en-US"/>
        </a:p>
      </dgm:t>
    </dgm:pt>
    <dgm:pt modelId="{58A873C4-D579-4AC6-AFC7-DAA6AB79617C}">
      <dgm:prSet custT="1"/>
      <dgm:spPr/>
      <dgm:t>
        <a:bodyPr/>
        <a:lstStyle/>
        <a:p>
          <a:pPr algn="l"/>
          <a:r>
            <a:rPr lang="en-US" sz="2000" b="1" dirty="0"/>
            <a:t>TRANSGRESSION</a:t>
          </a:r>
          <a:endParaRPr lang="en-US" sz="2000" dirty="0"/>
        </a:p>
      </dgm:t>
    </dgm:pt>
    <dgm:pt modelId="{2E9CDB27-D848-4CCA-8ED2-9B5EF7C7A5EE}" type="parTrans" cxnId="{7C815505-49A7-4ECE-BD4A-2ABF10861F6B}">
      <dgm:prSet/>
      <dgm:spPr/>
      <dgm:t>
        <a:bodyPr/>
        <a:lstStyle/>
        <a:p>
          <a:endParaRPr lang="en-US"/>
        </a:p>
      </dgm:t>
    </dgm:pt>
    <dgm:pt modelId="{E9F20E0A-1D3A-41FC-B3F5-5F801D9B5401}" type="sibTrans" cxnId="{7C815505-49A7-4ECE-BD4A-2ABF10861F6B}">
      <dgm:prSet/>
      <dgm:spPr/>
      <dgm:t>
        <a:bodyPr/>
        <a:lstStyle/>
        <a:p>
          <a:endParaRPr lang="en-US"/>
        </a:p>
      </dgm:t>
    </dgm:pt>
    <dgm:pt modelId="{DE7690AA-7E35-4815-8CFD-1D31C07015A9}">
      <dgm:prSet custT="1"/>
      <dgm:spPr/>
      <dgm:t>
        <a:bodyPr/>
        <a:lstStyle/>
        <a:p>
          <a:pPr algn="ctr"/>
          <a:r>
            <a:rPr lang="en-US" sz="2000" b="1" dirty="0"/>
            <a:t>INIQUITY</a:t>
          </a:r>
          <a:endParaRPr lang="en-US" sz="2000" dirty="0"/>
        </a:p>
      </dgm:t>
    </dgm:pt>
    <dgm:pt modelId="{05ECFFE6-77DC-4F8C-BDA5-9BEC8941E1B4}" type="parTrans" cxnId="{FFDE52BC-32CC-448A-8DF6-C02346241672}">
      <dgm:prSet/>
      <dgm:spPr/>
      <dgm:t>
        <a:bodyPr/>
        <a:lstStyle/>
        <a:p>
          <a:endParaRPr lang="en-US"/>
        </a:p>
      </dgm:t>
    </dgm:pt>
    <dgm:pt modelId="{4B6FEB67-F6E5-4C69-9D9A-B17E2A209846}" type="sibTrans" cxnId="{FFDE52BC-32CC-448A-8DF6-C02346241672}">
      <dgm:prSet/>
      <dgm:spPr/>
      <dgm:t>
        <a:bodyPr/>
        <a:lstStyle/>
        <a:p>
          <a:endParaRPr lang="en-US"/>
        </a:p>
      </dgm:t>
    </dgm:pt>
    <dgm:pt modelId="{06721B70-1163-42DB-95FE-CCC161FE665E}">
      <dgm:prSet custT="1"/>
      <dgm:spPr/>
      <dgm:t>
        <a:bodyPr/>
        <a:lstStyle/>
        <a:p>
          <a:pPr algn="ctr"/>
          <a:endParaRPr lang="en-US" sz="2000" dirty="0"/>
        </a:p>
      </dgm:t>
    </dgm:pt>
    <dgm:pt modelId="{8AFD145D-CF50-4DB5-9A1A-3A300E832B2D}" type="parTrans" cxnId="{41BE47E7-7403-4594-B1E4-52437BDDC458}">
      <dgm:prSet/>
      <dgm:spPr/>
      <dgm:t>
        <a:bodyPr/>
        <a:lstStyle/>
        <a:p>
          <a:endParaRPr lang="en-US"/>
        </a:p>
      </dgm:t>
    </dgm:pt>
    <dgm:pt modelId="{148F8A5F-0DEA-446D-B175-F93AD5FCEC9B}" type="sibTrans" cxnId="{41BE47E7-7403-4594-B1E4-52437BDDC458}">
      <dgm:prSet/>
      <dgm:spPr/>
      <dgm:t>
        <a:bodyPr/>
        <a:lstStyle/>
        <a:p>
          <a:endParaRPr lang="en-US"/>
        </a:p>
      </dgm:t>
    </dgm:pt>
    <dgm:pt modelId="{82AE7C49-3697-4368-B92E-DD79351088A4}">
      <dgm:prSet custT="1"/>
      <dgm:spPr/>
      <dgm:t>
        <a:bodyPr/>
        <a:lstStyle/>
        <a:p>
          <a:pPr algn="ctr"/>
          <a:endParaRPr lang="en-US" sz="2000"/>
        </a:p>
      </dgm:t>
    </dgm:pt>
    <dgm:pt modelId="{2FA344F9-3A76-4966-AA61-016BB9AB8609}" type="parTrans" cxnId="{6E7D1B1D-8102-4B43-8C1F-12C6B4D52549}">
      <dgm:prSet/>
      <dgm:spPr/>
      <dgm:t>
        <a:bodyPr/>
        <a:lstStyle/>
        <a:p>
          <a:endParaRPr lang="en-US"/>
        </a:p>
      </dgm:t>
    </dgm:pt>
    <dgm:pt modelId="{68E86EDA-8D5A-4803-B897-0FE55D60F3FB}" type="sibTrans" cxnId="{6E7D1B1D-8102-4B43-8C1F-12C6B4D52549}">
      <dgm:prSet/>
      <dgm:spPr/>
      <dgm:t>
        <a:bodyPr/>
        <a:lstStyle/>
        <a:p>
          <a:endParaRPr lang="en-US"/>
        </a:p>
      </dgm:t>
    </dgm:pt>
    <dgm:pt modelId="{90F1B574-8B9F-4B0E-9196-082556427086}" type="pres">
      <dgm:prSet presAssocID="{D0097C57-2BBE-4C7F-BB19-295A813E982A}" presName="diagram" presStyleCnt="0">
        <dgm:presLayoutVars>
          <dgm:dir/>
          <dgm:resizeHandles val="exact"/>
        </dgm:presLayoutVars>
      </dgm:prSet>
      <dgm:spPr/>
    </dgm:pt>
    <dgm:pt modelId="{B3F3D16B-E754-458C-9D5F-32F01D1DB990}" type="pres">
      <dgm:prSet presAssocID="{390D5E88-DB07-4E3E-A3A0-BB90621B5E48}" presName="arrow" presStyleLbl="node1" presStyleIdx="0" presStyleCnt="1" custScaleX="127047">
        <dgm:presLayoutVars>
          <dgm:bulletEnabled val="1"/>
        </dgm:presLayoutVars>
      </dgm:prSet>
      <dgm:spPr/>
    </dgm:pt>
  </dgm:ptLst>
  <dgm:cxnLst>
    <dgm:cxn modelId="{7C815505-49A7-4ECE-BD4A-2ABF10861F6B}" srcId="{390D5E88-DB07-4E3E-A3A0-BB90621B5E48}" destId="{58A873C4-D579-4AC6-AFC7-DAA6AB79617C}" srcOrd="5" destOrd="0" parTransId="{2E9CDB27-D848-4CCA-8ED2-9B5EF7C7A5EE}" sibTransId="{E9F20E0A-1D3A-41FC-B3F5-5F801D9B5401}"/>
    <dgm:cxn modelId="{6E7D1B1D-8102-4B43-8C1F-12C6B4D52549}" srcId="{390D5E88-DB07-4E3E-A3A0-BB90621B5E48}" destId="{82AE7C49-3697-4368-B92E-DD79351088A4}" srcOrd="1" destOrd="0" parTransId="{2FA344F9-3A76-4966-AA61-016BB9AB8609}" sibTransId="{68E86EDA-8D5A-4803-B897-0FE55D60F3FB}"/>
    <dgm:cxn modelId="{066F6A2B-7866-4C99-A913-3EC871C43DCB}" type="presOf" srcId="{D0097C57-2BBE-4C7F-BB19-295A813E982A}" destId="{90F1B574-8B9F-4B0E-9196-082556427086}" srcOrd="0" destOrd="0" presId="urn:microsoft.com/office/officeart/2005/8/layout/arrow5"/>
    <dgm:cxn modelId="{2904A43F-D171-4011-B4FA-8CC70C8D0432}" type="presOf" srcId="{82AE7C49-3697-4368-B92E-DD79351088A4}" destId="{B3F3D16B-E754-458C-9D5F-32F01D1DB990}" srcOrd="0" destOrd="2" presId="urn:microsoft.com/office/officeart/2005/8/layout/arrow5"/>
    <dgm:cxn modelId="{1EA3DB41-DF38-4BBF-8175-5768EF476E7F}" srcId="{D0097C57-2BBE-4C7F-BB19-295A813E982A}" destId="{390D5E88-DB07-4E3E-A3A0-BB90621B5E48}" srcOrd="0" destOrd="0" parTransId="{EBF7B75B-80AD-48E5-B581-FC03FCA7A596}" sibTransId="{B3C49D13-8C9E-492D-93C7-235B65528033}"/>
    <dgm:cxn modelId="{AFEC1F63-2A35-4D45-88D7-23CFC8BA5311}" srcId="{390D5E88-DB07-4E3E-A3A0-BB90621B5E48}" destId="{001F4E5B-B056-4237-A99B-C58D37D3B881}" srcOrd="2" destOrd="0" parTransId="{BB876C3F-DA09-47BD-B20D-EB8C79B4FB9D}" sibTransId="{BF38C145-6EFA-4FF5-8909-2418B9BC07B6}"/>
    <dgm:cxn modelId="{87274A63-B486-4334-B456-AE11EC75DB0D}" type="presOf" srcId="{58A873C4-D579-4AC6-AFC7-DAA6AB79617C}" destId="{B3F3D16B-E754-458C-9D5F-32F01D1DB990}" srcOrd="0" destOrd="6" presId="urn:microsoft.com/office/officeart/2005/8/layout/arrow5"/>
    <dgm:cxn modelId="{829BF47B-42CE-408A-B979-18A3ADE04F74}" type="presOf" srcId="{B3CDA722-4409-4BEC-9AD6-DF07F556987C}" destId="{B3F3D16B-E754-458C-9D5F-32F01D1DB990}" srcOrd="0" destOrd="5" presId="urn:microsoft.com/office/officeart/2005/8/layout/arrow5"/>
    <dgm:cxn modelId="{7216427F-82C1-445F-A0E3-CBEF90828D78}" type="presOf" srcId="{001F4E5B-B056-4237-A99B-C58D37D3B881}" destId="{B3F3D16B-E754-458C-9D5F-32F01D1DB990}" srcOrd="0" destOrd="3" presId="urn:microsoft.com/office/officeart/2005/8/layout/arrow5"/>
    <dgm:cxn modelId="{F3A3EC88-1308-43AA-83EA-690CB8AE1A27}" type="presOf" srcId="{390D5E88-DB07-4E3E-A3A0-BB90621B5E48}" destId="{B3F3D16B-E754-458C-9D5F-32F01D1DB990}" srcOrd="0" destOrd="0" presId="urn:microsoft.com/office/officeart/2005/8/layout/arrow5"/>
    <dgm:cxn modelId="{FFDE52BC-32CC-448A-8DF6-C02346241672}" srcId="{390D5E88-DB07-4E3E-A3A0-BB90621B5E48}" destId="{DE7690AA-7E35-4815-8CFD-1D31C07015A9}" srcOrd="6" destOrd="0" parTransId="{05ECFFE6-77DC-4F8C-BDA5-9BEC8941E1B4}" sibTransId="{4B6FEB67-F6E5-4C69-9D9A-B17E2A209846}"/>
    <dgm:cxn modelId="{61C241C1-9CE9-4E32-99D9-D76D1EAE3CC4}" type="presOf" srcId="{DE7690AA-7E35-4815-8CFD-1D31C07015A9}" destId="{B3F3D16B-E754-458C-9D5F-32F01D1DB990}" srcOrd="0" destOrd="7" presId="urn:microsoft.com/office/officeart/2005/8/layout/arrow5"/>
    <dgm:cxn modelId="{DA1143C2-875F-4FF6-8577-13BD00491D41}" srcId="{390D5E88-DB07-4E3E-A3A0-BB90621B5E48}" destId="{4204ED78-1D9A-4F75-9DAE-A3D24BCAD19B}" srcOrd="3" destOrd="0" parTransId="{0276C4EE-D48B-4BF1-92A9-6C5C2CB10F64}" sibTransId="{B5A76CC9-B2C3-45B2-8CF0-52BA516A481E}"/>
    <dgm:cxn modelId="{02E299CC-F54A-4368-9018-798B7E0EAA30}" type="presOf" srcId="{06721B70-1163-42DB-95FE-CCC161FE665E}" destId="{B3F3D16B-E754-458C-9D5F-32F01D1DB990}" srcOrd="0" destOrd="1" presId="urn:microsoft.com/office/officeart/2005/8/layout/arrow5"/>
    <dgm:cxn modelId="{B3366BD6-F724-4B64-8B1B-FD5BD316DC7F}" srcId="{390D5E88-DB07-4E3E-A3A0-BB90621B5E48}" destId="{B3CDA722-4409-4BEC-9AD6-DF07F556987C}" srcOrd="4" destOrd="0" parTransId="{EE2257A0-811B-4596-A56D-DB10FCD4BAAA}" sibTransId="{22A7C474-781F-4EEC-8A1F-7E6924B0E00E}"/>
    <dgm:cxn modelId="{41BE47E7-7403-4594-B1E4-52437BDDC458}" srcId="{390D5E88-DB07-4E3E-A3A0-BB90621B5E48}" destId="{06721B70-1163-42DB-95FE-CCC161FE665E}" srcOrd="0" destOrd="0" parTransId="{8AFD145D-CF50-4DB5-9A1A-3A300E832B2D}" sibTransId="{148F8A5F-0DEA-446D-B175-F93AD5FCEC9B}"/>
    <dgm:cxn modelId="{29CBECFD-312B-4507-A8F5-543F38130562}" type="presOf" srcId="{4204ED78-1D9A-4F75-9DAE-A3D24BCAD19B}" destId="{B3F3D16B-E754-458C-9D5F-32F01D1DB990}" srcOrd="0" destOrd="4" presId="urn:microsoft.com/office/officeart/2005/8/layout/arrow5"/>
    <dgm:cxn modelId="{B50AE7F5-88E6-49A6-AC1C-28ECFE7F38EA}" type="presParOf" srcId="{90F1B574-8B9F-4B0E-9196-082556427086}" destId="{B3F3D16B-E754-458C-9D5F-32F01D1DB990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3D16B-E754-458C-9D5F-32F01D1DB990}">
      <dsp:nvSpPr>
        <dsp:cNvPr id="0" name=""/>
        <dsp:cNvSpPr/>
      </dsp:nvSpPr>
      <dsp:spPr>
        <a:xfrm>
          <a:off x="3" y="1959"/>
          <a:ext cx="5523264" cy="434741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i="1" kern="1200" dirty="0"/>
            <a:t>SIN…</a:t>
          </a:r>
          <a:endParaRPr lang="en-US" sz="36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DEBTS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FALL SHORT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OFFENSES OR TRESPASSES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TRANSGRESSION</a:t>
          </a:r>
          <a:endParaRPr lang="en-US" sz="2000" kern="1200" dirty="0"/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INIQUITY</a:t>
          </a:r>
          <a:endParaRPr lang="en-US" sz="2000" kern="1200" dirty="0"/>
        </a:p>
      </dsp:txBody>
      <dsp:txXfrm>
        <a:off x="1380819" y="1959"/>
        <a:ext cx="2761632" cy="358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60E7E-DA9A-9C6E-0A2B-CAADB8486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453E4-D2D8-E5FD-EC7B-BE7D21A87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03ED2-7867-93F8-270E-20703E3C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D996-572E-2B51-367B-11F88532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8CD1-E152-ACAB-29FB-EA21DA05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833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7B4F4-E233-2D49-A828-9525232B1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22F3D7-1721-B713-2BB5-0E2656881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144AB-6E23-E70A-A94A-564B1441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E77AA-878F-4B34-3070-5BEE7684E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DFD53-D7E3-7BC6-FA26-F74119DB2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115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99A0CC-22AE-1130-DE39-51208981C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3C46A-3096-76A7-93CD-2BFFD2CB1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25D73-F0B7-4EA8-1856-4E8618DD4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35F21-565D-BDA9-0DB6-BB5E1513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1716B-A50F-948D-07B9-673A26F3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267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84B06-14E3-B5D7-D944-1A097A53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EECF-2816-5A03-53BA-DE875720F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14404-460C-544F-6856-9141485D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8ADFB-7A19-6776-8514-97CFA4D2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F2BBA-3F5C-3418-2839-F1F96CC5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466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70A9-7678-B796-1F13-01A7C8A0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CD1B1-070D-CD1C-7ADF-73AE58463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7A949-93ED-31CB-1E9F-AC1D254F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4AE61-2584-0D0B-B5D0-EF2A335C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49F1C-9090-F86A-5452-5B9CADDF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886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C33F0-50DC-DDA3-372F-E0244B210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B00B-5E91-8CB1-969B-40A575166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34793-C269-D914-FF71-7A8B6588B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D50BC-0AC8-EC88-2B3B-CC927016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1EC43-11C9-B8EA-9340-1019EE4F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FB04A-29C1-9A8F-8D88-C50DC7B8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018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CE23-25F9-537B-A061-52A5E9C1A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3C959-C80A-5931-FBE9-E9EACF453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DF549-7B8F-8A77-CC62-5641AEE46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2F35D-5A4F-5480-0BBA-8803905A2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A4330A-AC26-399E-4378-059F5C6F1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991ECC-0E9A-D674-4931-F0891DF4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FFDDC1-3047-323A-8E84-530CF41F4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581CAB-3CEE-DC8A-D9FA-62EC85D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99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C53D7-9276-DB6A-23BD-7D939C08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77071-E9DB-1D72-7E4C-82CD6345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1E95D-D754-6AE7-FA14-49D0CE90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1996F-B84B-3F02-BDD2-CC86E698E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531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2D9680-8810-2AA7-947E-6C4FA3B5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208079-286E-E692-8A21-629BA0383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15F53-8CAC-9AAD-6731-9BF410CC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268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F07C-DD91-9AB2-261F-FBFCD18C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A879-070F-4460-3962-A63E0DAE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90C16-1DDD-E603-6197-55B3CD886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A8E5E-B762-EB2D-9C74-95FD3AFC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1A2C0-378B-5DBC-098D-D21463B7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AFBBF-5BC3-C826-AE86-C8C8C1E9B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618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35E2-D6AE-2B71-3854-CD2505840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EC9C22-6309-347A-859E-C721A2749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08D9F-1313-6B8E-1BF6-464A4FCB2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64544-F05C-98ED-8982-EB600203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FA4C8-8319-3489-FA1F-3FF9817D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615EF-2C9D-F804-40A2-10471E9B4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02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A59AD-37B7-9831-4FF7-0144C727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86E19-7F88-F6C2-4840-FECD1D3DC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EB29F-A207-EC23-04BB-EC367000A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73672C-C2BD-487F-A2F7-C74FFD2CF18F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6E2B6-A284-1520-1C54-A258863FA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E1548-3661-CB8C-55E5-E5335BC50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7DF120-657C-41D2-A2A1-1917BCA79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62A31-CC0E-862D-6DC6-123AC5F71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200" b="1" dirty="0"/>
              <a:t>PRAYER SERIES: </a:t>
            </a:r>
            <a:br>
              <a:rPr lang="en-US" sz="4200" b="1" dirty="0"/>
            </a:br>
            <a:r>
              <a:rPr lang="en-US" sz="4200" b="1" dirty="0"/>
              <a:t>PART TWO -</a:t>
            </a:r>
            <a:br>
              <a:rPr lang="en-US" sz="4200" b="1" dirty="0"/>
            </a:br>
            <a:r>
              <a:rPr lang="en-US" sz="4200" b="1" dirty="0"/>
              <a:t>PRAYER IS ABOUT RELEASING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D2B53-6D6E-10C2-0CBD-309A0EF37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MATTHEW 6:9-15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air of hands in front of the sun&#10;&#10;AI-generated content may be incorrect.">
            <a:extLst>
              <a:ext uri="{FF2B5EF4-FFF2-40B4-BE49-F238E27FC236}">
                <a16:creationId xmlns:a16="http://schemas.microsoft.com/office/drawing/2014/main" id="{C0B7C2E1-62A4-F22B-688A-27B9B68F4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2" r="21368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70566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38043-0A8B-CAB8-64A2-CE55ACBCB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987"/>
            <a:ext cx="10515600" cy="1707638"/>
          </a:xfrm>
          <a:solidFill>
            <a:schemeClr val="tx2">
              <a:lumMod val="10000"/>
              <a:lumOff val="90000"/>
            </a:schemeClr>
          </a:solidFill>
        </p:spPr>
        <p:txBody>
          <a:bodyPr/>
          <a:lstStyle/>
          <a:p>
            <a:pPr algn="ctr"/>
            <a:r>
              <a:rPr lang="en-US" b="1" u="sng" dirty="0"/>
              <a:t>I. THIS PRAYER INVOLVES A CONFESSION</a:t>
            </a:r>
          </a:p>
        </p:txBody>
      </p:sp>
      <p:pic>
        <p:nvPicPr>
          <p:cNvPr id="6" name="Content Placeholder 5" descr="A blue sky with white text&#10;&#10;AI-generated content may be incorrect.">
            <a:extLst>
              <a:ext uri="{FF2B5EF4-FFF2-40B4-BE49-F238E27FC236}">
                <a16:creationId xmlns:a16="http://schemas.microsoft.com/office/drawing/2014/main" id="{8E7B82F4-B146-303F-ED5E-9F64491200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3687EA71-5E39-76A2-6EE5-DE62FCE403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149041"/>
              </p:ext>
            </p:extLst>
          </p:nvPr>
        </p:nvGraphicFramePr>
        <p:xfrm>
          <a:off x="6172199" y="1825625"/>
          <a:ext cx="552327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95789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D353D-DB30-D3EF-9FB7-0F09FE8B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735"/>
            <a:ext cx="10515600" cy="1681317"/>
          </a:xfrm>
          <a:solidFill>
            <a:schemeClr val="tx2">
              <a:lumMod val="75000"/>
              <a:lumOff val="2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II. THIS PRAYER INVOLVES A CRY</a:t>
            </a:r>
          </a:p>
        </p:txBody>
      </p:sp>
      <p:pic>
        <p:nvPicPr>
          <p:cNvPr id="8" name="Content Placeholder 7" descr="A person with curly hair screaming&#10;&#10;AI-generated content may be incorrect.">
            <a:extLst>
              <a:ext uri="{FF2B5EF4-FFF2-40B4-BE49-F238E27FC236}">
                <a16:creationId xmlns:a16="http://schemas.microsoft.com/office/drawing/2014/main" id="{DBBBED7C-B0CC-C195-7ACF-ABAB06DDABA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71" y="1814051"/>
            <a:ext cx="6373409" cy="3569109"/>
          </a:xfrm>
        </p:spPr>
      </p:pic>
      <p:pic>
        <p:nvPicPr>
          <p:cNvPr id="6" name="Content Placeholder 5" descr="A black and blue text&#10;&#10;AI-generated content may be incorrect.">
            <a:extLst>
              <a:ext uri="{FF2B5EF4-FFF2-40B4-BE49-F238E27FC236}">
                <a16:creationId xmlns:a16="http://schemas.microsoft.com/office/drawing/2014/main" id="{5FB6DA45-F2CF-6C2B-D809-123A662244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480" y="1814052"/>
            <a:ext cx="4104320" cy="4678823"/>
          </a:xfrm>
        </p:spPr>
      </p:pic>
    </p:spTree>
    <p:extLst>
      <p:ext uri="{BB962C8B-B14F-4D97-AF65-F5344CB8AC3E}">
        <p14:creationId xmlns:p14="http://schemas.microsoft.com/office/powerpoint/2010/main" val="28303562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BB2C-1D4D-934F-95BE-99B0329C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852"/>
            <a:ext cx="10515600" cy="1588959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III. THIS PRAYER INVOLVES A CONDITION</a:t>
            </a:r>
          </a:p>
        </p:txBody>
      </p:sp>
      <p:pic>
        <p:nvPicPr>
          <p:cNvPr id="6" name="Content Placeholder 5" descr="A yellow square with black text&#10;&#10;AI-generated content may be incorrect.">
            <a:extLst>
              <a:ext uri="{FF2B5EF4-FFF2-40B4-BE49-F238E27FC236}">
                <a16:creationId xmlns:a16="http://schemas.microsoft.com/office/drawing/2014/main" id="{CFBCC1FA-D1C9-898D-4C6E-F174630912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13810"/>
            <a:ext cx="5105400" cy="4730691"/>
          </a:xfrm>
        </p:spPr>
      </p:pic>
      <p:pic>
        <p:nvPicPr>
          <p:cNvPr id="8" name="Content Placeholder 7" descr="A close-up of hands holding a hand&#10;&#10;AI-generated content may be incorrect.">
            <a:extLst>
              <a:ext uri="{FF2B5EF4-FFF2-40B4-BE49-F238E27FC236}">
                <a16:creationId xmlns:a16="http://schemas.microsoft.com/office/drawing/2014/main" id="{2316ADA0-E4B9-D72E-F146-025C6BC894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813809"/>
            <a:ext cx="5405364" cy="3495609"/>
          </a:xfrm>
        </p:spPr>
      </p:pic>
      <p:pic>
        <p:nvPicPr>
          <p:cNvPr id="10" name="Picture 9" descr="A colorful letters on a white background&#10;&#10;AI-generated content may be incorrect.">
            <a:extLst>
              <a:ext uri="{FF2B5EF4-FFF2-40B4-BE49-F238E27FC236}">
                <a16:creationId xmlns:a16="http://schemas.microsoft.com/office/drawing/2014/main" id="{F6CC37CF-5637-9376-0586-F2B89DB2B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030026"/>
            <a:ext cx="5405364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002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9C611B-96B3-9DD9-F607-C7DBD7F02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F170E-3BA3-712A-AD5D-AEF2A7624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852"/>
            <a:ext cx="10515600" cy="1588959"/>
          </a:xfrm>
          <a:solidFill>
            <a:schemeClr val="tx2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III. THIS PRAYER INVOLVES A CONDITION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639FFFC-2C9B-056C-89D1-7BADAE7F2F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13810"/>
            <a:ext cx="5105400" cy="4730691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7E303AD-6247-D42F-1F13-F33E03193F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3600" y="1813809"/>
            <a:ext cx="5405364" cy="3495609"/>
          </a:xfrm>
        </p:spPr>
      </p:pic>
      <p:pic>
        <p:nvPicPr>
          <p:cNvPr id="10" name="Picture 9" descr="A colorful letters on a white background&#10;&#10;AI-generated content may be incorrect.">
            <a:extLst>
              <a:ext uri="{FF2B5EF4-FFF2-40B4-BE49-F238E27FC236}">
                <a16:creationId xmlns:a16="http://schemas.microsoft.com/office/drawing/2014/main" id="{B97A48BA-F22D-8E8B-E32B-2270A433D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5030026"/>
            <a:ext cx="5405364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398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8FCC47-3EBD-5D8C-81A9-E03248E0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39193"/>
            <a:ext cx="4187951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PRAYER IS ABOUT RELEASING…..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4C6C89-D222-BAEA-B178-E9344246C7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" b="151"/>
          <a:stretch/>
        </p:blipFill>
        <p:spPr>
          <a:xfrm>
            <a:off x="5477993" y="640080"/>
            <a:ext cx="5567221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052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57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PRAYER SERIES:  PART TWO - PRAYER IS ABOUT RELEASING</vt:lpstr>
      <vt:lpstr>I. THIS PRAYER INVOLVES A CONFESSION</vt:lpstr>
      <vt:lpstr>II. THIS PRAYER INVOLVES A CRY</vt:lpstr>
      <vt:lpstr>III. THIS PRAYER INVOLVES A CONDITION</vt:lpstr>
      <vt:lpstr>III. THIS PRAYER INVOLVES A CONDITION</vt:lpstr>
      <vt:lpstr>PRAYER IS ABOUT RELEASING…..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Lalonde</dc:creator>
  <cp:lastModifiedBy>Fountaingate Christian</cp:lastModifiedBy>
  <cp:revision>5</cp:revision>
  <dcterms:created xsi:type="dcterms:W3CDTF">2025-01-16T04:03:07Z</dcterms:created>
  <dcterms:modified xsi:type="dcterms:W3CDTF">2025-01-18T19:14:47Z</dcterms:modified>
</cp:coreProperties>
</file>